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6.xml" ContentType="application/vnd.openxmlformats-officedocument.presentationml.tags+xml"/>
  <Override PartName="/ppt/notesSlides/notesSlide11.xml" ContentType="application/vnd.openxmlformats-officedocument.presentationml.notesSlide+xml"/>
  <Override PartName="/ppt/tags/tag7.xml" ContentType="application/vnd.openxmlformats-officedocument.presentationml.tags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tags/tag10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961" r:id="rId2"/>
    <p:sldId id="946" r:id="rId3"/>
    <p:sldId id="962" r:id="rId4"/>
    <p:sldId id="947" r:id="rId5"/>
    <p:sldId id="948" r:id="rId6"/>
    <p:sldId id="949" r:id="rId7"/>
    <p:sldId id="950" r:id="rId8"/>
    <p:sldId id="951" r:id="rId9"/>
    <p:sldId id="952" r:id="rId10"/>
    <p:sldId id="953" r:id="rId11"/>
    <p:sldId id="954" r:id="rId12"/>
    <p:sldId id="955" r:id="rId13"/>
    <p:sldId id="956" r:id="rId14"/>
    <p:sldId id="957" r:id="rId15"/>
    <p:sldId id="964" r:id="rId16"/>
    <p:sldId id="959" r:id="rId17"/>
    <p:sldId id="960" r:id="rId18"/>
  </p:sldIdLst>
  <p:sldSz cx="9144000" cy="6858000" type="screen4x3"/>
  <p:notesSz cx="6877050" cy="91630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6">
          <p15:clr>
            <a:srgbClr val="A4A3A4"/>
          </p15:clr>
        </p15:guide>
        <p15:guide id="2" pos="216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D0EAEC"/>
    <a:srgbClr val="B4ABDA"/>
    <a:srgbClr val="D9FFD9"/>
    <a:srgbClr val="FFCC99"/>
    <a:srgbClr val="00B0F0"/>
    <a:srgbClr val="333399"/>
    <a:srgbClr val="CCFFCC"/>
    <a:srgbClr val="FFFFCC"/>
    <a:srgbClr val="BBE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988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092"/>
    </p:cViewPr>
  </p:sorterViewPr>
  <p:notesViewPr>
    <p:cSldViewPr>
      <p:cViewPr>
        <p:scale>
          <a:sx n="150" d="100"/>
          <a:sy n="150" d="100"/>
        </p:scale>
        <p:origin x="312" y="2910"/>
      </p:cViewPr>
      <p:guideLst>
        <p:guide orient="horz" pos="2886"/>
        <p:guide pos="216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TW"/>
          </a:p>
        </p:txBody>
      </p:sp>
      <p:sp>
        <p:nvSpPr>
          <p:cNvPr id="292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F4B1623-6347-44F7-BD2B-690FD1150BA3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88621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973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97313" y="0"/>
            <a:ext cx="2979737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64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87388"/>
            <a:ext cx="4579938" cy="34353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352925"/>
            <a:ext cx="5041900" cy="412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04263"/>
            <a:ext cx="2979738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97313" y="8704263"/>
            <a:ext cx="297973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fld id="{A9B47762-5C62-47AD-9614-A3EA662BE8A7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335872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78BD04-9CAC-465A-9B5F-59C5DD16E361}" type="slidenum">
              <a:rPr lang="zh-TW" altLang="en-US">
                <a:solidFill>
                  <a:srgbClr val="000000"/>
                </a:solidFill>
              </a:rPr>
              <a:pPr/>
              <a:t>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99430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6F2780-D445-438C-8AD5-F3AF9A73CEB6}" type="slidenum">
              <a:rPr lang="zh-TW" altLang="en-US">
                <a:solidFill>
                  <a:srgbClr val="000000"/>
                </a:solidFill>
              </a:rPr>
              <a:pPr/>
              <a:t>12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841299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CBA79CA-42FF-4BED-8CE2-E3C6E0482EC7}" type="slidenum">
              <a:rPr lang="zh-TW" altLang="en-US">
                <a:solidFill>
                  <a:srgbClr val="000000"/>
                </a:solidFill>
              </a:rPr>
              <a:pPr/>
              <a:t>13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181538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12286A-C388-4CAB-89EA-B641FFD2B0E5}" type="slidenum">
              <a:rPr lang="zh-TW" altLang="en-US">
                <a:solidFill>
                  <a:srgbClr val="000000"/>
                </a:solidFill>
              </a:rPr>
              <a:pPr/>
              <a:t>14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4320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335DD5-A853-48C4-998F-2E204E2836F1}" type="slidenum">
              <a:rPr lang="zh-TW" altLang="en-US">
                <a:solidFill>
                  <a:srgbClr val="000000"/>
                </a:solidFill>
              </a:rPr>
              <a:pPr/>
              <a:t>15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323479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335DD5-A853-48C4-998F-2E204E2836F1}" type="slidenum">
              <a:rPr lang="zh-TW" altLang="en-US">
                <a:solidFill>
                  <a:srgbClr val="000000"/>
                </a:solidFill>
              </a:rPr>
              <a:pPr/>
              <a:t>16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95928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746D8AB-3C8A-4C1C-8FE7-77EBA2CD6C8D}" type="slidenum">
              <a:rPr lang="zh-TW" altLang="en-US">
                <a:solidFill>
                  <a:srgbClr val="000000"/>
                </a:solidFill>
              </a:rPr>
              <a:pPr/>
              <a:t>17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6740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78BD04-9CAC-465A-9B5F-59C5DD16E361}" type="slidenum">
              <a:rPr lang="zh-TW" altLang="en-US">
                <a:solidFill>
                  <a:srgbClr val="000000"/>
                </a:solidFill>
              </a:rPr>
              <a:pPr/>
              <a:t>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73683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EB6645-3D1D-4255-BE21-B9FDF5939ABD}" type="slidenum">
              <a:rPr lang="zh-TW" altLang="en-US">
                <a:solidFill>
                  <a:srgbClr val="000000"/>
                </a:solidFill>
              </a:rPr>
              <a:pPr/>
              <a:t>5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818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8EB6645-3D1D-4255-BE21-B9FDF5939ABD}" type="slidenum">
              <a:rPr lang="zh-TW" altLang="en-US">
                <a:solidFill>
                  <a:srgbClr val="000000"/>
                </a:solidFill>
              </a:rPr>
              <a:pPr/>
              <a:t>6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464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3CA5777-6404-4F7C-868B-46A77CDDE84A}" type="slidenum">
              <a:rPr lang="zh-TW" altLang="en-US">
                <a:solidFill>
                  <a:srgbClr val="000000"/>
                </a:solidFill>
              </a:rPr>
              <a:pPr/>
              <a:t>7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30822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581B0D5-75C0-458C-8A7E-1793FE16C56A}" type="slidenum">
              <a:rPr lang="zh-TW" altLang="en-US">
                <a:solidFill>
                  <a:srgbClr val="000000"/>
                </a:solidFill>
              </a:rPr>
              <a:pPr/>
              <a:t>8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58549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B7A0F-FD1A-4CCB-A1D9-E16CDEDC78B0}" type="slidenum">
              <a:rPr lang="zh-TW" altLang="en-US">
                <a:solidFill>
                  <a:srgbClr val="000000"/>
                </a:solidFill>
              </a:rPr>
              <a:pPr/>
              <a:t>9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44276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4E52B3-6AEB-4E37-94A0-0A95062157E3}" type="slidenum">
              <a:rPr lang="zh-TW" altLang="en-US">
                <a:solidFill>
                  <a:srgbClr val="000000"/>
                </a:solidFill>
              </a:rPr>
              <a:pPr/>
              <a:t>10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0225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3975AF-3C20-40F0-9767-22248EFB2942}" type="slidenum">
              <a:rPr lang="zh-TW" altLang="en-US">
                <a:solidFill>
                  <a:srgbClr val="000000"/>
                </a:solidFill>
              </a:rPr>
              <a:pPr/>
              <a:t>11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8852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7BFFE-1730-484A-8F2D-05FDC907B019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700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54FFD2-28A6-4B2D-876D-659AFB9CF3E7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025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7A29A0-016D-4801-8695-01D34DA36CAD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262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7E727-02F7-46E0-A957-C3641FE0E34B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8859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29F734-E2E6-49FC-9DDA-32EFE9B7C406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052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ABCB0-0F28-4ADD-870E-CB1B5934B11E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894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76F61B-8FE3-4163-9ADD-828868CBA758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128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B3D35A-90A8-45E3-B592-8F6A4302B5B6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1421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096FFC-2FED-47AE-8A66-E365050651B1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413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C3ED22-79BC-4BF7-8193-606EE7B3A96B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060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021D83-1182-4B56-9308-A09D5DD55885}" type="slidenum">
              <a:rPr lang="zh-TW" alt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116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>
                <a:latin typeface="Arial" charset="0"/>
              </a:defRPr>
            </a:lvl1pPr>
          </a:lstStyle>
          <a:p>
            <a:pPr eaLnBrk="1" hangingPunct="1">
              <a:defRPr/>
            </a:pPr>
            <a:fld id="{0FDBEE42-13C9-453E-8D7B-3822A2138F39}" type="slidenum">
              <a:rPr kumimoji="1" lang="zh-TW" altLang="en-US">
                <a:solidFill>
                  <a:srgbClr val="000000"/>
                </a:solidFill>
              </a:rPr>
              <a:pPr eaLnBrk="1" hangingPunct="1">
                <a:defRPr/>
              </a:p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53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8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019" y="-228600"/>
            <a:ext cx="9168019" cy="7086600"/>
          </a:xfrm>
          <a:prstGeom prst="rect">
            <a:avLst/>
          </a:prstGeom>
        </p:spPr>
      </p:pic>
      <p:sp>
        <p:nvSpPr>
          <p:cNvPr id="2" name="Isosceles Triangle 1"/>
          <p:cNvSpPr/>
          <p:nvPr/>
        </p:nvSpPr>
        <p:spPr bwMode="auto">
          <a:xfrm rot="17514819">
            <a:off x="3473597" y="-142806"/>
            <a:ext cx="304800" cy="2316728"/>
          </a:xfrm>
          <a:prstGeom prst="triangle">
            <a:avLst/>
          </a:prstGeom>
          <a:solidFill>
            <a:srgbClr val="FF9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9" name="Isosceles Triangle 8"/>
          <p:cNvSpPr/>
          <p:nvPr/>
        </p:nvSpPr>
        <p:spPr bwMode="auto">
          <a:xfrm rot="17458293">
            <a:off x="3270341" y="-22534"/>
            <a:ext cx="341384" cy="2654981"/>
          </a:xfrm>
          <a:prstGeom prst="triangle">
            <a:avLst/>
          </a:prstGeom>
          <a:solidFill>
            <a:srgbClr val="FF9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0" name="Isosceles Triangle 9"/>
          <p:cNvSpPr/>
          <p:nvPr/>
        </p:nvSpPr>
        <p:spPr bwMode="auto">
          <a:xfrm rot="17192422">
            <a:off x="3220495" y="317120"/>
            <a:ext cx="335558" cy="2826790"/>
          </a:xfrm>
          <a:prstGeom prst="triangle">
            <a:avLst/>
          </a:prstGeom>
          <a:solidFill>
            <a:srgbClr val="FF9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1" name="Isosceles Triangle 10"/>
          <p:cNvSpPr/>
          <p:nvPr/>
        </p:nvSpPr>
        <p:spPr bwMode="auto">
          <a:xfrm rot="16200000">
            <a:off x="3216484" y="1277653"/>
            <a:ext cx="335558" cy="2847454"/>
          </a:xfrm>
          <a:prstGeom prst="triangle">
            <a:avLst>
              <a:gd name="adj" fmla="val 26446"/>
            </a:avLst>
          </a:prstGeom>
          <a:solidFill>
            <a:srgbClr val="FF9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2" name="Isosceles Triangle 11"/>
          <p:cNvSpPr/>
          <p:nvPr/>
        </p:nvSpPr>
        <p:spPr bwMode="auto">
          <a:xfrm rot="16984402">
            <a:off x="3747817" y="1161842"/>
            <a:ext cx="323157" cy="1539797"/>
          </a:xfrm>
          <a:prstGeom prst="triangle">
            <a:avLst>
              <a:gd name="adj" fmla="val 88679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3" name="Isosceles Triangle 12"/>
          <p:cNvSpPr/>
          <p:nvPr/>
        </p:nvSpPr>
        <p:spPr bwMode="auto">
          <a:xfrm rot="16200000">
            <a:off x="4265739" y="1234223"/>
            <a:ext cx="362107" cy="402173"/>
          </a:xfrm>
          <a:prstGeom prst="triangle">
            <a:avLst>
              <a:gd name="adj" fmla="val 100000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4" name="Isosceles Triangle 13"/>
          <p:cNvSpPr/>
          <p:nvPr/>
        </p:nvSpPr>
        <p:spPr bwMode="auto">
          <a:xfrm rot="16200000">
            <a:off x="4237568" y="1582894"/>
            <a:ext cx="418450" cy="402173"/>
          </a:xfrm>
          <a:prstGeom prst="triangle">
            <a:avLst>
              <a:gd name="adj" fmla="val 100000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20" name="AutoShape 6"/>
          <p:cNvSpPr>
            <a:spLocks noChangeArrowheads="1"/>
          </p:cNvSpPr>
          <p:nvPr/>
        </p:nvSpPr>
        <p:spPr bwMode="auto">
          <a:xfrm>
            <a:off x="0" y="3352800"/>
            <a:ext cx="1676400" cy="1981200"/>
          </a:xfrm>
          <a:prstGeom prst="wedgeRectCallout">
            <a:avLst>
              <a:gd name="adj1" fmla="val 55434"/>
              <a:gd name="adj2" fmla="val -88365"/>
            </a:avLst>
          </a:prstGeom>
          <a:solidFill>
            <a:srgbClr val="00B0F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buClr>
                <a:srgbClr val="BBE0E3"/>
              </a:buClr>
              <a:buSzPct val="85000"/>
              <a:buFont typeface="Wingdings" panose="05000000000000000000" pitchFamily="2" charset="2"/>
              <a:buNone/>
            </a:pPr>
            <a:r>
              <a:rPr kumimoji="0" lang="en-US" altLang="zh-TW" sz="4000" b="0" dirty="0" smtClean="0">
                <a:solidFill>
                  <a:srgbClr val="000000"/>
                </a:solidFill>
                <a:latin typeface="Arial Narrow" panose="020B0606020202030204" pitchFamily="34" charset="0"/>
              </a:rPr>
              <a:t>That leaves this one</a:t>
            </a:r>
            <a:endParaRPr kumimoji="0" lang="en-US" altLang="zh-TW" sz="4000" b="0" dirty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 rot="16980243">
            <a:off x="3162753" y="738930"/>
            <a:ext cx="299708" cy="2748943"/>
          </a:xfrm>
          <a:prstGeom prst="triangle">
            <a:avLst>
              <a:gd name="adj" fmla="val 50486"/>
            </a:avLst>
          </a:prstGeom>
          <a:solidFill>
            <a:srgbClr val="FF99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7" name="Isosceles Triangle 16"/>
          <p:cNvSpPr/>
          <p:nvPr/>
        </p:nvSpPr>
        <p:spPr bwMode="auto">
          <a:xfrm rot="16200000">
            <a:off x="3383134" y="1272903"/>
            <a:ext cx="335558" cy="2847454"/>
          </a:xfrm>
          <a:prstGeom prst="triangle">
            <a:avLst>
              <a:gd name="adj" fmla="val 26446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8" name="Isosceles Triangle 17"/>
          <p:cNvSpPr/>
          <p:nvPr/>
        </p:nvSpPr>
        <p:spPr bwMode="auto">
          <a:xfrm rot="16980243">
            <a:off x="3338904" y="779703"/>
            <a:ext cx="299708" cy="2748943"/>
          </a:xfrm>
          <a:prstGeom prst="triangle">
            <a:avLst>
              <a:gd name="adj" fmla="val 50486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19" name="Isosceles Triangle 18"/>
          <p:cNvSpPr/>
          <p:nvPr/>
        </p:nvSpPr>
        <p:spPr bwMode="auto">
          <a:xfrm rot="10800000">
            <a:off x="4571999" y="2209800"/>
            <a:ext cx="228600" cy="685800"/>
          </a:xfrm>
          <a:prstGeom prst="triangle">
            <a:avLst>
              <a:gd name="adj" fmla="val 100000"/>
            </a:avLst>
          </a:prstGeom>
          <a:solidFill>
            <a:srgbClr val="FF99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charset="-120"/>
            </a:endParaRPr>
          </a:p>
        </p:txBody>
      </p:sp>
      <p:sp>
        <p:nvSpPr>
          <p:cNvPr id="7" name="AutoShape 6"/>
          <p:cNvSpPr>
            <a:spLocks noChangeArrowheads="1"/>
          </p:cNvSpPr>
          <p:nvPr/>
        </p:nvSpPr>
        <p:spPr bwMode="auto">
          <a:xfrm>
            <a:off x="4572000" y="1219200"/>
            <a:ext cx="2514600" cy="1905000"/>
          </a:xfrm>
          <a:prstGeom prst="wedgeRectCallout">
            <a:avLst>
              <a:gd name="adj1" fmla="val -49915"/>
              <a:gd name="adj2" fmla="val -18139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>
              <a:lnSpc>
                <a:spcPct val="90000"/>
              </a:lnSpc>
              <a:spcBef>
                <a:spcPts val="0"/>
              </a:spcBef>
              <a:buClr>
                <a:srgbClr val="BBE0E3"/>
              </a:buClr>
              <a:buSzPct val="85000"/>
              <a:buFont typeface="Wingdings" panose="05000000000000000000" pitchFamily="2" charset="2"/>
              <a:buNone/>
            </a:pPr>
            <a:r>
              <a:rPr kumimoji="0" lang="en-US" altLang="zh-TW" sz="4400" b="0" dirty="0" smtClean="0">
                <a:solidFill>
                  <a:srgbClr val="000000"/>
                </a:solidFill>
                <a:latin typeface="Arial Narrow" panose="020B0606020202030204" pitchFamily="34" charset="0"/>
              </a:rPr>
              <a:t>Now we're 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BBE0E3"/>
              </a:buClr>
              <a:buSzPct val="85000"/>
              <a:buFont typeface="Wingdings" panose="05000000000000000000" pitchFamily="2" charset="2"/>
              <a:buNone/>
            </a:pPr>
            <a:r>
              <a:rPr kumimoji="0" lang="en-US" altLang="zh-TW" sz="4400" b="0" dirty="0" smtClean="0">
                <a:solidFill>
                  <a:srgbClr val="000000"/>
                </a:solidFill>
                <a:latin typeface="Arial Narrow" panose="020B0606020202030204" pitchFamily="34" charset="0"/>
              </a:rPr>
              <a:t>done with</a:t>
            </a:r>
          </a:p>
          <a:p>
            <a:pPr>
              <a:lnSpc>
                <a:spcPct val="90000"/>
              </a:lnSpc>
              <a:spcBef>
                <a:spcPts val="0"/>
              </a:spcBef>
              <a:buClr>
                <a:srgbClr val="BBE0E3"/>
              </a:buClr>
              <a:buSzPct val="85000"/>
              <a:buFont typeface="Wingdings" panose="05000000000000000000" pitchFamily="2" charset="2"/>
              <a:buNone/>
            </a:pPr>
            <a:r>
              <a:rPr kumimoji="0" lang="en-US" altLang="zh-TW" sz="4400" b="0" dirty="0" smtClean="0">
                <a:solidFill>
                  <a:srgbClr val="000000"/>
                </a:solidFill>
                <a:latin typeface="Arial Narrow" panose="020B0606020202030204" pitchFamily="34" charset="0"/>
              </a:rPr>
              <a:t> these five!</a:t>
            </a:r>
            <a:endParaRPr kumimoji="0" lang="en-US" altLang="zh-TW" sz="4400" b="0" dirty="0">
              <a:solidFill>
                <a:srgbClr val="000000"/>
              </a:solidFill>
              <a:latin typeface="Arial Narrow" panose="020B060602020203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8131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68"/>
    </mc:Choice>
    <mc:Fallback>
      <p:transition spd="slow" advTm="34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0" grpId="0" animBg="1"/>
    </p:bldLst>
  </p:timing>
  <p:extLst>
    <p:ext uri="{3A86A75C-4F4B-4683-9AE1-C65F6400EC91}">
      <p14:laserTraceLst xmlns:p14="http://schemas.microsoft.com/office/powerpoint/2010/main">
        <p14:tracePtLst>
          <p14:tracePt t="8082" x="152400" y="1504950"/>
          <p14:tracePt t="8098" x="247650" y="1536700"/>
          <p14:tracePt t="8112" x="317500" y="1568450"/>
          <p14:tracePt t="8129" x="476250" y="1638300"/>
          <p14:tracePt t="8146" x="622300" y="1695450"/>
          <p14:tracePt t="8162" x="692150" y="1714500"/>
          <p14:tracePt t="8180" x="825500" y="1746250"/>
          <p14:tracePt t="8195" x="946150" y="1771650"/>
          <p14:tracePt t="8212" x="984250" y="1771650"/>
          <p14:tracePt t="8229" x="1079500" y="1790700"/>
          <p14:tracePt t="8246" x="1168400" y="1790700"/>
          <p14:tracePt t="8263" x="1219200" y="1790700"/>
          <p14:tracePt t="8280" x="1327150" y="1784350"/>
          <p14:tracePt t="8295" x="1390650" y="1778000"/>
          <p14:tracePt t="8312" x="1504950" y="1778000"/>
          <p14:tracePt t="8329" x="1644650" y="1778000"/>
          <p14:tracePt t="8345" x="1714500" y="1778000"/>
          <p14:tracePt t="8362" x="1854200" y="1778000"/>
          <p14:tracePt t="8378" x="1974850" y="1809750"/>
          <p14:tracePt t="8395" x="2012950" y="1816100"/>
          <p14:tracePt t="8412" x="2101850" y="1841500"/>
          <p14:tracePt t="8428" x="2152650" y="1873250"/>
          <p14:tracePt t="8445" x="2171700" y="1885950"/>
          <p14:tracePt t="8462" x="2203450" y="1905000"/>
          <p14:tracePt t="8478" x="2209800" y="1911350"/>
          <p14:tracePt t="8511" x="2209800" y="1917700"/>
          <p14:tracePt t="8528" x="2203450" y="1917700"/>
          <p14:tracePt t="8547" x="2197100" y="1917700"/>
          <p14:tracePt t="8566" x="2190750" y="1924050"/>
          <p14:tracePt t="8578" x="2184400" y="1924050"/>
          <p14:tracePt t="8596" x="2178050" y="1924050"/>
          <p14:tracePt t="8636" x="2171700" y="1930400"/>
          <p14:tracePt t="8642" x="2165350" y="1930400"/>
          <p14:tracePt t="8656" x="2159000" y="1936750"/>
          <p14:tracePt t="8664" x="2146300" y="1943100"/>
          <p14:tracePt t="8680" x="2133600" y="1949450"/>
          <p14:tracePt t="8694" x="2120900" y="1955800"/>
          <p14:tracePt t="8711" x="2076450" y="1981200"/>
          <p14:tracePt t="8727" x="2032000" y="1993900"/>
          <p14:tracePt t="8744" x="2000250" y="2006600"/>
          <p14:tracePt t="8760" x="1936750" y="2025650"/>
          <p14:tracePt t="8777" x="1879600" y="2032000"/>
          <p14:tracePt t="8793" x="1835150" y="2038350"/>
          <p14:tracePt t="8811" x="1790700" y="2038350"/>
          <p14:tracePt t="8826" x="1752600" y="2038350"/>
          <p14:tracePt t="8843" x="1739900" y="2032000"/>
          <p14:tracePt t="8860" x="1733550" y="2025650"/>
          <p14:tracePt t="8877" x="1727200" y="2025650"/>
          <p14:tracePt t="8910" x="1720850" y="2019300"/>
          <p14:tracePt t="8959" x="1714500" y="2012950"/>
          <p14:tracePt t="9036" x="1714500" y="2006600"/>
          <p14:tracePt t="9099" x="1714500" y="2000250"/>
          <p14:tracePt t="9155" x="1720850" y="1993900"/>
          <p14:tracePt t="9177" x="1727200" y="1993900"/>
          <p14:tracePt t="9190" x="1733550" y="1987550"/>
          <p14:tracePt t="9204" x="1739900" y="1987550"/>
          <p14:tracePt t="9218" x="1746250" y="1981200"/>
          <p14:tracePt t="9228" x="1752600" y="1981200"/>
          <p14:tracePt t="9242" x="1765300" y="1981200"/>
          <p14:tracePt t="9258" x="1778000" y="1981200"/>
          <p14:tracePt t="9275" x="1854200" y="1955800"/>
          <p14:tracePt t="9292" x="1898650" y="1949450"/>
          <p14:tracePt t="9309" x="1968500" y="1930400"/>
          <p14:tracePt t="9325" x="2006600" y="1924050"/>
          <p14:tracePt t="9341" x="2076450" y="1924050"/>
          <p14:tracePt t="9359" x="2133600" y="1924050"/>
          <p14:tracePt t="9375" x="2152650" y="1924050"/>
          <p14:tracePt t="9391" x="2178050" y="1924050"/>
          <p14:tracePt t="9408" x="2190750" y="1924050"/>
          <p14:tracePt t="9425" x="2197100" y="1924050"/>
          <p14:tracePt t="9458" x="2203450" y="1924050"/>
          <p14:tracePt t="9590" x="2197100" y="1924050"/>
          <p14:tracePt t="9597" x="2190750" y="1930400"/>
          <p14:tracePt t="9611" x="2184400" y="1930400"/>
          <p14:tracePt t="9625" x="2171700" y="1930400"/>
          <p14:tracePt t="9641" x="2165350" y="1930400"/>
          <p14:tracePt t="9657" x="2139950" y="1936750"/>
          <p14:tracePt t="9674" x="2076450" y="1943100"/>
          <p14:tracePt t="9690" x="1968500" y="1962150"/>
          <p14:tracePt t="9707" x="1917700" y="1962150"/>
          <p14:tracePt t="9710" x="1860550" y="1968500"/>
          <p14:tracePt t="9724" x="1809750" y="1981200"/>
          <p14:tracePt t="9741" x="1733550" y="1981200"/>
          <p14:tracePt t="9757" x="1701800" y="1987550"/>
          <p14:tracePt t="9773" x="1670050" y="1987550"/>
          <p14:tracePt t="9790" x="1651000" y="1987550"/>
          <p14:tracePt t="9807" x="1644650" y="1987550"/>
          <p14:tracePt t="9823" x="1638300" y="1987550"/>
          <p14:tracePt t="9962" x="1644650" y="1987550"/>
          <p14:tracePt t="9968" x="1651000" y="1987550"/>
          <p14:tracePt t="9976" x="1657350" y="1987550"/>
          <p14:tracePt t="9992" x="1663700" y="1987550"/>
          <p14:tracePt t="10006" x="1670050" y="1987550"/>
          <p14:tracePt t="10023" x="1714500" y="1981200"/>
          <p14:tracePt t="10039" x="1790700" y="1974850"/>
          <p14:tracePt t="10056" x="1847850" y="1974850"/>
          <p14:tracePt t="10073" x="1962150" y="1962150"/>
          <p14:tracePt t="10089" x="2070100" y="1955800"/>
          <p14:tracePt t="10106" x="2108200" y="1955800"/>
          <p14:tracePt t="10123" x="2184400" y="1949450"/>
          <p14:tracePt t="10139" x="2228850" y="1949450"/>
          <p14:tracePt t="10156" x="2247900" y="1949450"/>
          <p14:tracePt t="10172" x="2260600" y="1949450"/>
          <p14:tracePt t="10189" x="2266950" y="1949450"/>
          <p14:tracePt t="10327" x="2260600" y="1949450"/>
          <p14:tracePt t="11463" x="2235200" y="1943100"/>
          <p14:tracePt t="11469" x="2190750" y="1930400"/>
          <p14:tracePt t="11483" x="2152650" y="1917700"/>
          <p14:tracePt t="11490" x="2108200" y="1905000"/>
          <p14:tracePt t="11504" x="2063750" y="1892300"/>
          <p14:tracePt t="11517" x="2012950" y="1860550"/>
          <p14:tracePt t="11534" x="1873250" y="1803400"/>
          <p14:tracePt t="11551" x="1790700" y="1771650"/>
          <p14:tracePt t="11568" x="1631950" y="1689100"/>
          <p14:tracePt t="11584" x="1460500" y="1619250"/>
          <p14:tracePt t="11601" x="1377950" y="1593850"/>
          <p14:tracePt t="11617" x="1231900" y="1543050"/>
          <p14:tracePt t="11634" x="1098550" y="1485900"/>
          <p14:tracePt t="11650" x="1041400" y="1454150"/>
          <p14:tracePt t="11667" x="889000" y="1397000"/>
          <p14:tracePt t="11683" x="768350" y="1346200"/>
          <p14:tracePt t="11701" x="711200" y="1327150"/>
          <p14:tracePt t="11717" x="641350" y="1314450"/>
          <p14:tracePt t="11733" x="622300" y="1308100"/>
          <p14:tracePt t="11751" x="565150" y="1270000"/>
          <p14:tracePt t="11766" x="546100" y="1263650"/>
          <p14:tracePt t="11783" x="527050" y="1244600"/>
          <p14:tracePt t="11787" x="514350" y="1231900"/>
          <p14:tracePt t="11800" x="508000" y="1219200"/>
          <p14:tracePt t="11816" x="488950" y="1174750"/>
          <p14:tracePt t="11834" x="476250" y="1155700"/>
          <p14:tracePt t="11849" x="450850" y="1104900"/>
          <p14:tracePt t="11866" x="438150" y="1022350"/>
          <p14:tracePt t="11884" x="419100" y="914400"/>
          <p14:tracePt t="11899" x="406400" y="831850"/>
          <p14:tracePt t="11916" x="400050" y="654050"/>
          <p14:tracePt t="11933" x="412750" y="463550"/>
          <p14:tracePt t="11949" x="425450" y="387350"/>
          <p14:tracePt t="11966" x="438150" y="330200"/>
          <p14:tracePt t="11983" x="476250" y="254000"/>
          <p14:tracePt t="11999" x="488950" y="234950"/>
          <p14:tracePt t="12016" x="539750" y="203200"/>
          <p14:tracePt t="12032" x="571500" y="196850"/>
          <p14:tracePt t="12049" x="596900" y="190500"/>
          <p14:tracePt t="12066" x="628650" y="184150"/>
          <p14:tracePt t="12082" x="704850" y="184150"/>
          <p14:tracePt t="12099" x="742950" y="184150"/>
          <p14:tracePt t="12116" x="812800" y="184150"/>
          <p14:tracePt t="12131" x="844550" y="184150"/>
          <p14:tracePt t="12149" x="882650" y="184150"/>
          <p14:tracePt t="12165" x="908050" y="184150"/>
          <p14:tracePt t="12182" x="977900" y="184150"/>
          <p14:tracePt t="12199" x="1003300" y="184150"/>
          <p14:tracePt t="12215" x="1073150" y="184150"/>
          <p14:tracePt t="12231" x="1098550" y="184150"/>
          <p14:tracePt t="12249" x="1130300" y="184150"/>
          <p14:tracePt t="12265" x="1193800" y="184150"/>
          <p14:tracePt t="12283" x="1225550" y="190500"/>
          <p14:tracePt t="12298" x="1263650" y="190500"/>
          <p14:tracePt t="12315" x="1320800" y="209550"/>
          <p14:tracePt t="12333" x="1352550" y="209550"/>
          <p14:tracePt t="12348" x="1409700" y="215900"/>
          <p14:tracePt t="12365" x="1435100" y="222250"/>
          <p14:tracePt t="12382" x="1466850" y="228600"/>
          <p14:tracePt t="12398" x="1524000" y="228600"/>
          <p14:tracePt t="12414" x="1543050" y="228600"/>
          <p14:tracePt t="12431" x="1568450" y="228600"/>
          <p14:tracePt t="12448" x="1581150" y="228600"/>
          <p14:tracePt t="12464" x="1593850" y="228600"/>
          <p14:tracePt t="12481" x="1593850" y="222250"/>
          <p14:tracePt t="12515" x="1600200" y="222250"/>
          <p14:tracePt t="12531" x="1593850" y="215900"/>
          <p14:tracePt t="12547" x="1581150" y="215900"/>
          <p14:tracePt t="12564" x="1530350" y="209550"/>
          <p14:tracePt t="12580" x="1479550" y="203200"/>
          <p14:tracePt t="12597" x="1416050" y="203200"/>
          <p14:tracePt t="12614" x="1238250" y="203200"/>
          <p14:tracePt t="12630" x="1136650" y="203200"/>
          <p14:tracePt t="12647" x="971550" y="215900"/>
          <p14:tracePt t="12663" x="838200" y="241300"/>
          <p14:tracePt t="12680" x="781050" y="260350"/>
          <p14:tracePt t="12698" x="755650" y="266700"/>
          <p14:tracePt t="12713" x="749300" y="266700"/>
          <p14:tracePt t="12767" x="749300" y="273050"/>
          <p14:tracePt t="12774" x="755650" y="273050"/>
          <p14:tracePt t="12795" x="768350" y="273050"/>
          <p14:tracePt t="12803" x="774700" y="273050"/>
          <p14:tracePt t="12817" x="800100" y="273050"/>
          <p14:tracePt t="12830" x="819150" y="273050"/>
          <p14:tracePt t="12846" x="844550" y="273050"/>
          <p14:tracePt t="12863" x="895350" y="273050"/>
          <p14:tracePt t="12880" x="1009650" y="266700"/>
          <p14:tracePt t="12896" x="1092200" y="266700"/>
          <p14:tracePt t="12913" x="1231900" y="266700"/>
          <p14:tracePt t="12929" x="1282700" y="260350"/>
          <p14:tracePt t="12946" x="1333500" y="260350"/>
          <p14:tracePt t="12964" x="1416050" y="254000"/>
          <p14:tracePt t="12980" x="1441450" y="254000"/>
          <p14:tracePt t="12996" x="1454150" y="254000"/>
          <p14:tracePt t="13013" x="1466850" y="254000"/>
          <p14:tracePt t="13029" x="1473200" y="254000"/>
          <p14:tracePt t="13118" x="1473200" y="247650"/>
          <p14:tracePt t="13167" x="1460500" y="247650"/>
          <p14:tracePt t="13174" x="1454150" y="247650"/>
          <p14:tracePt t="13196" x="1441450" y="254000"/>
          <p14:tracePt t="13209" x="1435100" y="254000"/>
          <p14:tracePt t="13217" x="1422400" y="260350"/>
          <p14:tracePt t="13228" x="1403350" y="279400"/>
          <p14:tracePt t="13245" x="1352550" y="292100"/>
          <p14:tracePt t="13261" x="1327150" y="298450"/>
          <p14:tracePt t="13278" x="1301750" y="311150"/>
          <p14:tracePt t="13295" x="1238250" y="336550"/>
          <p14:tracePt t="13311" x="1212850" y="342900"/>
          <p14:tracePt t="13329" x="1200150" y="349250"/>
          <p14:tracePt t="13361" x="1193800" y="349250"/>
          <p14:tracePt t="13406" x="1193800" y="355600"/>
          <p14:tracePt t="13420" x="1200150" y="355600"/>
          <p14:tracePt t="13434" x="1212850" y="355600"/>
          <p14:tracePt t="13448" x="1225550" y="355600"/>
          <p14:tracePt t="13455" x="1244600" y="355600"/>
          <p14:tracePt t="13469" x="1270000" y="355600"/>
          <p14:tracePt t="13478" x="1295400" y="355600"/>
          <p14:tracePt t="13493" x="1333500" y="355600"/>
          <p14:tracePt t="13511" x="1428750" y="349250"/>
          <p14:tracePt t="13527" x="1504950" y="349250"/>
          <p14:tracePt t="13543" x="1536700" y="349250"/>
          <p14:tracePt t="13561" x="1574800" y="349250"/>
          <p14:tracePt t="13577" x="1600200" y="349250"/>
          <p14:tracePt t="13594" x="1606550" y="349250"/>
          <p14:tracePt t="13638" x="1606550" y="342900"/>
          <p14:tracePt t="13647" x="1606550" y="336550"/>
          <p14:tracePt t="15869" x="1600200" y="336550"/>
          <p14:tracePt t="15882" x="1581150" y="336550"/>
          <p14:tracePt t="15890" x="1555750" y="336550"/>
          <p14:tracePt t="15905" x="1543050" y="336550"/>
          <p14:tracePt t="15919" x="1524000" y="336550"/>
          <p14:tracePt t="15935" x="1485900" y="330200"/>
          <p14:tracePt t="15953" x="1466850" y="330200"/>
          <p14:tracePt t="15968" x="1428750" y="323850"/>
          <p14:tracePt t="15985" x="1397000" y="323850"/>
          <p14:tracePt t="16003" x="1390650" y="317500"/>
          <p14:tracePt t="16034" x="1384300" y="317500"/>
          <p14:tracePt t="16115" x="1384300" y="311150"/>
          <p14:tracePt t="16150" x="1384300" y="304800"/>
          <p14:tracePt t="16171" x="1390650" y="304800"/>
          <p14:tracePt t="16192" x="1397000" y="304800"/>
          <p14:tracePt t="16206" x="1403350" y="298450"/>
          <p14:tracePt t="16213" x="1409700" y="298450"/>
          <p14:tracePt t="16221" x="1422400" y="292100"/>
          <p14:tracePt t="16237" x="1435100" y="285750"/>
          <p14:tracePt t="16251" x="1447800" y="279400"/>
          <p14:tracePt t="16269" x="1485900" y="266700"/>
          <p14:tracePt t="16285" x="1536700" y="241300"/>
          <p14:tracePt t="16301" x="1562100" y="234950"/>
          <p14:tracePt t="16318" x="1593850" y="228600"/>
          <p14:tracePt t="16334" x="1612900" y="222250"/>
          <p14:tracePt t="16351" x="1619250" y="215900"/>
          <p14:tracePt t="16354" x="1625600" y="215900"/>
          <p14:tracePt t="16375" x="1631950" y="209550"/>
          <p14:tracePt t="16494" x="1631950" y="215900"/>
          <p14:tracePt t="16522" x="1619250" y="222250"/>
          <p14:tracePt t="16536" x="1612900" y="222250"/>
          <p14:tracePt t="16542" x="1612900" y="228600"/>
          <p14:tracePt t="16557" x="1600200" y="234950"/>
          <p14:tracePt t="16566" x="1587500" y="241300"/>
          <p14:tracePt t="16583" x="1568450" y="254000"/>
          <p14:tracePt t="16600" x="1504950" y="292100"/>
          <p14:tracePt t="16616" x="1428750" y="336550"/>
          <p14:tracePt t="16634" x="1352550" y="374650"/>
          <p14:tracePt t="16650" x="1320800" y="400050"/>
          <p14:tracePt t="16666" x="1250950" y="450850"/>
          <p14:tracePt t="16683" x="1200150" y="488950"/>
          <p14:tracePt t="16699" x="1187450" y="508000"/>
          <p14:tracePt t="16716" x="1149350" y="552450"/>
          <p14:tracePt t="16733" x="1123950" y="584200"/>
          <p14:tracePt t="16750" x="1117600" y="596900"/>
          <p14:tracePt t="16767" x="1104900" y="603250"/>
          <p14:tracePt t="16782" x="1092200" y="609600"/>
          <p14:tracePt t="16799" x="1092200" y="615950"/>
          <p14:tracePt t="16832" x="1085850" y="615950"/>
          <p14:tracePt t="17104" x="1085850" y="609600"/>
          <p14:tracePt t="17146" x="1085850" y="603250"/>
          <p14:tracePt t="17223" x="1092200" y="596900"/>
          <p14:tracePt t="17287" x="1098550" y="596900"/>
          <p14:tracePt t="17328" x="1104900" y="590550"/>
          <p14:tracePt t="17364" x="1111250" y="590550"/>
          <p14:tracePt t="17483" x="1111250" y="584200"/>
          <p14:tracePt t="17490" x="1111250" y="577850"/>
          <p14:tracePt t="18588" x="1117600" y="571500"/>
          <p14:tracePt t="18595" x="1123950" y="565150"/>
          <p14:tracePt t="18611" x="1143000" y="552450"/>
          <p14:tracePt t="18616" x="1155700" y="546100"/>
          <p14:tracePt t="18630" x="1155700" y="539750"/>
          <p14:tracePt t="18643" x="1168400" y="539750"/>
          <p14:tracePt t="18660" x="1187450" y="533400"/>
          <p14:tracePt t="18676" x="1193800" y="527050"/>
          <p14:tracePt t="18693" x="1200150" y="527050"/>
          <p14:tracePt t="18709" x="1212850" y="527050"/>
          <p14:tracePt t="19079" x="1206500" y="527050"/>
          <p14:tracePt t="19086" x="1206500" y="533400"/>
          <p14:tracePt t="19108" x="1206500" y="539750"/>
          <p14:tracePt t="19122" x="1206500" y="546100"/>
          <p14:tracePt t="19128" x="1206500" y="552450"/>
          <p14:tracePt t="19144" x="1206500" y="558800"/>
          <p14:tracePt t="19158" x="1200150" y="558800"/>
          <p14:tracePt t="19178" x="1200150" y="565150"/>
          <p14:tracePt t="19199" x="1200150" y="571500"/>
          <p14:tracePt t="19220" x="1200150" y="577850"/>
          <p14:tracePt t="19262" x="1200150" y="584200"/>
          <p14:tracePt t="19269" x="1193800" y="590550"/>
          <p14:tracePt t="19283" x="1193800" y="596900"/>
          <p14:tracePt t="19297" x="1193800" y="609600"/>
          <p14:tracePt t="19311" x="1193800" y="622300"/>
          <p14:tracePt t="19325" x="1193800" y="641350"/>
          <p14:tracePt t="19340" x="1193800" y="673100"/>
          <p14:tracePt t="19357" x="1193800" y="698500"/>
          <p14:tracePt t="19374" x="1187450" y="730250"/>
          <p14:tracePt t="19390" x="1181100" y="755650"/>
          <p14:tracePt t="19407" x="1181100" y="762000"/>
          <p14:tracePt t="19423" x="1181100" y="768350"/>
          <p14:tracePt t="19440" x="1174750" y="774700"/>
          <p14:tracePt t="19473" x="1174750" y="781050"/>
          <p14:tracePt t="19493" x="1174750" y="787400"/>
          <p14:tracePt t="19528" x="1174750" y="793750"/>
          <p14:tracePt t="19542" x="1168400" y="800100"/>
          <p14:tracePt t="19563" x="1168400" y="806450"/>
          <p14:tracePt t="19570" x="1168400" y="812800"/>
          <p14:tracePt t="19577" x="1168400" y="819150"/>
          <p14:tracePt t="19593" x="1162050" y="831850"/>
          <p14:tracePt t="19606" x="1162050" y="844550"/>
          <p14:tracePt t="19623" x="1155700" y="882650"/>
          <p14:tracePt t="19640" x="1143000" y="914400"/>
          <p14:tracePt t="19655" x="1136650" y="952500"/>
          <p14:tracePt t="19672" x="1130300" y="996950"/>
          <p14:tracePt t="19690" x="1123950" y="1035050"/>
          <p14:tracePt t="19706" x="1117600" y="1047750"/>
          <p14:tracePt t="19722" x="1117600" y="1073150"/>
          <p14:tracePt t="19739" x="1117600" y="1117600"/>
          <p14:tracePt t="19756" x="1117600" y="1130300"/>
          <p14:tracePt t="19773" x="1117600" y="1136650"/>
          <p14:tracePt t="19789" x="1111250" y="1168400"/>
          <p14:tracePt t="19805" x="1111250" y="1181100"/>
          <p14:tracePt t="19822" x="1104900" y="1193800"/>
          <p14:tracePt t="19839" x="1104900" y="1225550"/>
          <p14:tracePt t="19855" x="1104900" y="1257300"/>
          <p14:tracePt t="19872" x="1104900" y="1301750"/>
          <p14:tracePt t="19889" x="1104900" y="1320800"/>
          <p14:tracePt t="19905" x="1104900" y="1358900"/>
          <p14:tracePt t="19922" x="1104900" y="1416050"/>
          <p14:tracePt t="19938" x="1104900" y="1447800"/>
          <p14:tracePt t="19956" x="1111250" y="1498600"/>
          <p14:tracePt t="19971" x="1111250" y="1562100"/>
          <p14:tracePt t="19989" x="1123950" y="1606550"/>
          <p14:tracePt t="20007" x="1123950" y="1663700"/>
          <p14:tracePt t="20022" x="1136650" y="1720850"/>
          <p14:tracePt t="20038" x="1136650" y="1746250"/>
          <p14:tracePt t="20055" x="1143000" y="1790700"/>
          <p14:tracePt t="20071" x="1155700" y="1841500"/>
          <p14:tracePt t="20088" x="1155700" y="1866900"/>
          <p14:tracePt t="20105" x="1162050" y="1911350"/>
          <p14:tracePt t="20121" x="1162050" y="1930400"/>
          <p14:tracePt t="20139" x="1181100" y="1981200"/>
          <p14:tracePt t="20154" x="1181100" y="1993900"/>
          <p14:tracePt t="20171" x="1187450" y="2006600"/>
          <p14:tracePt t="20188" x="1187450" y="2032000"/>
          <p14:tracePt t="20204" x="1193800" y="2057400"/>
          <p14:tracePt t="20221" x="1193800" y="2070100"/>
          <p14:tracePt t="20238" x="1193800" y="2095500"/>
          <p14:tracePt t="20255" x="1193800" y="2108200"/>
          <p14:tracePt t="20270" x="1193800" y="2114550"/>
          <p14:tracePt t="20303" x="1193800" y="2120900"/>
          <p14:tracePt t="20335" x="1193800" y="2127250"/>
          <p14:tracePt t="20370" x="1193800" y="2133600"/>
          <p14:tracePt t="20384" x="1193800" y="2139950"/>
          <p14:tracePt t="20391" x="1193800" y="2146300"/>
          <p14:tracePt t="20413" x="1193800" y="2152650"/>
          <p14:tracePt t="20440" x="1193800" y="2159000"/>
          <p14:tracePt t="20462" x="1193800" y="2171700"/>
          <p14:tracePt t="20483" x="1193800" y="2178050"/>
          <p14:tracePt t="20489" x="1193800" y="2184400"/>
          <p14:tracePt t="20506" x="1193800" y="2190750"/>
          <p14:tracePt t="20525" x="1193800" y="2197100"/>
          <p14:tracePt t="20536" x="1200150" y="2203450"/>
          <p14:tracePt t="20553" x="1200150" y="2228850"/>
          <p14:tracePt t="20569" x="1200150" y="2235200"/>
          <p14:tracePt t="20586" x="1200150" y="2247900"/>
          <p14:tracePt t="20603" x="1200150" y="2254250"/>
          <p14:tracePt t="20636" x="1200150" y="2260600"/>
          <p14:tracePt t="20672" x="1200150" y="2266950"/>
          <p14:tracePt t="20770" x="1200150" y="2273300"/>
          <p14:tracePt t="21291" x="1200150" y="2279650"/>
          <p14:tracePt t="21305" x="1200150" y="2292350"/>
          <p14:tracePt t="21326" x="1206500" y="2305050"/>
          <p14:tracePt t="21335" x="1212850" y="2305050"/>
          <p14:tracePt t="21348" x="1212850" y="2317750"/>
          <p14:tracePt t="21354" x="1225550" y="2324100"/>
          <p14:tracePt t="21366" x="1231900" y="2336800"/>
          <p14:tracePt t="21384" x="1250950" y="2362200"/>
          <p14:tracePt t="21400" x="1257300" y="2374900"/>
          <p14:tracePt t="21417" x="1263650" y="2381250"/>
          <p14:tracePt t="21420" x="1270000" y="2387600"/>
          <p14:tracePt t="21433" x="1276350" y="2393950"/>
          <p14:tracePt t="21450" x="1282700" y="2400300"/>
          <p14:tracePt t="21474" x="1289050" y="2406650"/>
          <p14:tracePt t="21488" x="1289050" y="2413000"/>
          <p14:tracePt t="21499" x="1295400" y="2419350"/>
          <p14:tracePt t="21516" x="1314450" y="2444750"/>
          <p14:tracePt t="21532" x="1333500" y="2470150"/>
          <p14:tracePt t="21549" x="1365250" y="2508250"/>
          <p14:tracePt t="21566" x="1416050" y="2578100"/>
          <p14:tracePt t="21583" x="1454150" y="2609850"/>
          <p14:tracePt t="21600" x="1498600" y="2654300"/>
          <p14:tracePt t="21616" x="1524000" y="2698750"/>
          <p14:tracePt t="21633" x="1536700" y="2711450"/>
          <p14:tracePt t="21649" x="1549400" y="2730500"/>
          <p14:tracePt t="21666" x="1555750" y="2743200"/>
          <p14:tracePt t="21699" x="1555750" y="2749550"/>
          <p14:tracePt t="21993" x="1555750" y="2743200"/>
          <p14:tracePt t="22014" x="1555750" y="2736850"/>
          <p14:tracePt t="22049" x="1555750" y="2730500"/>
          <p14:tracePt t="22105" x="1555750" y="2724150"/>
          <p14:tracePt t="22133" x="1555750" y="2717800"/>
          <p14:tracePt t="22203" x="1555750" y="2711450"/>
          <p14:tracePt t="22239" x="1555750" y="2705100"/>
          <p14:tracePt t="22274" x="1555750" y="2698750"/>
          <p14:tracePt t="22316" x="1555750" y="2692400"/>
          <p14:tracePt t="22365" x="1555750" y="2686050"/>
          <p14:tracePt t="22447" x="1555750" y="2679700"/>
          <p14:tracePt t="22746" x="1549400" y="2679700"/>
          <p14:tracePt t="22779" x="1549400" y="2673350"/>
          <p14:tracePt t="22812" x="1543050" y="2673350"/>
          <p14:tracePt t="22846" x="1536700" y="2673350"/>
          <p14:tracePt t="22862" x="1530350" y="2667000"/>
          <p14:tracePt t="22879" x="1517650" y="2667000"/>
          <p14:tracePt t="22896" x="1511300" y="2660650"/>
          <p14:tracePt t="22912" x="1492250" y="2654300"/>
          <p14:tracePt t="22935" x="1460500" y="2647950"/>
          <p14:tracePt t="22945" x="1447800" y="2641600"/>
          <p14:tracePt t="22949" x="1428750" y="2635250"/>
          <p14:tracePt t="22964" x="1416050" y="2635250"/>
          <p14:tracePt t="22978" x="1377950" y="2622550"/>
          <p14:tracePt t="22995" x="1371600" y="2622550"/>
          <p14:tracePt t="23011" x="1358900" y="2616200"/>
          <p14:tracePt t="23028" x="1352550" y="2616200"/>
          <p14:tracePt t="23045" x="1339850" y="2616200"/>
          <p14:tracePt t="23151" x="1333500" y="2616200"/>
          <p14:tracePt t="23158" x="1327150" y="2616200"/>
          <p14:tracePt t="23199" x="1320800" y="2616200"/>
          <p14:tracePt t="23206" x="1314450" y="2616200"/>
          <p14:tracePt t="23220" x="1308100" y="2616200"/>
          <p14:tracePt t="23230" x="1301750" y="2616200"/>
          <p14:tracePt t="23244" x="1295400" y="2616200"/>
          <p14:tracePt t="23260" x="1289050" y="2616200"/>
          <p14:tracePt t="23279" x="1282700" y="2616200"/>
          <p14:tracePt t="23297" x="1276350" y="2616200"/>
          <p14:tracePt t="23318" x="1270000" y="2616200"/>
          <p14:tracePt t="23346" x="1263650" y="2616200"/>
          <p14:tracePt t="23367" x="1263650" y="2622550"/>
          <p14:tracePt t="23374" x="1257300" y="2622550"/>
          <p14:tracePt t="23388" x="1250950" y="2622550"/>
          <p14:tracePt t="23411" x="1250950" y="2628900"/>
          <p14:tracePt t="27378" x="1276350" y="2628900"/>
          <p14:tracePt t="27385" x="1301750" y="2628900"/>
          <p14:tracePt t="27399" x="1339850" y="2628900"/>
          <p14:tracePt t="27413" x="1365250" y="2628900"/>
          <p14:tracePt t="27429" x="1390650" y="2628900"/>
          <p14:tracePt t="27446" x="1441450" y="2628900"/>
          <p14:tracePt t="27462" x="1454150" y="2628900"/>
          <p14:tracePt t="27479" x="1492250" y="2628900"/>
          <p14:tracePt t="27496" x="1511300" y="2628900"/>
          <p14:tracePt t="27513" x="1530350" y="2628900"/>
          <p14:tracePt t="27529" x="1555750" y="2628900"/>
          <p14:tracePt t="27546" x="1568450" y="2628900"/>
          <p14:tracePt t="27561" x="1600200" y="2628900"/>
          <p14:tracePt t="27579" x="1612900" y="2628900"/>
          <p14:tracePt t="27596" x="1631950" y="2628900"/>
          <p14:tracePt t="27612" x="1651000" y="2628900"/>
          <p14:tracePt t="27628" x="1663700" y="2628900"/>
          <p14:tracePt t="27645" x="1670050" y="2628900"/>
          <p14:tracePt t="27662" x="1676400" y="2628900"/>
          <p14:tracePt t="27695" x="1682750" y="2628900"/>
          <p14:tracePt t="27918" x="1676400" y="2622550"/>
          <p14:tracePt t="27939" x="1663700" y="2622550"/>
          <p14:tracePt t="27960" x="1657350" y="2622550"/>
          <p14:tracePt t="27988" x="1651000" y="2622550"/>
          <p14:tracePt t="28016" x="1644650" y="2616200"/>
          <p14:tracePt t="28059" x="1638300" y="2609850"/>
          <p14:tracePt t="28086" x="1631950" y="2609850"/>
          <p14:tracePt t="28101" x="1619250" y="2609850"/>
          <p14:tracePt t="28108" x="1619250" y="2603500"/>
          <p14:tracePt t="28122" x="1606550" y="2603500"/>
          <p14:tracePt t="28130" x="1600200" y="2603500"/>
          <p14:tracePt t="28150" x="1587500" y="2603500"/>
          <p14:tracePt t="28160" x="1568450" y="2603500"/>
          <p14:tracePt t="28176" x="1543050" y="2603500"/>
          <p14:tracePt t="28193" x="1498600" y="2603500"/>
          <p14:tracePt t="28210" x="1460500" y="2603500"/>
          <p14:tracePt t="28227" x="1371600" y="2603500"/>
          <p14:tracePt t="28243" x="1352550" y="2603500"/>
          <p14:tracePt t="28259" x="1333500" y="2603500"/>
          <p14:tracePt t="28276" x="1295400" y="2597150"/>
          <p14:tracePt t="28293" x="1270000" y="2590800"/>
          <p14:tracePt t="28326" x="1244600" y="2584450"/>
          <p14:tracePt t="28343" x="1238250" y="2584450"/>
          <p14:tracePt t="28359" x="1231900" y="2584450"/>
          <p14:tracePt t="30315" x="1320800" y="2584450"/>
          <p14:tracePt t="30322" x="1447800" y="2584450"/>
          <p14:tracePt t="30338" x="1562100" y="2584450"/>
          <p14:tracePt t="30352" x="1790700" y="2578100"/>
          <p14:tracePt t="30369" x="1905000" y="2578100"/>
          <p14:tracePt t="30386" x="2108200" y="2609850"/>
          <p14:tracePt t="30402" x="2279650" y="2647950"/>
          <p14:tracePt t="30419" x="2425700" y="2679700"/>
          <p14:tracePt t="30435" x="2476500" y="2686050"/>
          <p14:tracePt t="30452" x="2552700" y="2711450"/>
          <p14:tracePt t="30469" x="2590800" y="2724150"/>
          <p14:tracePt t="30485" x="2603500" y="2730500"/>
          <p14:tracePt t="30518" x="2609850" y="2736850"/>
          <p14:tracePt t="30535" x="2603500" y="2743200"/>
          <p14:tracePt t="30555" x="2597150" y="2749550"/>
          <p14:tracePt t="30568" x="2597150" y="2755900"/>
          <p14:tracePt t="30585" x="2584450" y="2762250"/>
          <p14:tracePt t="30603" x="2571750" y="2762250"/>
          <p14:tracePt t="30672" x="2565400" y="2762250"/>
          <p14:tracePt t="30722" x="2578100" y="2755900"/>
          <p14:tracePt t="30728" x="2584450" y="2755900"/>
          <p14:tracePt t="30742" x="2597150" y="2749550"/>
          <p14:tracePt t="30751" x="2616200" y="2749550"/>
          <p14:tracePt t="30767" x="2628900" y="2749550"/>
          <p14:tracePt t="30785" x="2660650" y="2736850"/>
          <p14:tracePt t="30801" x="2705100" y="2730500"/>
          <p14:tracePt t="30817" x="2730500" y="2730500"/>
          <p14:tracePt t="30834" x="2781300" y="2711450"/>
          <p14:tracePt t="30850" x="2800350" y="2711450"/>
          <p14:tracePt t="30867" x="2844800" y="2711450"/>
          <p14:tracePt t="30884" x="2882900" y="2711450"/>
          <p14:tracePt t="30900" x="2895600" y="2711450"/>
          <p14:tracePt t="30918" x="2927350" y="2711450"/>
          <p14:tracePt t="30933" x="2952750" y="2711450"/>
          <p14:tracePt t="30950" x="2965450" y="2711450"/>
          <p14:tracePt t="30967" x="2990850" y="2711450"/>
          <p14:tracePt t="30983" x="3016250" y="2711450"/>
          <p14:tracePt t="31000" x="3028950" y="2711450"/>
          <p14:tracePt t="31017" x="3048000" y="2711450"/>
          <p14:tracePt t="31033" x="3054350" y="2717800"/>
          <p14:tracePt t="31051" x="3060700" y="2717800"/>
          <p14:tracePt t="31083" x="3067050" y="2717800"/>
          <p14:tracePt t="31121" x="3073400" y="2717800"/>
          <p14:tracePt t="31149" x="3079750" y="2717800"/>
          <p14:tracePt t="31170" x="3086100" y="2717800"/>
          <p14:tracePt t="31184" x="3092450" y="2717800"/>
          <p14:tracePt t="31192" x="3098800" y="2717800"/>
          <p14:tracePt t="31213" x="3105150" y="2724150"/>
          <p14:tracePt t="31219" x="3117850" y="2724150"/>
          <p14:tracePt t="31235" x="3130550" y="2724150"/>
          <p14:tracePt t="31249" x="3143250" y="2724150"/>
          <p14:tracePt t="31266" x="3175000" y="2730500"/>
          <p14:tracePt t="31283" x="3213100" y="2730500"/>
          <p14:tracePt t="31299" x="3251200" y="2730500"/>
          <p14:tracePt t="31316" x="3308350" y="2736850"/>
          <p14:tracePt t="31332" x="3365500" y="2736850"/>
          <p14:tracePt t="31349" x="3397250" y="2736850"/>
          <p14:tracePt t="31366" x="3454400" y="2736850"/>
          <p14:tracePt t="31382" x="3498850" y="2736850"/>
          <p14:tracePt t="31399" x="3511550" y="2743200"/>
          <p14:tracePt t="31416" x="3549650" y="2743200"/>
          <p14:tracePt t="31432" x="3562350" y="2743200"/>
          <p14:tracePt t="31449" x="3568700" y="2743200"/>
          <p14:tracePt t="31466" x="3581400" y="2743200"/>
          <p14:tracePt t="31482" x="3587750" y="2743200"/>
          <p14:tracePt t="31498" x="3600450" y="2743200"/>
          <p14:tracePt t="31515" x="3613150" y="2736850"/>
          <p14:tracePt t="31531" x="3619500" y="2736850"/>
          <p14:tracePt t="31549" x="3625850" y="2730500"/>
          <p14:tracePt t="31564" x="3644900" y="2717800"/>
          <p14:tracePt t="31581" x="3651250" y="2717800"/>
          <p14:tracePt t="31599" x="3670300" y="2698750"/>
          <p14:tracePt t="31615" x="3695700" y="2698750"/>
          <p14:tracePt t="31618" x="3708400" y="2692400"/>
          <p14:tracePt t="31631" x="3721100" y="2686050"/>
          <p14:tracePt t="31648" x="3752850" y="2679700"/>
          <p14:tracePt t="31664" x="3784600" y="2673350"/>
          <p14:tracePt t="31681" x="3797300" y="2673350"/>
          <p14:tracePt t="31698" x="3816350" y="2667000"/>
          <p14:tracePt t="31714" x="3835400" y="2667000"/>
          <p14:tracePt t="31732" x="3841750" y="2667000"/>
          <p14:tracePt t="31748" x="3848100" y="2667000"/>
          <p14:tracePt t="31781" x="3860800" y="2667000"/>
          <p14:tracePt t="31814" x="3873500" y="2667000"/>
          <p14:tracePt t="31851" x="3879850" y="2667000"/>
          <p14:tracePt t="31872" x="3886200" y="2667000"/>
          <p14:tracePt t="31893" x="3892550" y="2667000"/>
          <p14:tracePt t="31942" x="3898900" y="2667000"/>
          <p14:tracePt t="31965" x="3905250" y="2667000"/>
          <p14:tracePt t="31984" x="3911600" y="2667000"/>
          <p14:tracePt t="32055" x="3917950" y="2667000"/>
          <p14:tracePt t="32405" x="3911600" y="2667000"/>
          <p14:tracePt t="32538" x="3905250" y="2667000"/>
          <p14:tracePt t="32574" x="3898900" y="2667000"/>
          <p14:tracePt t="32596" x="3892550" y="2667000"/>
          <p14:tracePt t="32609" x="3892550" y="2660650"/>
          <p14:tracePt t="32616" x="3886200" y="2660650"/>
          <p14:tracePt t="32631" x="3879850" y="2660650"/>
          <p14:tracePt t="32645" x="3873500" y="2660650"/>
          <p14:tracePt t="32661" x="3848100" y="2647950"/>
          <p14:tracePt t="32679" x="3784600" y="2635250"/>
          <p14:tracePt t="32695" x="3702050" y="2616200"/>
          <p14:tracePt t="32711" x="3638550" y="2616200"/>
          <p14:tracePt t="32728" x="3511550" y="2590800"/>
          <p14:tracePt t="32744" x="3416300" y="2578100"/>
          <p14:tracePt t="32761" x="3232150" y="2527300"/>
          <p14:tracePt t="32778" x="3028950" y="2482850"/>
          <p14:tracePt t="32794" x="2914650" y="2463800"/>
          <p14:tracePt t="32810" x="2660650" y="2419350"/>
          <p14:tracePt t="32827" x="2400300" y="2387600"/>
          <p14:tracePt t="32844" x="2286000" y="2381250"/>
          <p14:tracePt t="32861" x="2057400" y="2362200"/>
          <p14:tracePt t="32877" x="1816100" y="2349500"/>
          <p14:tracePt t="32894" x="1714500" y="2336800"/>
          <p14:tracePt t="32910" x="1536700" y="2330450"/>
          <p14:tracePt t="32927" x="1397000" y="2311400"/>
          <p14:tracePt t="32943" x="1327150" y="2292350"/>
          <p14:tracePt t="32960" x="1206500" y="2273300"/>
          <p14:tracePt t="32977" x="1104900" y="2254250"/>
          <p14:tracePt t="32994" x="1047750" y="2241550"/>
          <p14:tracePt t="33010" x="977900" y="2235200"/>
          <p14:tracePt t="33027" x="952500" y="2235200"/>
          <p14:tracePt t="33044" x="819150" y="2203450"/>
          <p14:tracePt t="33059" x="762000" y="2184400"/>
          <p14:tracePt t="33076" x="685800" y="2178050"/>
          <p14:tracePt t="33093" x="552450" y="2146300"/>
          <p14:tracePt t="33110" x="406400" y="2114550"/>
          <p14:tracePt t="33126" x="330200" y="2108200"/>
          <p14:tracePt t="33143" x="196850" y="2076450"/>
          <p14:tracePt t="33159" x="76200" y="2070100"/>
          <p14:tracePt t="33177" x="0" y="20574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126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7F7F7F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00B05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rgbClr val="FF0000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 	</a:t>
            </a:r>
            <a:r>
              <a:rPr lang="en-US" altLang="zh-TW" sz="2400" u="sng" dirty="0">
                <a:solidFill>
                  <a:srgbClr val="3333CC"/>
                </a:solidFill>
                <a:ea typeface="新細明體" pitchFamily="18" charset="-120"/>
              </a:rPr>
              <a:t>cat f  |  awk '{print}'</a:t>
            </a:r>
            <a:r>
              <a:rPr lang="en-US" altLang="zh-TW" sz="2400" dirty="0">
                <a:ea typeface="新細明體" pitchFamily="18" charset="-120"/>
              </a:rPr>
              <a:t> 	   </a:t>
            </a:r>
            <a:r>
              <a:rPr lang="en-US" altLang="zh-TW" sz="2400" b="1" dirty="0">
                <a:solidFill>
                  <a:srgbClr val="3333CC"/>
                </a:solidFill>
                <a:ea typeface="新細明體" pitchFamily="18" charset="-12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     cat f  |  awk 'print'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48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53"/>
    </mc:Choice>
    <mc:Fallback>
      <p:transition spd="slow" advTm="14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8" x="4413250" y="4432300"/>
          <p14:tracePt t="775" x="4470400" y="4394200"/>
          <p14:tracePt t="791" x="4546600" y="4343400"/>
          <p14:tracePt t="805" x="4641850" y="4305300"/>
          <p14:tracePt t="822" x="4851400" y="4210050"/>
          <p14:tracePt t="839" x="5060950" y="4127500"/>
          <p14:tracePt t="854" x="5156200" y="4095750"/>
          <p14:tracePt t="872" x="5314950" y="4044950"/>
          <p14:tracePt t="888" x="5403850" y="4000500"/>
          <p14:tracePt t="905" x="5422900" y="3994150"/>
          <p14:tracePt t="922" x="5441950" y="3987800"/>
          <p14:tracePt t="938" x="5448300" y="3981450"/>
          <p14:tracePt t="972" x="5441950" y="3981450"/>
          <p14:tracePt t="988" x="5429250" y="3981450"/>
          <p14:tracePt t="1004" x="5422900" y="3981450"/>
          <p14:tracePt t="1021" x="5416550" y="3981450"/>
          <p14:tracePt t="1038" x="5403850" y="3987800"/>
          <p14:tracePt t="1098" x="5403850" y="3981450"/>
          <p14:tracePt t="1106" x="5410200" y="3981450"/>
          <p14:tracePt t="1119" x="5416550" y="3981450"/>
          <p14:tracePt t="1126" x="5416550" y="3975100"/>
          <p14:tracePt t="1141" x="5429250" y="3968750"/>
          <p14:tracePt t="1154" x="5441950" y="3962400"/>
          <p14:tracePt t="1170" x="5486400" y="3956050"/>
          <p14:tracePt t="1187" x="5524500" y="3949700"/>
          <p14:tracePt t="1204" x="5670550" y="3937000"/>
          <p14:tracePt t="1220" x="5759450" y="3930650"/>
          <p14:tracePt t="1237" x="5962650" y="3917950"/>
          <p14:tracePt t="1254" x="6191250" y="3917950"/>
          <p14:tracePt t="1270" x="6305550" y="3917950"/>
          <p14:tracePt t="1287" x="6502400" y="3917950"/>
          <p14:tracePt t="1303" x="6661150" y="3917950"/>
          <p14:tracePt t="1320" x="6724650" y="3917950"/>
          <p14:tracePt t="1337" x="6788150" y="3917950"/>
          <p14:tracePt t="1353" x="6819900" y="3917950"/>
          <p14:tracePt t="1370" x="6826250" y="3917950"/>
          <p14:tracePt t="1387" x="6832600" y="3917950"/>
          <p14:tracePt t="1421" x="6832600" y="3924300"/>
          <p14:tracePt t="1442" x="6826250" y="3924300"/>
          <p14:tracePt t="1449" x="6819900" y="3924300"/>
          <p14:tracePt t="1484" x="6807200" y="3924300"/>
          <p14:tracePt t="1498" x="6794500" y="3924300"/>
          <p14:tracePt t="1512" x="6788150" y="3924300"/>
          <p14:tracePt t="1522" x="6781800" y="3924300"/>
          <p14:tracePt t="1535" x="6769100" y="3924300"/>
          <p14:tracePt t="1552" x="6711950" y="3924300"/>
          <p14:tracePt t="1569" x="6559550" y="3975100"/>
          <p14:tracePt t="1586" x="6445250" y="4006850"/>
          <p14:tracePt t="1603" x="6165850" y="4083050"/>
          <p14:tracePt t="1619" x="5759450" y="4178300"/>
          <p14:tracePt t="1636" x="5575300" y="4229100"/>
          <p14:tracePt t="1653" x="5168900" y="4324350"/>
          <p14:tracePt t="1669" x="4895850" y="4368800"/>
          <p14:tracePt t="1686" x="4768850" y="4387850"/>
          <p14:tracePt t="1702" x="4584700" y="4413250"/>
          <p14:tracePt t="1719" x="4546600" y="4413250"/>
          <p14:tracePt t="1735" x="4508500" y="4419600"/>
          <p14:tracePt t="1752" x="4489450" y="4419600"/>
          <p14:tracePt t="1768" x="4483100" y="4419600"/>
          <p14:tracePt t="1814" x="4483100" y="4413250"/>
          <p14:tracePt t="1898" x="4489450" y="4406900"/>
          <p14:tracePt t="1919" x="4495800" y="4400550"/>
          <p14:tracePt t="2011" x="4495800" y="4394200"/>
          <p14:tracePt t="2109" x="4502150" y="4387850"/>
          <p14:tracePt t="2565" x="4489450" y="4387850"/>
          <p14:tracePt t="2572" x="4464050" y="4387850"/>
          <p14:tracePt t="2582" x="4438650" y="4394200"/>
          <p14:tracePt t="2598" x="4387850" y="4394200"/>
          <p14:tracePt t="2615" x="4229100" y="4400550"/>
          <p14:tracePt t="2632" x="4140200" y="4413250"/>
          <p14:tracePt t="2650" x="3771900" y="4445000"/>
          <p14:tracePt t="2665" x="3632200" y="4451350"/>
          <p14:tracePt t="2682" x="3505200" y="4476750"/>
          <p14:tracePt t="2699" x="3276600" y="4495800"/>
          <p14:tracePt t="2715" x="3086100" y="4514850"/>
          <p14:tracePt t="2732" x="3009900" y="4527550"/>
          <p14:tracePt t="2749" x="2876550" y="4527550"/>
          <p14:tracePt t="2765" x="2787650" y="4533900"/>
          <p14:tracePt t="2783" x="2717800" y="4533900"/>
          <p14:tracePt t="2798" x="2679700" y="4533900"/>
          <p14:tracePt t="2815" x="2628900" y="4527550"/>
          <p14:tracePt t="2832" x="2590800" y="4527550"/>
          <p14:tracePt t="2848" x="2565400" y="4527550"/>
          <p14:tracePt t="2865" x="2527300" y="4527550"/>
          <p14:tracePt t="2882" x="2489200" y="4521200"/>
          <p14:tracePt t="2898" x="2457450" y="4508500"/>
          <p14:tracePt t="2915" x="2400300" y="4502150"/>
          <p14:tracePt t="2931" x="2330450" y="4495800"/>
          <p14:tracePt t="2948" x="2305050" y="4495800"/>
          <p14:tracePt t="2965" x="2235200" y="4489450"/>
          <p14:tracePt t="2982" x="2184400" y="4489450"/>
          <p14:tracePt t="2997" x="2165350" y="4489450"/>
          <p14:tracePt t="3015" x="2133600" y="4489450"/>
          <p14:tracePt t="3031" x="2114550" y="4483100"/>
          <p14:tracePt t="3047" x="2108200" y="4483100"/>
          <p14:tracePt t="3064" x="2095500" y="4476750"/>
          <p14:tracePt t="3081" x="2095500" y="4464050"/>
          <p14:tracePt t="3432" x="2127250" y="4464050"/>
          <p14:tracePt t="3447" x="2171700" y="4464050"/>
          <p14:tracePt t="3453" x="2222500" y="4476750"/>
          <p14:tracePt t="3462" x="2273300" y="4476750"/>
          <p14:tracePt t="3479" x="2317750" y="4495800"/>
          <p14:tracePt t="3496" x="2413000" y="4508500"/>
          <p14:tracePt t="3513" x="2470150" y="4521200"/>
          <p14:tracePt t="3529" x="2559050" y="4527550"/>
          <p14:tracePt t="3546" x="2641600" y="4527550"/>
          <p14:tracePt t="3562" x="2667000" y="4527550"/>
          <p14:tracePt t="3580" x="2717800" y="4527550"/>
          <p14:tracePt t="3596" x="2749550" y="4527550"/>
          <p14:tracePt t="3613" x="2762250" y="4527550"/>
          <p14:tracePt t="3616" x="2768600" y="4527550"/>
          <p14:tracePt t="3629" x="2774950" y="4527550"/>
          <p14:tracePt t="3645" x="2781300" y="4527550"/>
          <p14:tracePt t="3973" x="2774950" y="4527550"/>
          <p14:tracePt t="4036" x="2774950" y="4533900"/>
          <p14:tracePt t="4085" x="2774950" y="4540250"/>
          <p14:tracePt t="4134" x="2774950" y="4546600"/>
          <p14:tracePt t="4169" x="2768600" y="4552950"/>
          <p14:tracePt t="4204" x="2768600" y="4559300"/>
          <p14:tracePt t="4226" x="2768600" y="4565650"/>
          <p14:tracePt t="4247" x="2768600" y="4572000"/>
          <p14:tracePt t="4317" x="2768600" y="4578350"/>
          <p14:tracePt t="4429" x="2768600" y="4584700"/>
          <p14:tracePt t="4485" x="2774950" y="4584700"/>
          <p14:tracePt t="4534" x="2781300" y="4591050"/>
          <p14:tracePt t="4605" x="2787650" y="4591050"/>
          <p14:tracePt t="4640" x="2794000" y="4591050"/>
          <p14:tracePt t="4668" x="2800350" y="4584700"/>
          <p14:tracePt t="4696" x="2806700" y="4584700"/>
          <p14:tracePt t="4745" x="2813050" y="4578350"/>
          <p14:tracePt t="4780" x="2813050" y="4572000"/>
          <p14:tracePt t="4815" x="2813050" y="4565650"/>
          <p14:tracePt t="4836" x="2813050" y="4559300"/>
          <p14:tracePt t="4871" x="2813050" y="4552950"/>
          <p14:tracePt t="4885" x="2813050" y="4546600"/>
          <p14:tracePt t="4949" x="2813050" y="4533900"/>
          <p14:tracePt t="4990" x="2813050" y="4527550"/>
          <p14:tracePt t="4997" x="2813050" y="4521200"/>
          <p14:tracePt t="5012" x="2813050" y="4514850"/>
          <p14:tracePt t="5024" x="2813050" y="4508500"/>
          <p14:tracePt t="5040" x="2819400" y="4502150"/>
          <p14:tracePt t="5073" x="2819400" y="4489450"/>
          <p14:tracePt t="5090" x="2819400" y="4464050"/>
          <p14:tracePt t="5107" x="2825750" y="4451350"/>
          <p14:tracePt t="5124" x="2825750" y="4419600"/>
          <p14:tracePt t="5140" x="2825750" y="4394200"/>
          <p14:tracePt t="5156" x="2832100" y="4387850"/>
          <p14:tracePt t="5173" x="2832100" y="4362450"/>
          <p14:tracePt t="5206" x="2832100" y="4356100"/>
          <p14:tracePt t="5229" x="2832100" y="4349750"/>
          <p14:tracePt t="5258" x="2832100" y="4343400"/>
          <p14:tracePt t="5292" x="2832100" y="4337050"/>
          <p14:tracePt t="5300" x="2832100" y="4330700"/>
          <p14:tracePt t="5309" x="2832100" y="4324350"/>
          <p14:tracePt t="5341" x="2832100" y="4318000"/>
          <p14:tracePt t="5349" x="2838450" y="4311650"/>
          <p14:tracePt t="5363" x="2838450" y="4305300"/>
          <p14:tracePt t="5372" x="2838450" y="4292600"/>
          <p14:tracePt t="5390" x="2838450" y="4279900"/>
          <p14:tracePt t="5406" x="2838450" y="4241800"/>
          <p14:tracePt t="5422" x="2844800" y="4191000"/>
          <p14:tracePt t="5440" x="2851150" y="4140200"/>
          <p14:tracePt t="5456" x="2851150" y="4121150"/>
          <p14:tracePt t="5472" x="2857500" y="4089400"/>
          <p14:tracePt t="5489" x="2863850" y="4070350"/>
          <p14:tracePt t="5506" x="2863850" y="4057650"/>
          <p14:tracePt t="5522" x="2863850" y="4044950"/>
          <p14:tracePt t="5608" x="2863850" y="4057650"/>
          <p14:tracePt t="5623" x="2863850" y="4064000"/>
          <p14:tracePt t="5643" x="2863850" y="4070350"/>
          <p14:tracePt t="5650" x="2863850" y="4076700"/>
          <p14:tracePt t="5673" x="2863850" y="4083050"/>
          <p14:tracePt t="5678" x="2863850" y="4089400"/>
          <p14:tracePt t="5692" x="2863850" y="4108450"/>
          <p14:tracePt t="5705" x="2863850" y="4127500"/>
          <p14:tracePt t="5721" x="2851150" y="4159250"/>
          <p14:tracePt t="5738" x="2844800" y="4235450"/>
          <p14:tracePt t="5756" x="2825750" y="4356100"/>
          <p14:tracePt t="5771" x="2819400" y="4470400"/>
          <p14:tracePt t="5788" x="2806700" y="4527550"/>
          <p14:tracePt t="5805" x="2800350" y="4597400"/>
          <p14:tracePt t="5821" x="2794000" y="4629150"/>
          <p14:tracePt t="5837" x="2794000" y="4648200"/>
          <p14:tracePt t="5854" x="2794000" y="4660900"/>
          <p14:tracePt t="5870" x="2787650" y="4667250"/>
          <p14:tracePt t="5973" x="2794000" y="4660900"/>
          <p14:tracePt t="5988" x="2794000" y="4654550"/>
          <p14:tracePt t="5994" x="2794000" y="4641850"/>
          <p14:tracePt t="6015" x="2794000" y="4635500"/>
          <p14:tracePt t="6023" x="2794000" y="4616450"/>
          <p14:tracePt t="6037" x="2800350" y="4603750"/>
          <p14:tracePt t="6054" x="2806700" y="4546600"/>
          <p14:tracePt t="6071" x="2806700" y="4508500"/>
          <p14:tracePt t="6087" x="2813050" y="4413250"/>
          <p14:tracePt t="6104" x="2825750" y="4330700"/>
          <p14:tracePt t="6121" x="2832100" y="4273550"/>
          <p14:tracePt t="6137" x="2838450" y="4241800"/>
          <p14:tracePt t="6140" x="2838450" y="4222750"/>
          <p14:tracePt t="6154" x="2838450" y="4203700"/>
          <p14:tracePt t="6170" x="2844800" y="4184650"/>
          <p14:tracePt t="6186" x="2844800" y="4171950"/>
          <p14:tracePt t="6275" x="2844800" y="4178300"/>
          <p14:tracePt t="6289" x="2844800" y="4184650"/>
          <p14:tracePt t="6304" x="2844800" y="4191000"/>
          <p14:tracePt t="6310" x="2844800" y="4197350"/>
          <p14:tracePt t="6324" x="2844800" y="4203700"/>
          <p14:tracePt t="6336" x="2838450" y="4203700"/>
          <p14:tracePt t="6353" x="2838450" y="4216400"/>
          <p14:tracePt t="6369" x="2838450" y="4222750"/>
          <p14:tracePt t="6387" x="2832100" y="4241800"/>
          <p14:tracePt t="6402" x="2825750" y="4254500"/>
          <p14:tracePt t="6419" x="2819400" y="4311650"/>
          <p14:tracePt t="6436" x="2813050" y="4387850"/>
          <p14:tracePt t="6452" x="2794000" y="4508500"/>
          <p14:tracePt t="6469" x="2787650" y="4552950"/>
          <p14:tracePt t="6486" x="2781300" y="4622800"/>
          <p14:tracePt t="6502" x="2768600" y="4660900"/>
          <p14:tracePt t="6519" x="2768600" y="4679950"/>
          <p14:tracePt t="6536" x="2768600" y="4699000"/>
          <p14:tracePt t="6569" x="2768600" y="4705350"/>
          <p14:tracePt t="6640" x="2768600" y="4699000"/>
          <p14:tracePt t="6655" x="2774950" y="4699000"/>
          <p14:tracePt t="6669" x="2774950" y="4692650"/>
          <p14:tracePt t="6675" x="2774950" y="4686300"/>
          <p14:tracePt t="6696" x="2774950" y="4673600"/>
          <p14:tracePt t="6705" x="2774950" y="4660900"/>
          <p14:tracePt t="6718" x="2774950" y="4641850"/>
          <p14:tracePt t="6734" x="2774950" y="4572000"/>
          <p14:tracePt t="6752" x="2787650" y="4476750"/>
          <p14:tracePt t="6768" x="2787650" y="4425950"/>
          <p14:tracePt t="6785" x="2794000" y="4337050"/>
          <p14:tracePt t="6802" x="2800350" y="4267200"/>
          <p14:tracePt t="6817" x="2806700" y="4235450"/>
          <p14:tracePt t="6834" x="2806700" y="4216400"/>
          <p14:tracePt t="6851" x="2813050" y="4184650"/>
          <p14:tracePt t="6867" x="2813050" y="4178300"/>
          <p14:tracePt t="6901" x="2813050" y="4171950"/>
          <p14:tracePt t="7005" x="2813050" y="4178300"/>
          <p14:tracePt t="7012" x="2813050" y="4184650"/>
          <p14:tracePt t="7033" x="2813050" y="4191000"/>
          <p14:tracePt t="7060" x="2813050" y="4197350"/>
          <p14:tracePt t="7082" x="2813050" y="4203700"/>
          <p14:tracePt t="7117" x="2813050" y="4210050"/>
          <p14:tracePt t="7124" x="2813050" y="4216400"/>
          <p14:tracePt t="7138" x="2813050" y="4229100"/>
          <p14:tracePt t="7150" x="2813050" y="4248150"/>
          <p14:tracePt t="7167" x="2806700" y="4318000"/>
          <p14:tracePt t="7183" x="2800350" y="4356100"/>
          <p14:tracePt t="7200" x="2800350" y="4476750"/>
          <p14:tracePt t="7217" x="2794000" y="4578350"/>
          <p14:tracePt t="7233" x="2794000" y="4616450"/>
          <p14:tracePt t="7250" x="2794000" y="4699000"/>
          <p14:tracePt t="7266" x="2794000" y="4756150"/>
          <p14:tracePt t="7283" x="2794000" y="4768850"/>
          <p14:tracePt t="7300" x="2794000" y="4787900"/>
          <p14:tracePt t="7316" x="2794000" y="4794250"/>
          <p14:tracePt t="7349" x="2794000" y="4800600"/>
          <p14:tracePt t="7432" x="2787650" y="4800600"/>
          <p14:tracePt t="8098" x="2787650" y="4787900"/>
          <p14:tracePt t="8104" x="2787650" y="4775200"/>
          <p14:tracePt t="8119" x="2787650" y="4762500"/>
          <p14:tracePt t="8129" x="2787650" y="4743450"/>
          <p14:tracePt t="8147" x="2794000" y="4705350"/>
          <p14:tracePt t="8163" x="2794000" y="4686300"/>
          <p14:tracePt t="8179" x="2800350" y="4635500"/>
          <p14:tracePt t="8197" x="2813050" y="4578350"/>
          <p14:tracePt t="8212" x="2819400" y="4552950"/>
          <p14:tracePt t="8229" x="2819400" y="4495800"/>
          <p14:tracePt t="8246" x="2832100" y="4432300"/>
          <p14:tracePt t="8263" x="2832100" y="4406900"/>
          <p14:tracePt t="8280" x="2838450" y="4356100"/>
          <p14:tracePt t="8295" x="2838450" y="4324350"/>
          <p14:tracePt t="8312" x="2838450" y="4311650"/>
          <p14:tracePt t="8330" x="2838450" y="4292600"/>
          <p14:tracePt t="8346" x="2838450" y="4286250"/>
          <p14:tracePt t="8362" x="2838450" y="4279900"/>
          <p14:tracePt t="8434" x="2838450" y="4273550"/>
          <p14:tracePt t="8667" x="2838450" y="4267200"/>
          <p14:tracePt t="8676" x="2838450" y="4273550"/>
          <p14:tracePt t="9109" x="2838450" y="4254500"/>
          <p14:tracePt t="9116" x="2851150" y="4222750"/>
          <p14:tracePt t="9130" x="2851150" y="4197350"/>
          <p14:tracePt t="9142" x="2870200" y="4159250"/>
          <p14:tracePt t="9160" x="2882900" y="4070350"/>
          <p14:tracePt t="9176" x="2895600" y="4032250"/>
          <p14:tracePt t="9193" x="2908300" y="3937000"/>
          <p14:tracePt t="9209" x="2921000" y="3854450"/>
          <p14:tracePt t="9226" x="2927350" y="3816350"/>
          <p14:tracePt t="9243" x="2927350" y="3733800"/>
          <p14:tracePt t="9259" x="2927350" y="3632200"/>
          <p14:tracePt t="9276" x="2927350" y="3568700"/>
          <p14:tracePt t="9292" x="2921000" y="3416300"/>
          <p14:tracePt t="9309" x="2914650" y="3327400"/>
          <p14:tracePt t="9326" x="2895600" y="3168650"/>
          <p14:tracePt t="9342" x="2863850" y="3009900"/>
          <p14:tracePt t="9358" x="2857500" y="2933700"/>
          <p14:tracePt t="9376" x="2825750" y="2768600"/>
          <p14:tracePt t="9392" x="2813050" y="2622550"/>
          <p14:tracePt t="9408" x="2813050" y="2571750"/>
          <p14:tracePt t="9426" x="2800350" y="2489200"/>
          <p14:tracePt t="9442" x="2794000" y="2457450"/>
          <p14:tracePt t="9459" x="2787650" y="2444750"/>
          <p14:tracePt t="9475" x="2787650" y="2432050"/>
          <p14:tracePt t="9491" x="2774950" y="2419350"/>
          <p14:tracePt t="9508" x="2774950" y="2413000"/>
          <p14:tracePt t="9525" x="2755900" y="2400300"/>
          <p14:tracePt t="9542" x="2743200" y="2393950"/>
          <p14:tracePt t="9559" x="2730500" y="2381250"/>
          <p14:tracePt t="9575" x="2711450" y="2368550"/>
          <p14:tracePt t="9591" x="2698750" y="2362200"/>
          <p14:tracePt t="9609" x="2647950" y="2324100"/>
          <p14:tracePt t="9625" x="2616200" y="2311400"/>
          <p14:tracePt t="9641" x="2571750" y="2286000"/>
          <p14:tracePt t="9658" x="2495550" y="2241550"/>
          <p14:tracePt t="9674" x="2406650" y="2209800"/>
          <p14:tracePt t="9691" x="2368550" y="2190750"/>
          <p14:tracePt t="9707" x="2305050" y="2165350"/>
          <p14:tracePt t="9724" x="2235200" y="2152650"/>
          <p14:tracePt t="9742" x="2178050" y="2152650"/>
          <p14:tracePt t="9758" x="2146300" y="2152650"/>
          <p14:tracePt t="9774" x="2101850" y="2146300"/>
          <p14:tracePt t="9791" x="2051050" y="2146300"/>
          <p14:tracePt t="9808" x="2019300" y="2146300"/>
          <p14:tracePt t="9824" x="1981200" y="2152650"/>
          <p14:tracePt t="9841" x="1924050" y="2165350"/>
          <p14:tracePt t="9857" x="1892300" y="2171700"/>
          <p14:tracePt t="9875" x="1828800" y="2197100"/>
          <p14:tracePt t="9890" x="1758950" y="2222500"/>
          <p14:tracePt t="9907" x="1727200" y="2228850"/>
          <p14:tracePt t="9924" x="1689100" y="2241550"/>
          <p14:tracePt t="9940" x="1663700" y="2247900"/>
          <p14:tracePt t="9957" x="1631950" y="2260600"/>
          <p14:tracePt t="9974" x="1606550" y="2266950"/>
          <p14:tracePt t="9990" x="1600200" y="2266950"/>
          <p14:tracePt t="10007" x="1574800" y="2279650"/>
          <p14:tracePt t="10023" x="1549400" y="2286000"/>
          <p14:tracePt t="10040" x="1536700" y="2292350"/>
          <p14:tracePt t="10057" x="1524000" y="2298700"/>
          <p14:tracePt t="10073" x="1511300" y="2305050"/>
          <p14:tracePt t="10090" x="1504950" y="2305050"/>
          <p14:tracePt t="10107" x="1492250" y="2311400"/>
          <p14:tracePt t="10123" x="1479550" y="2311400"/>
          <p14:tracePt t="10140" x="1473200" y="2311400"/>
          <p14:tracePt t="10157" x="1454150" y="2317750"/>
          <p14:tracePt t="10173" x="1441450" y="2324100"/>
          <p14:tracePt t="10191" x="1435100" y="2324100"/>
          <p14:tracePt t="10206" x="1428750" y="2324100"/>
          <p14:tracePt t="10233" x="1422400" y="2324100"/>
          <p14:tracePt t="10275" x="1416050" y="2324100"/>
          <p14:tracePt t="10436" x="1422400" y="2317750"/>
          <p14:tracePt t="10443" x="1428750" y="2317750"/>
          <p14:tracePt t="10455" x="1435100" y="2317750"/>
          <p14:tracePt t="10485" x="1441450" y="2311400"/>
          <p14:tracePt t="10492" x="1447800" y="2311400"/>
          <p14:tracePt t="10513" x="1460500" y="2311400"/>
          <p14:tracePt t="10522" x="1473200" y="2305050"/>
          <p14:tracePt t="10538" x="1485900" y="2305050"/>
          <p14:tracePt t="10556" x="1536700" y="2298700"/>
          <p14:tracePt t="10571" x="1562100" y="2292350"/>
          <p14:tracePt t="10588" x="1612900" y="2286000"/>
          <p14:tracePt t="10605" x="1682750" y="2266950"/>
          <p14:tracePt t="10621" x="1714500" y="2260600"/>
          <p14:tracePt t="10639" x="1797050" y="2254250"/>
          <p14:tracePt t="10654" x="1860550" y="2247900"/>
          <p14:tracePt t="10671" x="1905000" y="2235200"/>
          <p14:tracePt t="10687" x="1987550" y="2228850"/>
          <p14:tracePt t="10704" x="2057400" y="2222500"/>
          <p14:tracePt t="10721" x="2082800" y="2222500"/>
          <p14:tracePt t="10725" x="2114550" y="2222500"/>
          <p14:tracePt t="10738" x="2139950" y="2222500"/>
          <p14:tracePt t="10754" x="2190750" y="2222500"/>
          <p14:tracePt t="10770" x="2209800" y="2222500"/>
          <p14:tracePt t="10787" x="2241550" y="2222500"/>
          <p14:tracePt t="10804" x="2292350" y="2222500"/>
          <p14:tracePt t="10820" x="2317750" y="2222500"/>
          <p14:tracePt t="10838" x="2368550" y="2228850"/>
          <p14:tracePt t="10854" x="2406650" y="2235200"/>
          <p14:tracePt t="10871" x="2489200" y="2247900"/>
          <p14:tracePt t="10887" x="2527300" y="2247900"/>
          <p14:tracePt t="10903" x="2552700" y="2247900"/>
          <p14:tracePt t="10921" x="2641600" y="2247900"/>
          <p14:tracePt t="10937" x="2667000" y="2247900"/>
          <p14:tracePt t="10953" x="2692400" y="2247900"/>
          <p14:tracePt t="10970" x="2724150" y="2247900"/>
          <p14:tracePt t="10986" x="2762250" y="2247900"/>
          <p14:tracePt t="11003" x="2774950" y="2247900"/>
          <p14:tracePt t="11020" x="2819400" y="2247900"/>
          <p14:tracePt t="11036" x="2838450" y="2247900"/>
          <p14:tracePt t="11054" x="2876550" y="2247900"/>
          <p14:tracePt t="11070" x="2895600" y="2247900"/>
          <p14:tracePt t="11086" x="2933700" y="2254250"/>
          <p14:tracePt t="11103" x="2990850" y="2254250"/>
          <p14:tracePt t="11119" x="3022600" y="2254250"/>
          <p14:tracePt t="11136" x="3048000" y="2254250"/>
          <p14:tracePt t="11153" x="3111500" y="2254250"/>
          <p14:tracePt t="11169" x="3130550" y="2254250"/>
          <p14:tracePt t="11187" x="3162300" y="2254250"/>
          <p14:tracePt t="11203" x="3181350" y="2254250"/>
          <p14:tracePt t="11219" x="3219450" y="2254250"/>
          <p14:tracePt t="11222" x="3238500" y="2254250"/>
          <p14:tracePt t="11239" x="3251200" y="2254250"/>
          <p14:tracePt t="11252" x="3263900" y="2254250"/>
          <p14:tracePt t="11269" x="3270250" y="2254250"/>
          <p14:tracePt t="11285" x="3289300" y="2254250"/>
          <p14:tracePt t="11302" x="3302000" y="2254250"/>
          <p14:tracePt t="11319" x="3314700" y="2254250"/>
          <p14:tracePt t="11336" x="3327400" y="2254250"/>
          <p14:tracePt t="11352" x="3340100" y="2254250"/>
          <p14:tracePt t="11369" x="3352800" y="2254250"/>
          <p14:tracePt t="11385" x="3378200" y="2254250"/>
          <p14:tracePt t="11402" x="3384550" y="2254250"/>
          <p14:tracePt t="11419" x="3429000" y="2247900"/>
          <p14:tracePt t="11435" x="3467100" y="2247900"/>
          <p14:tracePt t="11452" x="3492500" y="2247900"/>
          <p14:tracePt t="11468" x="3536950" y="2247900"/>
          <p14:tracePt t="11485" x="3562350" y="2241550"/>
          <p14:tracePt t="11502" x="3600450" y="2241550"/>
          <p14:tracePt t="11518" x="3651250" y="2241550"/>
          <p14:tracePt t="11535" x="3663950" y="2241550"/>
          <p14:tracePt t="11552" x="3702050" y="2241550"/>
          <p14:tracePt t="11568" x="3752850" y="2241550"/>
          <p14:tracePt t="11584" x="3771900" y="2241550"/>
          <p14:tracePt t="11601" x="3822700" y="2241550"/>
          <p14:tracePt t="11618" x="3879850" y="2241550"/>
          <p14:tracePt t="11634" x="3898900" y="2241550"/>
          <p14:tracePt t="11652" x="3949700" y="2241550"/>
          <p14:tracePt t="11667" x="3994150" y="2247900"/>
          <p14:tracePt t="11685" x="4025900" y="2247900"/>
          <p14:tracePt t="11701" x="4064000" y="2254250"/>
          <p14:tracePt t="11717" x="4108450" y="2260600"/>
          <p14:tracePt t="11734" x="4146550" y="2273300"/>
          <p14:tracePt t="11750" x="4171950" y="2273300"/>
          <p14:tracePt t="11767" x="4178300" y="2273300"/>
          <p14:tracePt t="11784" x="4235450" y="2279650"/>
          <p14:tracePt t="11800" x="4248150" y="2286000"/>
          <p14:tracePt t="11817" x="4260850" y="2286000"/>
          <p14:tracePt t="11834" x="4286250" y="2286000"/>
          <p14:tracePt t="11850" x="4305300" y="2292350"/>
          <p14:tracePt t="11883" x="4337050" y="2305050"/>
          <p14:tracePt t="11900" x="4349750" y="2311400"/>
          <p14:tracePt t="11917" x="4362450" y="2330450"/>
          <p14:tracePt t="12281" x="4394200" y="2330450"/>
          <p14:tracePt t="12288" x="4438650" y="2330450"/>
          <p14:tracePt t="12298" x="4483100" y="2324100"/>
          <p14:tracePt t="12316" x="4565650" y="2317750"/>
          <p14:tracePt t="12332" x="4603750" y="2317750"/>
          <p14:tracePt t="12349" x="4654550" y="2311400"/>
          <p14:tracePt t="12366" x="4787900" y="2311400"/>
          <p14:tracePt t="12382" x="4826000" y="2311400"/>
          <p14:tracePt t="12399" x="4876800" y="2311400"/>
          <p14:tracePt t="12415" x="4972050" y="2311400"/>
          <p14:tracePt t="12431" x="5048250" y="2311400"/>
          <p14:tracePt t="12448" x="5080000" y="2311400"/>
          <p14:tracePt t="12465" x="5118100" y="2311400"/>
          <p14:tracePt t="12482" x="5162550" y="2311400"/>
          <p14:tracePt t="12500" x="5194300" y="2305050"/>
          <p14:tracePt t="12515" x="5213350" y="2305050"/>
          <p14:tracePt t="12531" x="5238750" y="2298700"/>
          <p14:tracePt t="12548" x="5264150" y="2298700"/>
          <p14:tracePt t="12564" x="5270500" y="2298700"/>
          <p14:tracePt t="12581" x="5289550" y="2298700"/>
          <p14:tracePt t="12598" x="5302250" y="2292350"/>
          <p14:tracePt t="12614" x="5314950" y="2292350"/>
          <p14:tracePt t="12631" x="5327650" y="2292350"/>
          <p14:tracePt t="12647" x="5378450" y="2292350"/>
          <p14:tracePt t="12664" x="5403850" y="2292350"/>
          <p14:tracePt t="12681" x="5441950" y="2298700"/>
          <p14:tracePt t="12698" x="5461000" y="2298700"/>
          <p14:tracePt t="12714" x="5505450" y="2298700"/>
          <p14:tracePt t="12731" x="5530850" y="2298700"/>
          <p14:tracePt t="12747" x="5543550" y="2298700"/>
          <p14:tracePt t="12764" x="5556250" y="2298700"/>
          <p14:tracePt t="12781" x="5568950" y="2298700"/>
          <p14:tracePt t="12797" x="5575300" y="2298700"/>
          <p14:tracePt t="12814" x="5581650" y="2298700"/>
          <p14:tracePt t="12850" x="5581650" y="2292350"/>
          <p14:tracePt t="12864" x="5575300" y="2292350"/>
          <p14:tracePt t="12880" x="5568950" y="2292350"/>
          <p14:tracePt t="12900" x="5556250" y="2292350"/>
          <p14:tracePt t="12920" x="5549900" y="2292350"/>
          <p14:tracePt t="12941" x="5543550" y="2292350"/>
          <p14:tracePt t="12950" x="5530850" y="2298700"/>
          <p14:tracePt t="12963" x="5511800" y="2305050"/>
          <p14:tracePt t="12980" x="5480050" y="2330450"/>
          <p14:tracePt t="12997" x="5353050" y="2387600"/>
          <p14:tracePt t="13013" x="5175250" y="2501900"/>
          <p14:tracePt t="13029" x="5080000" y="2565400"/>
          <p14:tracePt t="13047" x="4826000" y="2743200"/>
          <p14:tracePt t="13063" x="4559300" y="2933700"/>
          <p14:tracePt t="13079" x="4445000" y="3022600"/>
          <p14:tracePt t="13096" x="4254500" y="3181350"/>
          <p14:tracePt t="13113" x="4108450" y="3327400"/>
          <p14:tracePt t="13130" x="4051300" y="3384550"/>
          <p14:tracePt t="13146" x="3956050" y="3492500"/>
          <p14:tracePt t="13162" x="3905250" y="3556000"/>
          <p14:tracePt t="13180" x="3873500" y="3625850"/>
          <p14:tracePt t="13196" x="3860800" y="3651250"/>
          <p14:tracePt t="13213" x="3829050" y="3714750"/>
          <p14:tracePt t="13229" x="3803650" y="3778250"/>
          <p14:tracePt t="13246" x="3790950" y="3797300"/>
          <p14:tracePt t="13262" x="3784600" y="3822700"/>
          <p14:tracePt t="13279" x="3752850" y="3892550"/>
          <p14:tracePt t="13296" x="3752850" y="3911600"/>
          <p14:tracePt t="13312" x="3746500" y="3930650"/>
          <p14:tracePt t="13328" x="3733800" y="3956050"/>
          <p14:tracePt t="13345" x="3727450" y="3981450"/>
          <p14:tracePt t="13363" x="3721100" y="3994150"/>
          <p14:tracePt t="13395" x="3714750" y="4000500"/>
          <p14:tracePt t="13418" x="3714750" y="4006850"/>
          <p14:tracePt t="13482" x="3714750" y="4013200"/>
          <p14:tracePt t="13552" x="3708400" y="4019550"/>
          <p14:tracePt t="13580" x="3708400" y="4025900"/>
          <p14:tracePt t="13601" x="3702050" y="4032250"/>
          <p14:tracePt t="13608" x="3702050" y="4038600"/>
          <p14:tracePt t="13629" x="3702050" y="4044950"/>
          <p14:tracePt t="13650" x="3695700" y="4051300"/>
          <p14:tracePt t="13692" x="3695700" y="4057650"/>
          <p14:tracePt t="13699" x="3695700" y="4064000"/>
          <p14:tracePt t="13720" x="3695700" y="4070350"/>
          <p14:tracePt t="13741" x="3695700" y="4083050"/>
          <p14:tracePt t="13762" x="3702050" y="4089400"/>
          <p14:tracePt t="13769" x="3708400" y="4095750"/>
          <p14:tracePt t="13811" x="3714750" y="4102100"/>
          <p14:tracePt t="13825" x="3721100" y="4102100"/>
          <p14:tracePt t="13832" x="3721100" y="4108450"/>
          <p14:tracePt t="13844" x="3733800" y="4114800"/>
          <p14:tracePt t="13861" x="3759200" y="4127500"/>
          <p14:tracePt t="13877" x="3778250" y="4133850"/>
          <p14:tracePt t="13893" x="3803650" y="4140200"/>
          <p14:tracePt t="13910" x="3892550" y="4178300"/>
          <p14:tracePt t="13926" x="3924300" y="4184650"/>
          <p14:tracePt t="13943" x="3962400" y="4197350"/>
          <p14:tracePt t="13960" x="4044950" y="4203700"/>
          <p14:tracePt t="13976" x="4140200" y="4203700"/>
          <p14:tracePt t="13993" x="4191000" y="4191000"/>
          <p14:tracePt t="14009" x="4298950" y="4152900"/>
          <p14:tracePt t="14026" x="4413250" y="4076700"/>
          <p14:tracePt t="14043" x="4457700" y="4044950"/>
          <p14:tracePt t="14059" x="4552950" y="3981450"/>
          <p14:tracePt t="14076" x="4584700" y="3949700"/>
          <p14:tracePt t="14093" x="4597400" y="3930650"/>
          <p14:tracePt t="14109" x="4603750" y="3930650"/>
          <p14:tracePt t="14126" x="4610100" y="3930650"/>
          <p14:tracePt t="14142" x="4610100" y="3924300"/>
          <p14:tracePt t="14182" x="4616450" y="39243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22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7F7F7F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00B05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</a:t>
            </a:r>
            <a:r>
              <a:rPr lang="en-US" altLang="zh-TW" sz="2400" dirty="0">
                <a:solidFill>
                  <a:srgbClr val="808080"/>
                </a:solidFill>
                <a:ea typeface="新細明體" pitchFamily="18" charset="-120"/>
              </a:rPr>
              <a:t>awk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 	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cat f  |  awk '{print}' 	   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rgbClr val="3333CC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 	</a:t>
            </a:r>
            <a:r>
              <a:rPr lang="en-US" altLang="zh-TW" sz="2400" u="sng" dirty="0">
                <a:solidFill>
                  <a:srgbClr val="FF0000"/>
                </a:solidFill>
                <a:ea typeface="新細明體" pitchFamily="18" charset="-120"/>
              </a:rPr>
              <a:t>cat f  |  awk '1'</a:t>
            </a:r>
            <a:r>
              <a:rPr lang="en-US" altLang="zh-TW" sz="2400" dirty="0">
                <a:ea typeface="新細明體" pitchFamily="18" charset="-120"/>
              </a:rPr>
              <a:t> 		   </a:t>
            </a:r>
            <a:r>
              <a:rPr lang="en-US" altLang="zh-TW" sz="2400" b="1" dirty="0">
                <a:solidFill>
                  <a:srgbClr val="FF0000"/>
                </a:solidFill>
                <a:ea typeface="新細明體" pitchFamily="18" charset="-12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     cat f  |  awk 'print'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74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82"/>
    </mc:Choice>
    <mc:Fallback>
      <p:transition spd="slow" advTm="15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9" x="4610100" y="3962400"/>
          <p14:tracePt t="935" x="4584700" y="4019550"/>
          <p14:tracePt t="952" x="4495800" y="4146550"/>
          <p14:tracePt t="969" x="4406900" y="4248150"/>
          <p14:tracePt t="985" x="4375150" y="4292600"/>
          <p14:tracePt t="1002" x="4311650" y="4375150"/>
          <p14:tracePt t="1019" x="4273550" y="4425950"/>
          <p14:tracePt t="1035" x="4260850" y="4438650"/>
          <p14:tracePt t="1052" x="4254500" y="4451350"/>
          <p14:tracePt t="1068" x="4254500" y="4464050"/>
          <p14:tracePt t="1104" x="4267200" y="4470400"/>
          <p14:tracePt t="1123" x="4273550" y="4476750"/>
          <p14:tracePt t="1134" x="4279900" y="4476750"/>
          <p14:tracePt t="1151" x="4298950" y="4483100"/>
          <p14:tracePt t="1168" x="4318000" y="4483100"/>
          <p14:tracePt t="1185" x="4349750" y="4489450"/>
          <p14:tracePt t="1201" x="4400550" y="4495800"/>
          <p14:tracePt t="1218" x="4425950" y="4495800"/>
          <p14:tracePt t="1235" x="4483100" y="4502150"/>
          <p14:tracePt t="1252" x="4527550" y="4502150"/>
          <p14:tracePt t="1268" x="4540250" y="4508500"/>
          <p14:tracePt t="1284" x="4559300" y="4514850"/>
          <p14:tracePt t="1301" x="4565650" y="4521200"/>
          <p14:tracePt t="1318" x="4572000" y="4521200"/>
          <p14:tracePt t="1334" x="4591050" y="4527550"/>
          <p14:tracePt t="1350" x="4610100" y="4527550"/>
          <p14:tracePt t="1367" x="4616450" y="4527550"/>
          <p14:tracePt t="1383" x="4667250" y="4527550"/>
          <p14:tracePt t="1401" x="4699000" y="4527550"/>
          <p14:tracePt t="1418" x="4813300" y="4521200"/>
          <p14:tracePt t="1434" x="4845050" y="4521200"/>
          <p14:tracePt t="1450" x="4883150" y="4514850"/>
          <p14:tracePt t="1466" x="4946650" y="4514850"/>
          <p14:tracePt t="1483" x="4997450" y="4508500"/>
          <p14:tracePt t="1500" x="5016500" y="4508500"/>
          <p14:tracePt t="1518" x="5060950" y="4502150"/>
          <p14:tracePt t="1533" x="5092700" y="4495800"/>
          <p14:tracePt t="1551" x="5137150" y="4489450"/>
          <p14:tracePt t="1566" x="5156200" y="4483100"/>
          <p14:tracePt t="1583" x="5226050" y="4464050"/>
          <p14:tracePt t="1600" x="5283200" y="4457700"/>
          <p14:tracePt t="1617" x="5302250" y="4451350"/>
          <p14:tracePt t="1633" x="5372100" y="4451350"/>
          <p14:tracePt t="1650" x="5410200" y="4451350"/>
          <p14:tracePt t="1666" x="5492750" y="4438650"/>
          <p14:tracePt t="1683" x="5530850" y="4438650"/>
          <p14:tracePt t="1700" x="5670550" y="4413250"/>
          <p14:tracePt t="1716" x="5708650" y="4400550"/>
          <p14:tracePt t="1734" x="5765800" y="4394200"/>
          <p14:tracePt t="1749" x="5797550" y="4387850"/>
          <p14:tracePt t="1765" x="5854700" y="4381500"/>
          <p14:tracePt t="1783" x="5905500" y="4375150"/>
          <p14:tracePt t="1799" x="5924550" y="4368800"/>
          <p14:tracePt t="1816" x="5962650" y="4356100"/>
          <p14:tracePt t="1833" x="5988050" y="4349750"/>
          <p14:tracePt t="1849" x="6000750" y="4343400"/>
          <p14:tracePt t="1867" x="6013450" y="4343400"/>
          <p14:tracePt t="1902" x="6007100" y="4343400"/>
          <p14:tracePt t="1909" x="5994400" y="4343400"/>
          <p14:tracePt t="1923" x="5975350" y="4343400"/>
          <p14:tracePt t="1932" x="5943600" y="4343400"/>
          <p14:tracePt t="1949" x="5892800" y="4343400"/>
          <p14:tracePt t="1966" x="5702300" y="4381500"/>
          <p14:tracePt t="1982" x="5429250" y="4438650"/>
          <p14:tracePt t="1999" x="5302250" y="4470400"/>
          <p14:tracePt t="2015" x="5092700" y="4508500"/>
          <p14:tracePt t="2032" x="5016500" y="4521200"/>
          <p14:tracePt t="2049" x="4870450" y="4527550"/>
          <p14:tracePt t="2065" x="4838700" y="4527550"/>
          <p14:tracePt t="2082" x="4826000" y="4527550"/>
          <p14:tracePt t="2099" x="4813300" y="4521200"/>
          <p14:tracePt t="2119" x="4813300" y="4514850"/>
          <p14:tracePt t="2135" x="4826000" y="4514850"/>
          <p14:tracePt t="2148" x="4845050" y="4502150"/>
          <p14:tracePt t="2166" x="4921250" y="4489450"/>
          <p14:tracePt t="2181" x="4984750" y="4476750"/>
          <p14:tracePt t="2198" x="5175250" y="4451350"/>
          <p14:tracePt t="2214" x="5435600" y="4406900"/>
          <p14:tracePt t="2232" x="5683250" y="4394200"/>
          <p14:tracePt t="2248" x="5797550" y="4394200"/>
          <p14:tracePt t="2265" x="5962650" y="4394200"/>
          <p14:tracePt t="2282" x="6070600" y="4400550"/>
          <p14:tracePt t="2297" x="6096000" y="4400550"/>
          <p14:tracePt t="2314" x="6121400" y="4400550"/>
          <p14:tracePt t="2331" x="6140450" y="4400550"/>
          <p14:tracePt t="2364" x="6134100" y="4400550"/>
          <p14:tracePt t="2380" x="6108700" y="4400550"/>
          <p14:tracePt t="2397" x="6057900" y="4400550"/>
          <p14:tracePt t="2415" x="5899150" y="4406900"/>
          <p14:tracePt t="2430" x="5753100" y="4445000"/>
          <p14:tracePt t="2434" x="5575300" y="4483100"/>
          <p14:tracePt t="2447" x="5378450" y="4521200"/>
          <p14:tracePt t="2464" x="4953000" y="4603750"/>
          <p14:tracePt t="2481" x="4800600" y="4635500"/>
          <p14:tracePt t="2497" x="4629150" y="4667250"/>
          <p14:tracePt t="2513" x="4578350" y="4673600"/>
          <p14:tracePt t="2530" x="4572000" y="4673600"/>
          <p14:tracePt t="2548" x="4572000" y="4667250"/>
          <p14:tracePt t="2563" x="4616450" y="4654550"/>
          <p14:tracePt t="2580" x="4679950" y="4635500"/>
          <p14:tracePt t="2597" x="4889500" y="4591050"/>
          <p14:tracePt t="2613" x="5029200" y="4572000"/>
          <p14:tracePt t="2630" x="5499100" y="4495800"/>
          <p14:tracePt t="2646" x="5822950" y="4489450"/>
          <p14:tracePt t="2663" x="5911850" y="4489450"/>
          <p14:tracePt t="2680" x="6051550" y="4476750"/>
          <p14:tracePt t="2696" x="6102350" y="4476750"/>
          <p14:tracePt t="2712" x="6108700" y="4476750"/>
          <p14:tracePt t="2730" x="6115050" y="4476750"/>
          <p14:tracePt t="2745" x="6096000" y="4476750"/>
          <p14:tracePt t="2762" x="6083300" y="4470400"/>
          <p14:tracePt t="2779" x="6032500" y="4464050"/>
          <p14:tracePt t="2796" x="5886450" y="4476750"/>
          <p14:tracePt t="2812" x="5765800" y="4483100"/>
          <p14:tracePt t="2829" x="5397500" y="4546600"/>
          <p14:tracePt t="2845" x="5003800" y="4616450"/>
          <p14:tracePt t="2863" x="4864100" y="4622800"/>
          <p14:tracePt t="2879" x="4711700" y="4635500"/>
          <p14:tracePt t="2896" x="4660900" y="4635500"/>
          <p14:tracePt t="2912" x="4654550" y="4635500"/>
          <p14:tracePt t="2929" x="4673600" y="4622800"/>
          <p14:tracePt t="2945" x="4705350" y="4616450"/>
          <p14:tracePt t="2948" x="4768850" y="4584700"/>
          <p14:tracePt t="2962" x="4851400" y="4559300"/>
          <p14:tracePt t="2978" x="5162550" y="4464050"/>
          <p14:tracePt t="2995" x="5441950" y="4413250"/>
          <p14:tracePt t="3012" x="5880100" y="4362450"/>
          <p14:tracePt t="3028" x="6134100" y="4330700"/>
          <p14:tracePt t="3046" x="6267450" y="4298950"/>
          <p14:tracePt t="3062" x="6299200" y="4298950"/>
          <p14:tracePt t="3078" x="6305550" y="4298950"/>
          <p14:tracePt t="3111" x="6299200" y="4298950"/>
          <p14:tracePt t="3128" x="6280150" y="4292600"/>
          <p14:tracePt t="3145" x="6210300" y="4286250"/>
          <p14:tracePt t="3161" x="6108700" y="4279900"/>
          <p14:tracePt t="3178" x="5778500" y="4279900"/>
          <p14:tracePt t="3194" x="5200650" y="4260850"/>
          <p14:tracePt t="3211" x="4965700" y="4273550"/>
          <p14:tracePt t="3228" x="4768850" y="4298950"/>
          <p14:tracePt t="3244" x="4508500" y="4324350"/>
          <p14:tracePt t="3260" x="4483100" y="4324350"/>
          <p14:tracePt t="3278" x="4457700" y="4324350"/>
          <p14:tracePt t="3294" x="4445000" y="4324350"/>
          <p14:tracePt t="3311" x="4438650" y="4324350"/>
          <p14:tracePt t="3327" x="4432300" y="4324350"/>
          <p14:tracePt t="3369" x="4425950" y="4330700"/>
          <p14:tracePt t="3376" x="4419600" y="4330700"/>
          <p14:tracePt t="3397" x="4394200" y="4337050"/>
          <p14:tracePt t="4028" x="4318000" y="4337050"/>
          <p14:tracePt t="4034" x="4203700" y="4337050"/>
          <p14:tracePt t="4049" x="4089400" y="4337050"/>
          <p14:tracePt t="4058" x="3949700" y="4337050"/>
          <p14:tracePt t="4075" x="3810000" y="4337050"/>
          <p14:tracePt t="4092" x="3568700" y="4337050"/>
          <p14:tracePt t="4108" x="3352800" y="4337050"/>
          <p14:tracePt t="4124" x="3251200" y="4337050"/>
          <p14:tracePt t="4141" x="3086100" y="4349750"/>
          <p14:tracePt t="4158" x="3022600" y="4356100"/>
          <p14:tracePt t="4175" x="2901950" y="4375150"/>
          <p14:tracePt t="4190" x="2870200" y="4381500"/>
          <p14:tracePt t="4207" x="2851150" y="4387850"/>
          <p14:tracePt t="4224" x="2825750" y="4400550"/>
          <p14:tracePt t="4241" x="2813050" y="4406900"/>
          <p14:tracePt t="4257" x="2806700" y="4406900"/>
          <p14:tracePt t="4274" x="2806700" y="4413250"/>
          <p14:tracePt t="4290" x="2806700" y="4425950"/>
          <p14:tracePt t="4307" x="2800350" y="4432300"/>
          <p14:tracePt t="4340" x="2800350" y="4438650"/>
          <p14:tracePt t="4360" x="2806700" y="4445000"/>
          <p14:tracePt t="4373" x="2806700" y="4451350"/>
          <p14:tracePt t="4390" x="2806700" y="4476750"/>
          <p14:tracePt t="4407" x="2819400" y="4514850"/>
          <p14:tracePt t="4424" x="2819400" y="4540250"/>
          <p14:tracePt t="4440" x="2819400" y="4559300"/>
          <p14:tracePt t="4457" x="2819400" y="4603750"/>
          <p14:tracePt t="4473" x="2819400" y="4616450"/>
          <p14:tracePt t="4490" x="2819400" y="4629150"/>
          <p14:tracePt t="4506" x="2813050" y="4648200"/>
          <p14:tracePt t="4523" x="2813050" y="4660900"/>
          <p14:tracePt t="4540" x="2806700" y="4673600"/>
          <p14:tracePt t="4556" x="2806700" y="4679950"/>
          <p14:tracePt t="4573" x="2806700" y="4692650"/>
          <p14:tracePt t="4589" x="2806700" y="4705350"/>
          <p14:tracePt t="4606" x="2806700" y="4711700"/>
          <p14:tracePt t="4623" x="2806700" y="4724400"/>
          <p14:tracePt t="4911" x="2806700" y="4743450"/>
          <p14:tracePt t="4918" x="2813050" y="4775200"/>
          <p14:tracePt t="4933" x="2819400" y="4794250"/>
          <p14:tracePt t="4941" x="2838450" y="4826000"/>
          <p14:tracePt t="4955" x="2838450" y="4857750"/>
          <p14:tracePt t="4971" x="2851150" y="4908550"/>
          <p14:tracePt t="4989" x="2857500" y="4940300"/>
          <p14:tracePt t="5005" x="2857500" y="4946650"/>
          <p14:tracePt t="5022" x="2857500" y="4953000"/>
          <p14:tracePt t="5038" x="2863850" y="4959350"/>
          <p14:tracePt t="5059" x="2870200" y="4959350"/>
          <p14:tracePt t="5074" x="2876550" y="4959350"/>
          <p14:tracePt t="5088" x="2882900" y="4959350"/>
          <p14:tracePt t="5104" x="2889250" y="4940300"/>
          <p14:tracePt t="5122" x="2901950" y="4914900"/>
          <p14:tracePt t="5138" x="2908300" y="4902200"/>
          <p14:tracePt t="5154" x="2933700" y="4864100"/>
          <p14:tracePt t="5172" x="2952750" y="4806950"/>
          <p14:tracePt t="5187" x="2971800" y="4775200"/>
          <p14:tracePt t="5204" x="2990850" y="4724400"/>
          <p14:tracePt t="5221" x="3009900" y="4679950"/>
          <p14:tracePt t="5237" x="3016250" y="4667250"/>
          <p14:tracePt t="5255" x="3016250" y="4654550"/>
          <p14:tracePt t="5361" x="3016250" y="4667250"/>
          <p14:tracePt t="5375" x="3009900" y="4667250"/>
          <p14:tracePt t="5381" x="3009900" y="4673600"/>
          <p14:tracePt t="5390" x="3003550" y="4679950"/>
          <p14:tracePt t="5410" x="2997200" y="4686300"/>
          <p14:tracePt t="5431" x="2990850" y="4692650"/>
          <p14:tracePt t="5473" x="2984500" y="4692650"/>
          <p14:tracePt t="5480" x="2984500" y="4699000"/>
          <p14:tracePt t="5522" x="2971800" y="4705350"/>
          <p14:tracePt t="5550" x="2965450" y="4705350"/>
          <p14:tracePt t="5564" x="2959100" y="4711700"/>
          <p14:tracePt t="5585" x="2952750" y="4711700"/>
          <p14:tracePt t="5599" x="2946400" y="4711700"/>
          <p14:tracePt t="5621" x="2940050" y="4711700"/>
          <p14:tracePt t="5641" x="2933700" y="4705350"/>
          <p14:tracePt t="5662" x="2921000" y="4692650"/>
          <p14:tracePt t="5670" x="2914650" y="4679950"/>
          <p14:tracePt t="5683" x="2895600" y="4660900"/>
          <p14:tracePt t="5698" x="2889250" y="4641850"/>
          <p14:tracePt t="5706" x="2876550" y="4610100"/>
          <p14:tracePt t="5721" x="2857500" y="4565650"/>
          <p14:tracePt t="5735" x="2832100" y="4521200"/>
          <p14:tracePt t="5752" x="2794000" y="4425950"/>
          <p14:tracePt t="5769" x="2762250" y="4311650"/>
          <p14:tracePt t="5785" x="2743200" y="4273550"/>
          <p14:tracePt t="5803" x="2686050" y="4108450"/>
          <p14:tracePt t="5818" x="2673350" y="4064000"/>
          <p14:tracePt t="5835" x="2641600" y="3968750"/>
          <p14:tracePt t="5852" x="2628900" y="3898900"/>
          <p14:tracePt t="5868" x="2622550" y="3854450"/>
          <p14:tracePt t="5885" x="2622550" y="3803650"/>
          <p14:tracePt t="5902" x="2622550" y="3759200"/>
          <p14:tracePt t="5918" x="2622550" y="3733800"/>
          <p14:tracePt t="5935" x="2628900" y="3714750"/>
          <p14:tracePt t="5951" x="2667000" y="3644900"/>
          <p14:tracePt t="5968" x="2673350" y="3632200"/>
          <p14:tracePt t="5985" x="2698750" y="3594100"/>
          <p14:tracePt t="6001" x="2711450" y="3587750"/>
          <p14:tracePt t="6018" x="2730500" y="3562350"/>
          <p14:tracePt t="6035" x="2749550" y="3549650"/>
          <p14:tracePt t="6051" x="2762250" y="3543300"/>
          <p14:tracePt t="6067" x="2774950" y="3530600"/>
          <p14:tracePt t="6084" x="2794000" y="3530600"/>
          <p14:tracePt t="6117" x="2806700" y="3530600"/>
          <p14:tracePt t="6134" x="2813050" y="3530600"/>
          <p14:tracePt t="6151" x="2819400" y="3530600"/>
          <p14:tracePt t="6168" x="2819400" y="3536950"/>
          <p14:tracePt t="6184" x="2825750" y="3543300"/>
          <p14:tracePt t="6218" x="2832100" y="3549650"/>
          <p14:tracePt t="6231" x="2832100" y="3556000"/>
          <p14:tracePt t="6287" x="2832100" y="3562350"/>
          <p14:tracePt t="6301" x="2832100" y="3568700"/>
          <p14:tracePt t="6322" x="2832100" y="3575050"/>
          <p14:tracePt t="6364" x="2832100" y="3581400"/>
          <p14:tracePt t="6371" x="2832100" y="3587750"/>
          <p14:tracePt t="6392" x="2832100" y="3594100"/>
          <p14:tracePt t="6413" x="2832100" y="3600450"/>
          <p14:tracePt t="6463" x="2832100" y="3606800"/>
          <p14:tracePt t="6484" x="2832100" y="3613150"/>
          <p14:tracePt t="6505" x="2832100" y="3619500"/>
          <p14:tracePt t="6533" x="2832100" y="3625850"/>
          <p14:tracePt t="6568" x="2832100" y="3632200"/>
          <p14:tracePt t="6581" x="2832100" y="3638550"/>
          <p14:tracePt t="6603" x="2838450" y="3638550"/>
          <p14:tracePt t="6617" x="2838450" y="3644900"/>
          <p14:tracePt t="6638" x="2838450" y="3651250"/>
          <p14:tracePt t="6645" x="2838450" y="3657600"/>
          <p14:tracePt t="6652" x="2844800" y="3663950"/>
          <p14:tracePt t="6669" x="2844800" y="3676650"/>
          <p14:tracePt t="6682" x="2844800" y="3689350"/>
          <p14:tracePt t="6699" x="2851150" y="3708400"/>
          <p14:tracePt t="6716" x="2857500" y="3733800"/>
          <p14:tracePt t="6732" x="2863850" y="3746500"/>
          <p14:tracePt t="6749" x="2863850" y="3771900"/>
          <p14:tracePt t="6765" x="2870200" y="3784600"/>
          <p14:tracePt t="6782" x="2870200" y="3790950"/>
          <p14:tracePt t="6799" x="2870200" y="3797300"/>
          <p14:tracePt t="7108" x="2857500" y="3797300"/>
          <p14:tracePt t="7129" x="2851150" y="3797300"/>
          <p14:tracePt t="7143" x="2844800" y="3797300"/>
          <p14:tracePt t="7158" x="2832100" y="3803650"/>
          <p14:tracePt t="7167" x="2813050" y="3803650"/>
          <p14:tracePt t="7180" x="2787650" y="3816350"/>
          <p14:tracePt t="7197" x="2768600" y="3829050"/>
          <p14:tracePt t="7214" x="2660650" y="3898900"/>
          <p14:tracePt t="7230" x="2622550" y="3930650"/>
          <p14:tracePt t="7247" x="2578100" y="3968750"/>
          <p14:tracePt t="7264" x="2514600" y="4070350"/>
          <p14:tracePt t="7280" x="2457450" y="4171950"/>
          <p14:tracePt t="7297" x="2444750" y="4210050"/>
          <p14:tracePt t="7313" x="2419350" y="4311650"/>
          <p14:tracePt t="7330" x="2419350" y="4400550"/>
          <p14:tracePt t="7347" x="2425700" y="4495800"/>
          <p14:tracePt t="7363" x="2438400" y="4533900"/>
          <p14:tracePt t="7380" x="2451100" y="4610100"/>
          <p14:tracePt t="7397" x="2482850" y="4667250"/>
          <p14:tracePt t="7413" x="2495550" y="4692650"/>
          <p14:tracePt t="7430" x="2527300" y="4743450"/>
          <p14:tracePt t="7446" x="2559050" y="4794250"/>
          <p14:tracePt t="7463" x="2571750" y="4806950"/>
          <p14:tracePt t="7481" x="2603500" y="4838700"/>
          <p14:tracePt t="7497" x="2622550" y="4864100"/>
          <p14:tracePt t="7513" x="2628900" y="4870450"/>
          <p14:tracePt t="7529" x="2647950" y="4883150"/>
          <p14:tracePt t="7562" x="2667000" y="4889500"/>
          <p14:tracePt t="7579" x="2679700" y="4889500"/>
          <p14:tracePt t="7596" x="2686050" y="4889500"/>
          <p14:tracePt t="7613" x="2698750" y="4889500"/>
          <p14:tracePt t="7629" x="2717800" y="4889500"/>
          <p14:tracePt t="7645" x="2724150" y="4889500"/>
          <p14:tracePt t="7663" x="2730500" y="4889500"/>
          <p14:tracePt t="7679" x="2736850" y="4889500"/>
          <p14:tracePt t="7712" x="2749550" y="4889500"/>
          <p14:tracePt t="7749" x="2755900" y="4889500"/>
          <p14:tracePt t="7762" x="2762250" y="4889500"/>
          <p14:tracePt t="7818" x="2768600" y="4889500"/>
          <p14:tracePt t="7838" x="2774950" y="4883150"/>
          <p14:tracePt t="7866" x="2781300" y="4876800"/>
          <p14:tracePt t="7902" x="2787650" y="4876800"/>
          <p14:tracePt t="7909" x="2787650" y="4870450"/>
          <p14:tracePt t="7937" x="2794000" y="4864100"/>
          <p14:tracePt t="7958" x="2794000" y="4857750"/>
          <p14:tracePt t="7986" x="2787650" y="4851400"/>
          <p14:tracePt t="8007" x="2781300" y="4851400"/>
          <p14:tracePt t="8028" x="2774950" y="4845050"/>
          <p14:tracePt t="8049" x="2768600" y="4845050"/>
          <p14:tracePt t="8056" x="2768600" y="4838700"/>
          <p14:tracePt t="8076" x="2762250" y="4832350"/>
          <p14:tracePt t="8091" x="2755900" y="4832350"/>
          <p14:tracePt t="8098" x="2755900" y="4826000"/>
          <p14:tracePt t="8114" x="2743200" y="4813300"/>
          <p14:tracePt t="8128" x="2711450" y="4768850"/>
          <p14:tracePt t="8144" x="2698750" y="4737100"/>
          <p14:tracePt t="8162" x="2654300" y="4654550"/>
          <p14:tracePt t="8177" x="2622550" y="4584700"/>
          <p14:tracePt t="8193" x="2603500" y="4514850"/>
          <p14:tracePt t="8211" x="2546350" y="4279900"/>
          <p14:tracePt t="8227" x="2546350" y="4216400"/>
          <p14:tracePt t="8244" x="2546350" y="4102100"/>
          <p14:tracePt t="8260" x="2565400" y="3994150"/>
          <p14:tracePt t="8277" x="2584450" y="3937000"/>
          <p14:tracePt t="8293" x="2635250" y="3860800"/>
          <p14:tracePt t="8309" x="2679700" y="3784600"/>
          <p14:tracePt t="8326" x="2711450" y="3752850"/>
          <p14:tracePt t="8344" x="2755900" y="3714750"/>
          <p14:tracePt t="8360" x="2794000" y="3683000"/>
          <p14:tracePt t="8376" x="2806700" y="3676650"/>
          <p14:tracePt t="8393" x="2825750" y="3657600"/>
          <p14:tracePt t="8409" x="2838450" y="3651250"/>
          <p14:tracePt t="8426" x="2844800" y="3644900"/>
          <p14:tracePt t="8443" x="2851150" y="3644900"/>
          <p14:tracePt t="8460" x="2851150" y="3638550"/>
          <p14:tracePt t="8479" x="2857500" y="3638550"/>
          <p14:tracePt t="8548" x="2857500" y="3644900"/>
          <p14:tracePt t="8589" x="2857500" y="3651250"/>
          <p14:tracePt t="8603" x="2857500" y="3657600"/>
          <p14:tracePt t="8639" x="2851150" y="3663950"/>
          <p14:tracePt t="8660" x="2844800" y="3676650"/>
          <p14:tracePt t="8674" x="2844800" y="3683000"/>
          <p14:tracePt t="8688" x="2838450" y="3695700"/>
          <p14:tracePt t="8695" x="2838450" y="3721100"/>
          <p14:tracePt t="8709" x="2832100" y="3759200"/>
          <p14:tracePt t="8725" x="2794000" y="3905250"/>
          <p14:tracePt t="8742" x="2774950" y="4000500"/>
          <p14:tracePt t="8759" x="2711450" y="4330700"/>
          <p14:tracePt t="8775" x="2692400" y="4438650"/>
          <p14:tracePt t="8792" x="2679700" y="4540250"/>
          <p14:tracePt t="8808" x="2673350" y="4718050"/>
          <p14:tracePt t="8825" x="2673350" y="4819650"/>
          <p14:tracePt t="8842" x="2686050" y="4889500"/>
          <p14:tracePt t="8858" x="2698750" y="4914900"/>
          <p14:tracePt t="8875" x="2711450" y="4946650"/>
          <p14:tracePt t="8892" x="2730500" y="4965700"/>
          <p14:tracePt t="8924" x="2736850" y="4972050"/>
          <p14:tracePt t="8942" x="2743200" y="4972050"/>
          <p14:tracePt t="8968" x="2749550" y="4972050"/>
          <p14:tracePt t="9011" x="2755900" y="4972050"/>
          <p14:tracePt t="9031" x="2755900" y="4965700"/>
          <p14:tracePt t="9060" x="2762250" y="4959350"/>
          <p14:tracePt t="9081" x="2768600" y="4953000"/>
          <p14:tracePt t="9130" x="2774950" y="4953000"/>
          <p14:tracePt t="9151" x="2781300" y="4946650"/>
          <p14:tracePt t="9164" x="2787650" y="4946650"/>
          <p14:tracePt t="9179" x="2800350" y="4946650"/>
          <p14:tracePt t="9193" x="2806700" y="4946650"/>
          <p14:tracePt t="9200" x="2813050" y="4940300"/>
          <p14:tracePt t="9214" x="2838450" y="4940300"/>
          <p14:tracePt t="9223" x="2857500" y="4933950"/>
          <p14:tracePt t="9240" x="2876550" y="4921250"/>
          <p14:tracePt t="9257" x="2914650" y="4908550"/>
          <p14:tracePt t="9273" x="2946400" y="4902200"/>
          <p14:tracePt t="9290" x="2959100" y="4895850"/>
          <p14:tracePt t="9306" x="2971800" y="4883150"/>
          <p14:tracePt t="9323" x="2978150" y="4883150"/>
          <p14:tracePt t="9586" x="2984500" y="4883150"/>
          <p14:tracePt t="9621" x="2990850" y="4883150"/>
          <p14:tracePt t="9642" x="2997200" y="4883150"/>
          <p14:tracePt t="9663" x="3003550" y="4883150"/>
          <p14:tracePt t="9670" x="3009900" y="4883150"/>
          <p14:tracePt t="9691" x="3016250" y="4883150"/>
          <p14:tracePt t="9706" x="3028950" y="4883150"/>
          <p14:tracePt t="9713" x="3041650" y="4883150"/>
          <p14:tracePt t="9727" x="3067050" y="4883150"/>
          <p14:tracePt t="9738" x="3098800" y="4883150"/>
          <p14:tracePt t="9755" x="3168650" y="4883150"/>
          <p14:tracePt t="9771" x="3206750" y="4883150"/>
          <p14:tracePt t="9788" x="3302000" y="4889500"/>
          <p14:tracePt t="9805" x="3378200" y="4889500"/>
          <p14:tracePt t="9821" x="3409950" y="4895850"/>
          <p14:tracePt t="9838" x="3448050" y="4895850"/>
          <p14:tracePt t="9854" x="3473450" y="4895850"/>
          <p14:tracePt t="9871" x="3479800" y="4895850"/>
          <p14:tracePt t="9904" x="3473450" y="4895850"/>
          <p14:tracePt t="9920" x="3460750" y="4895850"/>
          <p14:tracePt t="9940" x="3454400" y="4895850"/>
          <p14:tracePt t="9954" x="3441700" y="4895850"/>
          <p14:tracePt t="9971" x="3422650" y="4895850"/>
          <p14:tracePt t="9988" x="3416300" y="4895850"/>
          <p14:tracePt t="10004" x="3409950" y="4895850"/>
          <p14:tracePt t="10022" x="3378200" y="4889500"/>
          <p14:tracePt t="10037" x="3365500" y="4889500"/>
          <p14:tracePt t="10054" x="3352800" y="4889500"/>
          <p14:tracePt t="10071" x="3314700" y="4889500"/>
          <p14:tracePt t="10087" x="3263900" y="4889500"/>
          <p14:tracePt t="10104" x="3244850" y="4889500"/>
          <p14:tracePt t="10120" x="3213100" y="4883150"/>
          <p14:tracePt t="10137" x="3175000" y="4876800"/>
          <p14:tracePt t="10170" x="3162300" y="4876800"/>
          <p14:tracePt t="10187" x="3155950" y="4876800"/>
          <p14:tracePt t="10204" x="3149600" y="4876800"/>
          <p14:tracePt t="10236" x="3143250" y="4876800"/>
          <p14:tracePt t="10267" x="3136900" y="4876800"/>
          <p14:tracePt t="10338" x="3130550" y="4876800"/>
          <p14:tracePt t="10583" x="3143250" y="4876800"/>
          <p14:tracePt t="10597" x="3162300" y="4864100"/>
          <p14:tracePt t="10605" x="3181350" y="4857750"/>
          <p14:tracePt t="10621" x="3213100" y="4851400"/>
          <p14:tracePt t="10635" x="3232150" y="4845050"/>
          <p14:tracePt t="10652" x="3276600" y="4838700"/>
          <p14:tracePt t="10669" x="3302000" y="4826000"/>
          <p14:tracePt t="10685" x="3314700" y="4819650"/>
          <p14:tracePt t="10702" x="3333750" y="4819650"/>
          <p14:tracePt t="10759" x="3340100" y="4813300"/>
          <p14:tracePt t="10885" x="3333750" y="4813300"/>
          <p14:tracePt t="10913" x="3327400" y="4813300"/>
          <p14:tracePt t="11173" x="3295650" y="4756150"/>
          <p14:tracePt t="11179" x="3257550" y="4673600"/>
          <p14:tracePt t="11186" x="3187700" y="4540250"/>
          <p14:tracePt t="11203" x="3086100" y="4343400"/>
          <p14:tracePt t="11216" x="2927350" y="3975100"/>
          <p14:tracePt t="11233" x="2870200" y="3860800"/>
          <p14:tracePt t="11250" x="2768600" y="3695700"/>
          <p14:tracePt t="11266" x="2724150" y="3638550"/>
          <p14:tracePt t="11283" x="2628900" y="3556000"/>
          <p14:tracePt t="11300" x="2546350" y="3486150"/>
          <p14:tracePt t="11316" x="2527300" y="3460750"/>
          <p14:tracePt t="11334" x="2470150" y="3416300"/>
          <p14:tracePt t="11350" x="2432050" y="3384550"/>
          <p14:tracePt t="11366" x="2406650" y="3365500"/>
          <p14:tracePt t="11383" x="2374900" y="3346450"/>
          <p14:tracePt t="11399" x="2330450" y="3314700"/>
          <p14:tracePt t="11416" x="2311400" y="3295650"/>
          <p14:tracePt t="11433" x="2260600" y="3257550"/>
          <p14:tracePt t="11449" x="2184400" y="3225800"/>
          <p14:tracePt t="11466" x="2152650" y="3219450"/>
          <p14:tracePt t="11482" x="2095500" y="3200400"/>
          <p14:tracePt t="11499" x="2032000" y="3175000"/>
          <p14:tracePt t="11516" x="1974850" y="3149600"/>
          <p14:tracePt t="11532" x="1943100" y="3149600"/>
          <p14:tracePt t="11549" x="1905000" y="3143250"/>
          <p14:tracePt t="11553" x="1866900" y="3143250"/>
          <p14:tracePt t="11566" x="1797050" y="3136900"/>
          <p14:tracePt t="11582" x="1752600" y="3130550"/>
          <p14:tracePt t="11598" x="1714500" y="3130550"/>
          <p14:tracePt t="11615" x="1625600" y="3117850"/>
          <p14:tracePt t="11632" x="1530350" y="3111500"/>
          <p14:tracePt t="11649" x="1498600" y="3105150"/>
          <p14:tracePt t="11665" x="1447800" y="3098800"/>
          <p14:tracePt t="11682" x="1422400" y="3086100"/>
          <p14:tracePt t="11699" x="1397000" y="3060700"/>
          <p14:tracePt t="11714" x="1384300" y="3048000"/>
          <p14:tracePt t="11731" x="1371600" y="3022600"/>
          <p14:tracePt t="11749" x="1365250" y="3003550"/>
          <p14:tracePt t="11765" x="1365250" y="2997200"/>
          <p14:tracePt t="11782" x="1365250" y="2984500"/>
          <p14:tracePt t="11798" x="1365250" y="2965450"/>
          <p14:tracePt t="11814" x="1371600" y="2965450"/>
          <p14:tracePt t="11831" x="1384300" y="2952750"/>
          <p14:tracePt t="11848" x="1409700" y="2933700"/>
          <p14:tracePt t="11864" x="1435100" y="2933700"/>
          <p14:tracePt t="11882" x="1473200" y="2921000"/>
          <p14:tracePt t="11898" x="1511300" y="2914650"/>
          <p14:tracePt t="11914" x="1593850" y="2908300"/>
          <p14:tracePt t="11931" x="1701800" y="2895600"/>
          <p14:tracePt t="11947" x="1778000" y="2895600"/>
          <p14:tracePt t="11964" x="1905000" y="2895600"/>
          <p14:tracePt t="11981" x="2032000" y="2901950"/>
          <p14:tracePt t="11998" x="2089150" y="2908300"/>
          <p14:tracePt t="12014" x="2190750" y="2927350"/>
          <p14:tracePt t="12030" x="2286000" y="2946400"/>
          <p14:tracePt t="12047" x="2343150" y="2952750"/>
          <p14:tracePt t="12064" x="2444750" y="2952750"/>
          <p14:tracePt t="12081" x="2552700" y="2965450"/>
          <p14:tracePt t="12097" x="2590800" y="2965450"/>
          <p14:tracePt t="12114" x="2679700" y="2971800"/>
          <p14:tracePt t="12130" x="2774950" y="2971800"/>
          <p14:tracePt t="12147" x="2813050" y="2978150"/>
          <p14:tracePt t="12163" x="2895600" y="2978150"/>
          <p14:tracePt t="12180" x="2946400" y="2978150"/>
          <p14:tracePt t="12198" x="3060700" y="2978150"/>
          <p14:tracePt t="12213" x="3105150" y="2978150"/>
          <p14:tracePt t="12229" x="3130550" y="2978150"/>
          <p14:tracePt t="12247" x="3181350" y="2978150"/>
          <p14:tracePt t="12263" x="3232150" y="2978150"/>
          <p14:tracePt t="12279" x="3251200" y="2978150"/>
          <p14:tracePt t="12296" x="3302000" y="2978150"/>
          <p14:tracePt t="12313" x="3346450" y="2978150"/>
          <p14:tracePt t="12329" x="3378200" y="2971800"/>
          <p14:tracePt t="12346" x="3448050" y="2965450"/>
          <p14:tracePt t="12362" x="3517900" y="2952750"/>
          <p14:tracePt t="12381" x="3594100" y="2946400"/>
          <p14:tracePt t="12396" x="3625850" y="2946400"/>
          <p14:tracePt t="12412" x="3683000" y="2940050"/>
          <p14:tracePt t="12429" x="3733800" y="2933700"/>
          <p14:tracePt t="12445" x="3765550" y="2933700"/>
          <p14:tracePt t="12462" x="3784600" y="2927350"/>
          <p14:tracePt t="12479" x="3848100" y="2927350"/>
          <p14:tracePt t="12495" x="3873500" y="2927350"/>
          <p14:tracePt t="12513" x="3892550" y="2927350"/>
          <p14:tracePt t="12528" x="3949700" y="2914650"/>
          <p14:tracePt t="12545" x="4006850" y="2914650"/>
          <p14:tracePt t="12563" x="4076700" y="2901950"/>
          <p14:tracePt t="12578" x="4102100" y="2901950"/>
          <p14:tracePt t="12595" x="4159250" y="2895600"/>
          <p14:tracePt t="12612" x="4216400" y="2889250"/>
          <p14:tracePt t="12628" x="4241800" y="2889250"/>
          <p14:tracePt t="12645" x="4311650" y="2889250"/>
          <p14:tracePt t="12662" x="4375150" y="2889250"/>
          <p14:tracePt t="12678" x="4413250" y="2889250"/>
          <p14:tracePt t="12695" x="4470400" y="2882900"/>
          <p14:tracePt t="12711" x="4527550" y="2882900"/>
          <p14:tracePt t="12728" x="4559300" y="2882900"/>
          <p14:tracePt t="12745" x="4616450" y="2882900"/>
          <p14:tracePt t="12761" x="4667250" y="2882900"/>
          <p14:tracePt t="12778" x="4692650" y="2882900"/>
          <p14:tracePt t="12795" x="4749800" y="2882900"/>
          <p14:tracePt t="12811" x="4781550" y="2870200"/>
          <p14:tracePt t="12828" x="4826000" y="2870200"/>
          <p14:tracePt t="12844" x="4895850" y="2863850"/>
          <p14:tracePt t="12861" x="4927600" y="2863850"/>
          <p14:tracePt t="12878" x="4972050" y="2857500"/>
          <p14:tracePt t="12894" x="5022850" y="2857500"/>
          <p14:tracePt t="12911" x="5048250" y="2857500"/>
          <p14:tracePt t="12928" x="5111750" y="2844800"/>
          <p14:tracePt t="12944" x="5168900" y="2838450"/>
          <p14:tracePt t="12960" x="5194300" y="2838450"/>
          <p14:tracePt t="12977" x="5251450" y="2825750"/>
          <p14:tracePt t="12994" x="5302250" y="2819400"/>
          <p14:tracePt t="13010" x="5334000" y="2819400"/>
          <p14:tracePt t="13027" x="5378450" y="2819400"/>
          <p14:tracePt t="13043" x="5429250" y="2819400"/>
          <p14:tracePt t="13061" x="5461000" y="2819400"/>
          <p14:tracePt t="13077" x="5480050" y="2819400"/>
          <p14:tracePt t="13093" x="5492750" y="2819400"/>
          <p14:tracePt t="13110" x="5543550" y="2838450"/>
          <p14:tracePt t="13127" x="5556250" y="2838450"/>
          <p14:tracePt t="13143" x="5562600" y="2838450"/>
          <p14:tracePt t="13160" x="5588000" y="2838450"/>
          <p14:tracePt t="13176" x="5607050" y="2844800"/>
          <p14:tracePt t="13194" x="5638800" y="2851150"/>
          <p14:tracePt t="13209" x="5651500" y="2857500"/>
          <p14:tracePt t="13226" x="5695950" y="2870200"/>
          <p14:tracePt t="13244" x="5734050" y="2870200"/>
          <p14:tracePt t="13259" x="5765800" y="2876550"/>
          <p14:tracePt t="13276" x="5822950" y="2882900"/>
          <p14:tracePt t="13293" x="5873750" y="2889250"/>
          <p14:tracePt t="13309" x="5899150" y="2889250"/>
          <p14:tracePt t="13326" x="5949950" y="2895600"/>
          <p14:tracePt t="13342" x="5988050" y="2895600"/>
          <p14:tracePt t="13359" x="6013450" y="2895600"/>
          <p14:tracePt t="13377" x="6051550" y="2895600"/>
          <p14:tracePt t="13392" x="6070600" y="2895600"/>
          <p14:tracePt t="13409" x="6102350" y="2895600"/>
          <p14:tracePt t="13426" x="6127750" y="2901950"/>
          <p14:tracePt t="13442" x="6146800" y="2901950"/>
          <p14:tracePt t="13459" x="6172200" y="2901950"/>
          <p14:tracePt t="13475" x="6184900" y="2901950"/>
          <p14:tracePt t="13492" x="6197600" y="2901950"/>
          <p14:tracePt t="13509" x="6203950" y="2901950"/>
          <p14:tracePt t="13525" x="6223000" y="2901950"/>
          <p14:tracePt t="13542" x="6235700" y="2901950"/>
          <p14:tracePt t="13559" x="6242050" y="2895600"/>
          <p14:tracePt t="13575" x="6248400" y="2889250"/>
          <p14:tracePt t="13591" x="6254750" y="2889250"/>
          <p14:tracePt t="13595" x="6261100" y="2889250"/>
          <p14:tracePt t="13615" x="6267450" y="2882900"/>
          <p14:tracePt t="13826" x="6267450" y="2876550"/>
          <p14:tracePt t="13875" x="6267450" y="2870200"/>
          <p14:tracePt t="13910" x="6261100" y="2870200"/>
          <p14:tracePt t="13945" x="6254750" y="2870200"/>
          <p14:tracePt t="13952" x="6248400" y="2870200"/>
          <p14:tracePt t="14354" x="6235700" y="2870200"/>
          <p14:tracePt t="14368" x="6203950" y="2895600"/>
          <p14:tracePt t="14375" x="6184900" y="2927350"/>
          <p14:tracePt t="14391" x="6159500" y="2965450"/>
          <p14:tracePt t="14405" x="6076950" y="3041650"/>
          <p14:tracePt t="14422" x="6038850" y="3079750"/>
          <p14:tracePt t="14439" x="5956300" y="3194050"/>
          <p14:tracePt t="14456" x="5892800" y="3263900"/>
          <p14:tracePt t="14472" x="5759450" y="3429000"/>
          <p14:tracePt t="14489" x="5594350" y="3638550"/>
          <p14:tracePt t="14505" x="5511800" y="3733800"/>
          <p14:tracePt t="14522" x="5340350" y="3937000"/>
          <p14:tracePt t="14538" x="5264150" y="4044950"/>
          <p14:tracePt t="14555" x="5080000" y="4235450"/>
          <p14:tracePt t="14572" x="4851400" y="4457700"/>
          <p14:tracePt t="14589" x="4679950" y="4622800"/>
          <p14:tracePt t="14605" x="4610100" y="4699000"/>
          <p14:tracePt t="14621" x="4514850" y="4826000"/>
          <p14:tracePt t="14638" x="4451350" y="4895850"/>
          <p14:tracePt t="14655" x="4432300" y="4914900"/>
          <p14:tracePt t="14671" x="4419600" y="4940300"/>
          <p14:tracePt t="14688" x="4400550" y="4959350"/>
          <p14:tracePt t="14706" x="4387850" y="4984750"/>
          <p14:tracePt t="14721" x="4375150" y="4991100"/>
          <p14:tracePt t="14738" x="4375150" y="4997450"/>
          <p14:tracePt t="14755" x="4362450" y="5003800"/>
          <p14:tracePt t="14824" x="4356100" y="5003800"/>
          <p14:tracePt t="14881" x="4349750" y="5003800"/>
          <p14:tracePt t="14965" x="4356100" y="5003800"/>
          <p14:tracePt t="14978" x="4368800" y="5003800"/>
          <p14:tracePt t="14986" x="4375150" y="4997450"/>
          <p14:tracePt t="15000" x="4394200" y="4997450"/>
          <p14:tracePt t="15007" x="4406900" y="4991100"/>
          <p14:tracePt t="15023" x="4425950" y="4991100"/>
          <p14:tracePt t="15037" x="4495800" y="4972050"/>
          <p14:tracePt t="15053" x="4559300" y="4959350"/>
          <p14:tracePt t="15070" x="4730750" y="4927600"/>
          <p14:tracePt t="15086" x="4819650" y="4921250"/>
          <p14:tracePt t="15104" x="5022850" y="4902200"/>
          <p14:tracePt t="15120" x="5238750" y="4889500"/>
          <p14:tracePt t="15136" x="5353050" y="4889500"/>
          <p14:tracePt t="15153" x="5543550" y="4889500"/>
          <p14:tracePt t="15169" x="5734050" y="4902200"/>
          <p14:tracePt t="15186" x="5816600" y="4902200"/>
          <p14:tracePt t="15204" x="5943600" y="4902200"/>
          <p14:tracePt t="15220" x="6032500" y="4902200"/>
          <p14:tracePt t="15236" x="6083300" y="4902200"/>
          <p14:tracePt t="15253" x="6146800" y="4902200"/>
          <p14:tracePt t="15269" x="6203950" y="4902200"/>
          <p14:tracePt t="15286" x="6235700" y="4895850"/>
          <p14:tracePt t="15302" x="6273800" y="4876800"/>
          <p14:tracePt t="15319" x="6299200" y="4864100"/>
          <p14:tracePt t="15336" x="6305550" y="4864100"/>
          <p14:tracePt t="15352" x="6311900" y="4864100"/>
          <p14:tracePt t="15387" x="6311900" y="4857750"/>
          <p14:tracePt t="15428" x="6324600" y="48641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331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7F7F7F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00B05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</a:rPr>
              <a:t>cat f  |  awk '1' 		   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 	</a:t>
            </a:r>
            <a:r>
              <a:rPr lang="en-US" altLang="zh-TW" sz="2400" u="sng" dirty="0">
                <a:solidFill>
                  <a:srgbClr val="3333CC"/>
                </a:solidFill>
                <a:ea typeface="新細明體" pitchFamily="18" charset="-120"/>
              </a:rPr>
              <a:t>cat f  |  awk '1;1;1'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 </a:t>
            </a:r>
            <a:r>
              <a:rPr lang="en-US" altLang="zh-TW" sz="2400" dirty="0">
                <a:ea typeface="新細明體" pitchFamily="18" charset="-120"/>
              </a:rPr>
              <a:t>	   </a:t>
            </a:r>
            <a:r>
              <a:rPr lang="en-US" altLang="zh-TW" sz="2400" b="1" dirty="0">
                <a:solidFill>
                  <a:srgbClr val="3333CC"/>
                </a:solidFill>
                <a:ea typeface="新細明體" pitchFamily="18" charset="-12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     cat f  |  awk 'print'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179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17"/>
    </mc:Choice>
    <mc:Fallback>
      <p:transition spd="slow" advTm="8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31" x="6261100" y="4864100"/>
          <p14:tracePt t="1038" x="6146800" y="4864100"/>
          <p14:tracePt t="1052" x="6019800" y="4864100"/>
          <p14:tracePt t="1063" x="5867400" y="4864100"/>
          <p14:tracePt t="1080" x="5492750" y="4889500"/>
          <p14:tracePt t="1096" x="5251450" y="4902200"/>
          <p14:tracePt t="1113" x="4787900" y="4946650"/>
          <p14:tracePt t="1130" x="4330700" y="4984750"/>
          <p14:tracePt t="1146" x="4083050" y="5016500"/>
          <p14:tracePt t="1165" x="3651250" y="5111750"/>
          <p14:tracePt t="1180" x="3276600" y="5194300"/>
          <p14:tracePt t="1197" x="3067050" y="5245100"/>
          <p14:tracePt t="1213" x="2813050" y="5302250"/>
          <p14:tracePt t="1229" x="2711450" y="5321300"/>
          <p14:tracePt t="1246" x="2501900" y="5359400"/>
          <p14:tracePt t="1263" x="2336800" y="5384800"/>
          <p14:tracePt t="1279" x="2279650" y="5391150"/>
          <p14:tracePt t="1297" x="2209800" y="5403850"/>
          <p14:tracePt t="1312" x="2159000" y="5422900"/>
          <p14:tracePt t="1329" x="2133600" y="5429250"/>
          <p14:tracePt t="1346" x="2095500" y="5441950"/>
          <p14:tracePt t="1363" x="2063750" y="5461000"/>
          <p14:tracePt t="1379" x="2051050" y="5467350"/>
          <p14:tracePt t="1396" x="2025650" y="5524500"/>
          <p14:tracePt t="1412" x="2025650" y="5537200"/>
          <p14:tracePt t="1429" x="2025650" y="5549900"/>
          <p14:tracePt t="4559" x="2070100" y="5537200"/>
          <p14:tracePt t="4573" x="2114550" y="5511800"/>
          <p14:tracePt t="4580" x="2165350" y="5492750"/>
          <p14:tracePt t="4588" x="2222500" y="5467350"/>
          <p14:tracePt t="4603" x="2279650" y="5435600"/>
          <p14:tracePt t="4617" x="2343150" y="5416550"/>
          <p14:tracePt t="4635" x="2508250" y="5359400"/>
          <p14:tracePt t="4651" x="2679700" y="5289550"/>
          <p14:tracePt t="4668" x="2755900" y="5257800"/>
          <p14:tracePt t="4685" x="2825750" y="5226050"/>
          <p14:tracePt t="4701" x="2940050" y="5168900"/>
          <p14:tracePt t="4717" x="2997200" y="5130800"/>
          <p14:tracePt t="4734" x="3060700" y="5092700"/>
          <p14:tracePt t="4750" x="3086100" y="5080000"/>
          <p14:tracePt t="4767" x="3105150" y="5073650"/>
          <p14:tracePt t="4784" x="3130550" y="5041900"/>
          <p14:tracePt t="4800" x="3143250" y="5035550"/>
          <p14:tracePt t="4817" x="3149600" y="5029200"/>
          <p14:tracePt t="4833" x="3155950" y="5029200"/>
          <p14:tracePt t="4850" x="3155950" y="5022850"/>
          <p14:tracePt t="4903" x="3155950" y="5016500"/>
          <p14:tracePt t="4952" x="3155950" y="5010150"/>
          <p14:tracePt t="4987" x="3149600" y="5003800"/>
          <p14:tracePt t="5001" x="3143250" y="5003800"/>
          <p14:tracePt t="5015" x="3143250" y="4997450"/>
          <p14:tracePt t="5028" x="3143250" y="4991100"/>
          <p14:tracePt t="5051" x="3136900" y="4991100"/>
          <p14:tracePt t="5071" x="3130550" y="4984750"/>
          <p14:tracePt t="5078" x="3124200" y="4984750"/>
          <p14:tracePt t="5100" x="3117850" y="4978400"/>
          <p14:tracePt t="5134" x="3117850" y="4972050"/>
          <p14:tracePt t="5141" x="3111500" y="4972050"/>
          <p14:tracePt t="5169" x="3105150" y="4965700"/>
          <p14:tracePt t="5190" x="3105150" y="4959350"/>
          <p14:tracePt t="5204" x="3105150" y="4953000"/>
          <p14:tracePt t="5218" x="3098800" y="4953000"/>
          <p14:tracePt t="5240" x="3092450" y="4946650"/>
          <p14:tracePt t="5253" x="3086100" y="4946650"/>
          <p14:tracePt t="5260" x="3086100" y="4940300"/>
          <p14:tracePt t="5274" x="3079750" y="4933950"/>
          <p14:tracePt t="5283" x="3073400" y="4921250"/>
          <p14:tracePt t="5299" x="3067050" y="4908550"/>
          <p14:tracePt t="5316" x="3054350" y="4895850"/>
          <p14:tracePt t="5332" x="3035300" y="4851400"/>
          <p14:tracePt t="5349" x="3022600" y="4832350"/>
          <p14:tracePt t="5366" x="2990850" y="4794250"/>
          <p14:tracePt t="5382" x="2984500" y="4781550"/>
          <p14:tracePt t="5399" x="2978150" y="4768850"/>
          <p14:tracePt t="5415" x="2965450" y="4743450"/>
          <p14:tracePt t="5431" x="2959100" y="4737100"/>
          <p14:tracePt t="5448" x="2952750" y="4730750"/>
          <p14:tracePt t="5481" x="2952750" y="4724400"/>
          <p14:tracePt t="5647" x="2952750" y="4730750"/>
          <p14:tracePt t="5773" x="2952750" y="4737100"/>
          <p14:tracePt t="5822" x="2952750" y="4743450"/>
          <p14:tracePt t="5828" x="2952750" y="4749800"/>
          <p14:tracePt t="5871" x="2959100" y="4749800"/>
          <p14:tracePt t="5906" x="2959100" y="4756150"/>
          <p14:tracePt t="5914" x="2959100" y="4762500"/>
          <p14:tracePt t="6033" x="2965450" y="4768850"/>
          <p14:tracePt t="6138" x="2965450" y="4775200"/>
          <p14:tracePt t="6159" x="2965450" y="4781550"/>
          <p14:tracePt t="6187" x="2965450" y="4787900"/>
          <p14:tracePt t="6193" x="2965450" y="4794250"/>
          <p14:tracePt t="6222" x="2971800" y="4800600"/>
          <p14:tracePt t="6243" x="2971800" y="4806950"/>
          <p14:tracePt t="6278" x="2971800" y="4813300"/>
          <p14:tracePt t="6292" x="2978150" y="4819650"/>
          <p14:tracePt t="6307" x="2978150" y="4826000"/>
          <p14:tracePt t="6321" x="2978150" y="4832350"/>
          <p14:tracePt t="6342" x="2978150" y="4838700"/>
          <p14:tracePt t="6356" x="2978150" y="4845050"/>
          <p14:tracePt t="6370" x="2984500" y="4851400"/>
          <p14:tracePt t="6391" x="2990850" y="4864100"/>
          <p14:tracePt t="6405" x="2990850" y="4876800"/>
          <p14:tracePt t="6419" x="2997200" y="4889500"/>
          <p14:tracePt t="6440" x="2997200" y="4902200"/>
          <p14:tracePt t="6448" x="3003550" y="4908550"/>
          <p14:tracePt t="6462" x="3009900" y="4921250"/>
          <p14:tracePt t="6477" x="3016250" y="4927600"/>
          <p14:tracePt t="6494" x="3022600" y="4940300"/>
          <p14:tracePt t="6511" x="3028950" y="4946650"/>
          <p14:tracePt t="6528" x="3035300" y="4953000"/>
          <p14:tracePt t="6545" x="3041650" y="4953000"/>
          <p14:tracePt t="6561" x="3048000" y="4965700"/>
          <p14:tracePt t="6577" x="3060700" y="4965700"/>
          <p14:tracePt t="6595" x="3079750" y="4984750"/>
          <p14:tracePt t="6611" x="3086100" y="4984750"/>
          <p14:tracePt t="6627" x="3098800" y="4991100"/>
          <p14:tracePt t="6631" x="3111500" y="5010150"/>
          <p14:tracePt t="6645" x="3130550" y="5016500"/>
          <p14:tracePt t="6661" x="3143250" y="5029200"/>
          <p14:tracePt t="6678" x="3155950" y="5041900"/>
          <p14:tracePt t="6693" x="3187700" y="5060950"/>
          <p14:tracePt t="6710" x="3200400" y="5073650"/>
          <p14:tracePt t="6728" x="3213100" y="5086350"/>
          <p14:tracePt t="6744" x="3219450" y="5092700"/>
          <p14:tracePt t="6760" x="3232150" y="5092700"/>
          <p14:tracePt t="6777" x="3244850" y="5092700"/>
          <p14:tracePt t="6793" x="3251200" y="5092700"/>
          <p14:tracePt t="6810" x="3257550" y="5099050"/>
          <p14:tracePt t="6827" x="3263900" y="5099050"/>
          <p14:tracePt t="6843" x="3270250" y="5099050"/>
          <p14:tracePt t="6861" x="3282950" y="5099050"/>
          <p14:tracePt t="6876" x="3289300" y="5099050"/>
          <p14:tracePt t="6893" x="3295650" y="5099050"/>
          <p14:tracePt t="6910" x="3308350" y="5099050"/>
          <p14:tracePt t="6926" x="3321050" y="5105400"/>
          <p14:tracePt t="6943" x="3365500" y="5118100"/>
          <p14:tracePt t="6960" x="3429000" y="5149850"/>
          <p14:tracePt t="6976" x="3486150" y="5168900"/>
          <p14:tracePt t="6993" x="3517900" y="5181600"/>
          <p14:tracePt t="7010" x="3568700" y="5200650"/>
          <p14:tracePt t="7026" x="3587750" y="5207000"/>
          <p14:tracePt t="7043" x="3638550" y="5213350"/>
          <p14:tracePt t="7059" x="3644900" y="5213350"/>
          <p14:tracePt t="7076" x="3651250" y="5213350"/>
          <p14:tracePt t="7093" x="3657600" y="5213350"/>
          <p14:tracePt t="7191" x="3651250" y="5213350"/>
          <p14:tracePt t="7239" x="3644900" y="5213350"/>
          <p14:tracePt t="7261" x="3638550" y="5213350"/>
          <p14:tracePt t="7268" x="3632200" y="5207000"/>
          <p14:tracePt t="7278" x="3625850" y="5207000"/>
          <p14:tracePt t="7688" x="3683000" y="5207000"/>
          <p14:tracePt t="7695" x="3746500" y="5207000"/>
          <p14:tracePt t="7710" x="3822700" y="5207000"/>
          <p14:tracePt t="7723" x="3898900" y="5207000"/>
          <p14:tracePt t="7740" x="4006850" y="5187950"/>
          <p14:tracePt t="7757" x="4032250" y="5187950"/>
          <p14:tracePt t="7774" x="4083050" y="5175250"/>
          <p14:tracePt t="7790" x="4108450" y="5168900"/>
          <p14:tracePt t="7807" x="4133850" y="5168900"/>
          <p14:tracePt t="7823" x="4146550" y="5162550"/>
          <p14:tracePt t="7840" x="4159250" y="5156200"/>
          <p14:tracePt t="7884" x="4159250" y="5149850"/>
          <p14:tracePt t="7906" x="4152900" y="514985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433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00B050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7F7F7F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7F7F7F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cat f  |  awk '1;1;1' 	   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rgbClr val="3333CC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u="sng" dirty="0">
                <a:solidFill>
                  <a:srgbClr val="FF0000"/>
                </a:solidFill>
                <a:ea typeface="新細明體" pitchFamily="18" charset="-120"/>
              </a:rPr>
              <a:t>cat f  |  awk 'print'</a:t>
            </a:r>
            <a:r>
              <a:rPr lang="en-US" altLang="zh-TW" sz="2400" dirty="0">
                <a:ea typeface="新細明體" pitchFamily="18" charset="-120"/>
              </a:rPr>
              <a:t> 	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</a:t>
            </a:r>
            <a:r>
              <a:rPr lang="en-US" altLang="zh-TW" sz="2400" b="1" dirty="0">
                <a:solidFill>
                  <a:srgbClr val="FF0000"/>
                </a:solidFill>
                <a:ea typeface="新細明體" pitchFamily="18" charset="-120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75564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74"/>
    </mc:Choice>
    <mc:Fallback>
      <p:transition spd="slow" advTm="71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13" x="4121150" y="5149850"/>
          <p14:tracePt t="927" x="4070350" y="5149850"/>
          <p14:tracePt t="935" x="4006850" y="5149850"/>
          <p14:tracePt t="948" x="3943350" y="5162550"/>
          <p14:tracePt t="962" x="3873500" y="5168900"/>
          <p14:tracePt t="976" x="3797300" y="5187950"/>
          <p14:tracePt t="984" x="3702050" y="5219700"/>
          <p14:tracePt t="1000" x="3613150" y="5238750"/>
          <p14:tracePt t="1019" x="3308350" y="5365750"/>
          <p14:tracePt t="1033" x="3232150" y="5410200"/>
          <p14:tracePt t="1050" x="3079750" y="5499100"/>
          <p14:tracePt t="1067" x="2952750" y="5575300"/>
          <p14:tracePt t="1083" x="2882900" y="5613400"/>
          <p14:tracePt t="1100" x="2743200" y="5715000"/>
          <p14:tracePt t="1117" x="2616200" y="5791200"/>
          <p14:tracePt t="1133" x="2571750" y="5816600"/>
          <p14:tracePt t="1137" x="2527300" y="5854700"/>
          <p14:tracePt t="1150" x="2495550" y="5873750"/>
          <p14:tracePt t="1166" x="2470150" y="5886450"/>
          <p14:tracePt t="1183" x="2463800" y="5892800"/>
          <p14:tracePt t="1200" x="2451100" y="5892800"/>
          <p14:tracePt t="1216" x="2444750" y="5892800"/>
          <p14:tracePt t="1439" x="2444750" y="5886450"/>
          <p14:tracePt t="1467" x="2451100" y="5880100"/>
          <p14:tracePt t="1474" x="2457450" y="5873750"/>
          <p14:tracePt t="1488" x="2463800" y="5867400"/>
          <p14:tracePt t="1498" x="2476500" y="5861050"/>
          <p14:tracePt t="1515" x="2482850" y="5861050"/>
          <p14:tracePt t="1532" x="2508250" y="5829300"/>
          <p14:tracePt t="1549" x="2552700" y="5778500"/>
          <p14:tracePt t="1566" x="2597150" y="5721350"/>
          <p14:tracePt t="1582" x="2635250" y="5689600"/>
          <p14:tracePt t="1598" x="2654300" y="5664200"/>
          <p14:tracePt t="1615" x="2705100" y="5600700"/>
          <p14:tracePt t="1631" x="2730500" y="5581650"/>
          <p14:tracePt t="1648" x="2743200" y="5556250"/>
          <p14:tracePt t="1652" x="2755900" y="5537200"/>
          <p14:tracePt t="1665" x="2762250" y="5524500"/>
          <p14:tracePt t="1681" x="2794000" y="5499100"/>
          <p14:tracePt t="1699" x="2800350" y="5480050"/>
          <p14:tracePt t="1715" x="2806700" y="5467350"/>
          <p14:tracePt t="1731" x="2813050" y="5454650"/>
          <p14:tracePt t="1748" x="2825750" y="5429250"/>
          <p14:tracePt t="1764" x="2832100" y="5422900"/>
          <p14:tracePt t="1781" x="2844800" y="5403850"/>
          <p14:tracePt t="1798" x="2863850" y="5378450"/>
          <p14:tracePt t="1814" x="2870200" y="5365750"/>
          <p14:tracePt t="1832" x="2901950" y="5334000"/>
          <p14:tracePt t="1847" x="2921000" y="5295900"/>
          <p14:tracePt t="1864" x="2940050" y="5276850"/>
          <p14:tracePt t="1881" x="2959100" y="5251450"/>
          <p14:tracePt t="1897" x="2971800" y="5226050"/>
          <p14:tracePt t="1914" x="2978150" y="5226050"/>
          <p14:tracePt t="1931" x="2978150" y="5219700"/>
          <p14:tracePt t="1951" x="2984500" y="5213350"/>
          <p14:tracePt t="2071" x="2978150" y="5213350"/>
          <p14:tracePt t="2127" x="2978150" y="5219700"/>
          <p14:tracePt t="2169" x="2984500" y="5226050"/>
          <p14:tracePt t="2218" x="2990850" y="5226050"/>
          <p14:tracePt t="2289" x="2990850" y="5219700"/>
          <p14:tracePt t="2352" x="2990850" y="5226050"/>
          <p14:tracePt t="2358" x="2990850" y="5232400"/>
          <p14:tracePt t="2372" x="2990850" y="5238750"/>
          <p14:tracePt t="2386" x="2990850" y="5245100"/>
          <p14:tracePt t="2401" x="2990850" y="5251450"/>
          <p14:tracePt t="2436" x="2990850" y="5264150"/>
          <p14:tracePt t="2464" x="2990850" y="5270500"/>
          <p14:tracePt t="2485" x="2990850" y="5276850"/>
          <p14:tracePt t="2499" x="2990850" y="5283200"/>
          <p14:tracePt t="2548" x="2990850" y="5289550"/>
          <p14:tracePt t="2569" x="2990850" y="5295900"/>
          <p14:tracePt t="2668" x="2990850" y="5302250"/>
          <p14:tracePt t="2731" x="2990850" y="5295900"/>
          <p14:tracePt t="2738" x="2990850" y="5289550"/>
          <p14:tracePt t="2780" x="2990850" y="5283200"/>
          <p14:tracePt t="2801" x="2990850" y="5276850"/>
          <p14:tracePt t="2829" x="2990850" y="5270500"/>
          <p14:tracePt t="2843" x="2990850" y="5264150"/>
          <p14:tracePt t="2850" x="2990850" y="5257800"/>
          <p14:tracePt t="2879" x="2990850" y="5251450"/>
          <p14:tracePt t="2920" x="2984500" y="5251450"/>
          <p14:tracePt t="2941" x="2984500" y="5245100"/>
          <p14:tracePt t="2948" x="2984500" y="5238750"/>
          <p14:tracePt t="2969" x="2984500" y="5232400"/>
          <p14:tracePt t="3005" x="2984500" y="5226050"/>
          <p14:tracePt t="3054" x="2984500" y="5219700"/>
          <p14:tracePt t="3061" x="2984500" y="5213350"/>
          <p14:tracePt t="3152" x="2984500" y="5219700"/>
          <p14:tracePt t="3158" x="2978150" y="5219700"/>
          <p14:tracePt t="3173" x="2978150" y="5226050"/>
          <p14:tracePt t="3194" x="2978150" y="5232400"/>
          <p14:tracePt t="3208" x="2978150" y="5238750"/>
          <p14:tracePt t="3221" x="2978150" y="5245100"/>
          <p14:tracePt t="3244" x="2978150" y="5251450"/>
          <p14:tracePt t="3271" x="2978150" y="5264150"/>
          <p14:tracePt t="3278" x="2978150" y="5276850"/>
          <p14:tracePt t="3294" x="2978150" y="5295900"/>
          <p14:tracePt t="3306" x="2978150" y="5308600"/>
          <p14:tracePt t="3320" x="2984500" y="5334000"/>
          <p14:tracePt t="3329" x="2984500" y="5340350"/>
          <p14:tracePt t="3343" x="2997200" y="5365750"/>
          <p14:tracePt t="3360" x="3003550" y="5384800"/>
          <p14:tracePt t="3376" x="3022600" y="5410200"/>
          <p14:tracePt t="3392" x="3035300" y="5422900"/>
          <p14:tracePt t="3409" x="3060700" y="5441950"/>
          <p14:tracePt t="3426" x="3098800" y="5454650"/>
          <p14:tracePt t="3442" x="3130550" y="5454650"/>
          <p14:tracePt t="3459" x="3149600" y="5461000"/>
          <p14:tracePt t="3476" x="3200400" y="5461000"/>
          <p14:tracePt t="3492" x="3219450" y="5461000"/>
          <p14:tracePt t="3509" x="3232150" y="5461000"/>
          <p14:tracePt t="3525" x="3257550" y="5448300"/>
          <p14:tracePt t="3541" x="3270250" y="5441950"/>
          <p14:tracePt t="3559" x="3276600" y="5429250"/>
          <p14:tracePt t="3576" x="3282950" y="5422900"/>
          <p14:tracePt t="3608" x="3289300" y="5416550"/>
          <p14:tracePt t="3624" x="3289300" y="5410200"/>
          <p14:tracePt t="3641" x="3295650" y="5403850"/>
          <p14:tracePt t="3659" x="3295650" y="5397500"/>
          <p14:tracePt t="3675" x="3295650" y="5391150"/>
          <p14:tracePt t="3693" x="3295650" y="5384800"/>
          <p14:tracePt t="3741" x="3295650" y="5378450"/>
          <p14:tracePt t="3763" x="3295650" y="5372100"/>
          <p14:tracePt t="3812" x="3295650" y="5365750"/>
          <p14:tracePt t="3833" x="3295650" y="5359400"/>
          <p14:tracePt t="3854" x="3295650" y="5353050"/>
          <p14:tracePt t="3882" x="3289300" y="5346700"/>
          <p14:tracePt t="3903" x="3282950" y="5346700"/>
          <p14:tracePt t="3917" x="3282950" y="5340350"/>
          <p14:tracePt t="3952" x="3282950" y="5334000"/>
          <p14:tracePt t="3973" x="3276600" y="5327650"/>
          <p14:tracePt t="3994" x="3276600" y="5321300"/>
          <p14:tracePt t="4022" x="3270250" y="5314950"/>
          <p14:tracePt t="4057" x="3270250" y="5308600"/>
          <p14:tracePt t="4071" x="3263900" y="5308600"/>
          <p14:tracePt t="4092" x="3263900" y="5302250"/>
          <p14:tracePt t="4114" x="3257550" y="5295900"/>
          <p14:tracePt t="4142" x="3257550" y="5289550"/>
          <p14:tracePt t="4162" x="3257550" y="5283200"/>
          <p14:tracePt t="4268" x="3257550" y="5289550"/>
          <p14:tracePt t="4282" x="3257550" y="5295900"/>
          <p14:tracePt t="4296" x="3257550" y="5302250"/>
          <p14:tracePt t="4316" x="3257550" y="5308600"/>
          <p14:tracePt t="4331" x="3257550" y="5321300"/>
          <p14:tracePt t="4339" x="3257550" y="5334000"/>
          <p14:tracePt t="4355" x="3257550" y="5353050"/>
          <p14:tracePt t="4373" x="3276600" y="5416550"/>
          <p14:tracePt t="4389" x="3289300" y="5511800"/>
          <p14:tracePt t="4406" x="3308350" y="5562600"/>
          <p14:tracePt t="4423" x="3340100" y="5670550"/>
          <p14:tracePt t="4439" x="3352800" y="5715000"/>
          <p14:tracePt t="4455" x="3371850" y="5759450"/>
          <p14:tracePt t="4472" x="3390900" y="5803900"/>
          <p14:tracePt t="4488" x="3409950" y="5816600"/>
          <p14:tracePt t="4505" x="3416300" y="5829300"/>
          <p14:tracePt t="4522" x="3435350" y="5835650"/>
          <p14:tracePt t="4538" x="3441700" y="5835650"/>
          <p14:tracePt t="4556" x="3448050" y="5816600"/>
          <p14:tracePt t="4571" x="3454400" y="5816600"/>
          <p14:tracePt t="4588" x="3460750" y="5797550"/>
          <p14:tracePt t="4605" x="3467100" y="5778500"/>
          <p14:tracePt t="4621" x="3473450" y="5765800"/>
          <p14:tracePt t="4638" x="3473450" y="5759450"/>
          <p14:tracePt t="4655" x="3473450" y="5740400"/>
          <p14:tracePt t="4671" x="3479800" y="5715000"/>
          <p14:tracePt t="4674" x="3479800" y="5695950"/>
          <p14:tracePt t="4690" x="3486150" y="5664200"/>
          <p14:tracePt t="4704" x="3486150" y="5645150"/>
          <p14:tracePt t="4721" x="3492500" y="5607050"/>
          <p14:tracePt t="4738" x="3511550" y="5511800"/>
          <p14:tracePt t="4754" x="3511550" y="5480050"/>
          <p14:tracePt t="4771" x="3511550" y="5441950"/>
          <p14:tracePt t="4788" x="3511550" y="5416550"/>
          <p14:tracePt t="4804" x="3511550" y="5403850"/>
          <p14:tracePt t="4821" x="3511550" y="5384800"/>
          <p14:tracePt t="4837" x="3511550" y="5378450"/>
          <p14:tracePt t="4854" x="3511550" y="5372100"/>
          <p14:tracePt t="4871" x="3511550" y="5365750"/>
          <p14:tracePt t="4887" x="3511550" y="5353050"/>
          <p14:tracePt t="4921" x="3517900" y="5346700"/>
          <p14:tracePt t="4953" x="3517900" y="5340350"/>
          <p14:tracePt t="4984" x="3524250" y="5340350"/>
          <p14:tracePt t="5005" x="3524250" y="5334000"/>
          <p14:tracePt t="5025" x="3524250" y="5327650"/>
          <p14:tracePt t="5054" x="3524250" y="5321300"/>
          <p14:tracePt t="5075" x="3530600" y="5314950"/>
          <p14:tracePt t="5096" x="3530600" y="5308600"/>
          <p14:tracePt t="5110" x="3536950" y="5302250"/>
          <p14:tracePt t="5391" x="3543300" y="5302250"/>
          <p14:tracePt t="5405" x="3549650" y="5295900"/>
          <p14:tracePt t="5420" x="3549650" y="5289550"/>
          <p14:tracePt t="5425" x="3549650" y="5283200"/>
          <p14:tracePt t="5440" x="3549650" y="5276850"/>
          <p14:tracePt t="5451" x="3549650" y="5257800"/>
          <p14:tracePt t="5468" x="3549650" y="5168900"/>
          <p14:tracePt t="5485" x="3549650" y="5092700"/>
          <p14:tracePt t="5502" x="3530600" y="4965700"/>
          <p14:tracePt t="5518" x="3416300" y="4565650"/>
          <p14:tracePt t="5535" x="3219450" y="3911600"/>
          <p14:tracePt t="5552" x="3003550" y="3282950"/>
          <p14:tracePt t="5568" x="2914650" y="3048000"/>
          <p14:tracePt t="5585" x="2832100" y="2851150"/>
          <p14:tracePt t="5601" x="2749550" y="2667000"/>
          <p14:tracePt t="5618" x="2692400" y="2565400"/>
          <p14:tracePt t="5634" x="2673350" y="2546350"/>
          <p14:tracePt t="5651" x="2647950" y="2520950"/>
          <p14:tracePt t="5668" x="2635250" y="2520950"/>
          <p14:tracePt t="5684" x="2590800" y="2520950"/>
          <p14:tracePt t="5688" x="2578100" y="2520950"/>
          <p14:tracePt t="5701" x="2559050" y="2520950"/>
          <p14:tracePt t="5717" x="2533650" y="2527300"/>
          <p14:tracePt t="5735" x="2489200" y="2546350"/>
          <p14:tracePt t="5751" x="2438400" y="2559050"/>
          <p14:tracePt t="5767" x="2419350" y="2571750"/>
          <p14:tracePt t="5784" x="2368550" y="2590800"/>
          <p14:tracePt t="5800" x="2324100" y="2597150"/>
          <p14:tracePt t="5817" x="2305050" y="2597150"/>
          <p14:tracePt t="5834" x="2273300" y="2603500"/>
          <p14:tracePt t="5850" x="2247900" y="2597150"/>
          <p14:tracePt t="5868" x="2235200" y="2584450"/>
          <p14:tracePt t="5900" x="2235200" y="2578100"/>
          <p14:tracePt t="5938" x="2241550" y="2578100"/>
          <p14:tracePt t="5952" x="2247900" y="2584450"/>
          <p14:tracePt t="5959" x="2260600" y="2590800"/>
          <p14:tracePt t="5968" x="2273300" y="2597150"/>
          <p14:tracePt t="5983" x="2286000" y="2597150"/>
          <p14:tracePt t="6001" x="2343150" y="2603500"/>
          <p14:tracePt t="6017" x="2406650" y="2622550"/>
          <p14:tracePt t="6033" x="2603500" y="2654300"/>
          <p14:tracePt t="6050" x="2870200" y="2698750"/>
          <p14:tracePt t="6066" x="3073400" y="2736850"/>
          <p14:tracePt t="6083" x="3467100" y="2787650"/>
          <p14:tracePt t="6100" x="3797300" y="2825750"/>
          <p14:tracePt t="6116" x="3937000" y="2838450"/>
          <p14:tracePt t="6133" x="4191000" y="2844800"/>
          <p14:tracePt t="6149" x="4419600" y="2844800"/>
          <p14:tracePt t="6166" x="4521200" y="2832100"/>
          <p14:tracePt t="6182" x="4610100" y="2813050"/>
          <p14:tracePt t="6199" x="4826000" y="2762250"/>
          <p14:tracePt t="6216" x="4864100" y="2755900"/>
          <p14:tracePt t="6233" x="4927600" y="2730500"/>
          <p14:tracePt t="6249" x="4959350" y="2717800"/>
          <p14:tracePt t="6266" x="4984750" y="2711450"/>
          <p14:tracePt t="6282" x="5010150" y="2711450"/>
          <p14:tracePt t="6299" x="5022850" y="2717800"/>
          <p14:tracePt t="6315" x="5035550" y="2717800"/>
          <p14:tracePt t="6332" x="5060950" y="2724150"/>
          <p14:tracePt t="6352" x="5067300" y="2724150"/>
          <p14:tracePt t="6369" x="5073650" y="2724150"/>
          <p14:tracePt t="6382" x="5080000" y="2724150"/>
          <p14:tracePt t="6398" x="5086350" y="2724150"/>
          <p14:tracePt t="6416" x="5099050" y="2724150"/>
          <p14:tracePt t="6432" x="5099050" y="2717800"/>
          <p14:tracePt t="6465" x="5105400" y="2717800"/>
          <p14:tracePt t="6481" x="5111750" y="2717800"/>
          <p14:tracePt t="6501" x="5124450" y="2711450"/>
          <p14:tracePt t="6515" x="5130800" y="2711450"/>
          <p14:tracePt t="6531" x="5137150" y="2705100"/>
          <p14:tracePt t="6549" x="5143500" y="2705100"/>
          <p14:tracePt t="6583" x="5143500" y="2698750"/>
          <p14:tracePt t="6598" x="5156200" y="2692400"/>
          <p14:tracePt t="6614" x="5162550" y="2686050"/>
          <p14:tracePt t="7005" x="5226050" y="2686050"/>
          <p14:tracePt t="7012" x="5302250" y="2686050"/>
          <p14:tracePt t="7019" x="5391150" y="2686050"/>
          <p14:tracePt t="7033" x="5467350" y="2679700"/>
          <p14:tracePt t="7047" x="5581650" y="2667000"/>
          <p14:tracePt t="7063" x="5784850" y="2647950"/>
          <p14:tracePt t="7080" x="5873750" y="2647950"/>
          <p14:tracePt t="7097" x="6032500" y="2628900"/>
          <p14:tracePt t="7113" x="6146800" y="2628900"/>
          <p14:tracePt t="7130" x="6184900" y="2616200"/>
          <p14:tracePt t="7146" x="6280150" y="2622550"/>
          <p14:tracePt t="7162" x="6337300" y="2622550"/>
          <p14:tracePt t="7180" x="6394450" y="2622550"/>
          <p14:tracePt t="7196" x="6413500" y="2622550"/>
          <p14:tracePt t="7212" x="6432550" y="2628900"/>
          <p14:tracePt t="7230" x="6496050" y="2628900"/>
          <p14:tracePt t="7245" x="6515100" y="2628900"/>
          <p14:tracePt t="7262" x="6527800" y="2628900"/>
          <p14:tracePt t="7279" x="6559550" y="2628900"/>
          <p14:tracePt t="7295" x="6584950" y="2628900"/>
          <p14:tracePt t="7312" x="6597650" y="2628900"/>
          <p14:tracePt t="7329" x="6616700" y="2628900"/>
          <p14:tracePt t="7345" x="6629400" y="2635250"/>
          <p14:tracePt t="7384" x="6635750" y="2641600"/>
          <p14:tracePt t="7395" x="6642100" y="2641600"/>
          <p14:tracePt t="7412" x="6648450" y="2641600"/>
          <p14:tracePt t="7428" x="6654800" y="2641600"/>
          <p14:tracePt t="7448" x="6661150" y="2641600"/>
          <p14:tracePt t="7462" x="6667500" y="2641600"/>
          <p14:tracePt t="7478" x="6673850" y="2641600"/>
          <p14:tracePt t="7495" x="6680200" y="2641600"/>
          <p14:tracePt t="7511" x="6711950" y="2647950"/>
          <p14:tracePt t="7528" x="6724650" y="2654300"/>
          <p14:tracePt t="7545" x="6743700" y="2654300"/>
          <p14:tracePt t="7561" x="6794500" y="2667000"/>
          <p14:tracePt t="7578" x="6851650" y="2673350"/>
          <p14:tracePt t="7595" x="6908800" y="2686050"/>
          <p14:tracePt t="7611" x="6953250" y="2692400"/>
          <p14:tracePt t="7628" x="7048500" y="2724150"/>
          <p14:tracePt t="7645" x="7143750" y="2749550"/>
          <p14:tracePt t="7661" x="7181850" y="2755900"/>
          <p14:tracePt t="7679" x="7245350" y="2781300"/>
          <p14:tracePt t="7694" x="7277100" y="2787650"/>
          <p14:tracePt t="7710" x="7289800" y="2787650"/>
          <p14:tracePt t="7714" x="7296150" y="2787650"/>
          <p14:tracePt t="7730" x="7302500" y="2787650"/>
          <p14:tracePt t="7744" x="7315200" y="2787650"/>
          <p14:tracePt t="7760" x="7315200" y="2794000"/>
          <p14:tracePt t="7798" x="7321550" y="2794000"/>
          <p14:tracePt t="7826" x="7321550" y="2787650"/>
          <p14:tracePt t="7875" x="7321550" y="2781300"/>
          <p14:tracePt t="7917" x="7321550" y="2774950"/>
          <p14:tracePt t="7930" x="7321550" y="2768600"/>
          <p14:tracePt t="7952" x="7321550" y="2755900"/>
          <p14:tracePt t="8015" x="7315200" y="2755900"/>
          <p14:tracePt t="8022" x="7308850" y="2755900"/>
          <p14:tracePt t="8044" x="7302500" y="2755900"/>
          <p14:tracePt t="8057" x="7296150" y="2762250"/>
          <p14:tracePt t="8072" x="7289800" y="2768600"/>
          <p14:tracePt t="8094" x="7289800" y="2774950"/>
          <p14:tracePt t="8107" x="7283450" y="2781300"/>
          <p14:tracePt t="8128" x="7283450" y="2787650"/>
          <p14:tracePt t="8135" x="7277100" y="2787650"/>
          <p14:tracePt t="8149" x="7264400" y="2800350"/>
          <p14:tracePt t="8159" x="7251700" y="2819400"/>
          <p14:tracePt t="8176" x="7232650" y="2838450"/>
          <p14:tracePt t="8192" x="7156450" y="2914650"/>
          <p14:tracePt t="8209" x="7023100" y="3060700"/>
          <p14:tracePt t="8212" x="6927850" y="3155950"/>
          <p14:tracePt t="8229" x="6826250" y="3270250"/>
          <p14:tracePt t="8242" x="6654800" y="3422650"/>
          <p14:tracePt t="8258" x="6489700" y="3581400"/>
          <p14:tracePt t="8276" x="5803900" y="4197350"/>
          <p14:tracePt t="8292" x="5511800" y="4438650"/>
          <p14:tracePt t="8309" x="5016500" y="4902200"/>
          <p14:tracePt t="8325" x="4578350" y="5295900"/>
          <p14:tracePt t="8342" x="4406900" y="5448300"/>
          <p14:tracePt t="8358" x="4121150" y="5708650"/>
          <p14:tracePt t="8375" x="3911600" y="5911850"/>
          <p14:tracePt t="8391" x="3797300" y="6000750"/>
          <p14:tracePt t="8409" x="3644900" y="6140450"/>
          <p14:tracePt t="8424" x="3505200" y="6254750"/>
          <p14:tracePt t="8441" x="3448050" y="6305550"/>
          <p14:tracePt t="8459" x="3340100" y="6369050"/>
          <p14:tracePt t="8475" x="3295650" y="6394450"/>
          <p14:tracePt t="8491" x="3232150" y="6432550"/>
          <p14:tracePt t="8508" x="3200400" y="6451600"/>
          <p14:tracePt t="8524" x="3187700" y="6451600"/>
          <p14:tracePt t="8542" x="3168650" y="6451600"/>
          <p14:tracePt t="8558" x="3155950" y="6451600"/>
          <p14:tracePt t="8574" x="3143250" y="6445250"/>
          <p14:tracePt t="8591" x="3117850" y="6445250"/>
          <p14:tracePt t="8608" x="3098800" y="6445250"/>
          <p14:tracePt t="8624" x="3086100" y="6438900"/>
          <p14:tracePt t="8641" x="3054350" y="6438900"/>
          <p14:tracePt t="8657" x="3022600" y="6438900"/>
          <p14:tracePt t="8674" x="3009900" y="6432550"/>
          <p14:tracePt t="8690" x="3003550" y="6432550"/>
          <p14:tracePt t="9206" x="2984500" y="6413500"/>
          <p14:tracePt t="9212" x="2959100" y="6394450"/>
          <p14:tracePt t="9226" x="2933700" y="6356350"/>
          <p14:tracePt t="9239" x="2901950" y="6330950"/>
          <p14:tracePt t="9255" x="2863850" y="6292850"/>
          <p14:tracePt t="9272" x="2844800" y="6273800"/>
          <p14:tracePt t="9288" x="2819400" y="6242050"/>
          <p14:tracePt t="9305" x="2768600" y="6216650"/>
          <p14:tracePt t="9321" x="2743200" y="6203950"/>
          <p14:tracePt t="9339" x="2705100" y="6184900"/>
          <p14:tracePt t="9355" x="2660650" y="6172200"/>
          <p14:tracePt t="9372" x="2635250" y="6159500"/>
          <p14:tracePt t="9389" x="2597150" y="6146800"/>
          <p14:tracePt t="9405" x="2584450" y="6140450"/>
          <p14:tracePt t="9421" x="2552700" y="6134100"/>
          <p14:tracePt t="9438" x="2520950" y="6127750"/>
          <p14:tracePt t="9454" x="2495550" y="6121400"/>
          <p14:tracePt t="9472" x="2463800" y="6115050"/>
          <p14:tracePt t="9488" x="2425700" y="6102350"/>
          <p14:tracePt t="9504" x="2400300" y="6102350"/>
          <p14:tracePt t="9522" x="2343150" y="6089650"/>
          <p14:tracePt t="9537" x="2292350" y="6076950"/>
          <p14:tracePt t="9554" x="2273300" y="6070600"/>
          <p14:tracePt t="11001" x="2273300" y="6057900"/>
          <p14:tracePt t="11008" x="2273300" y="6038850"/>
          <p14:tracePt t="11022" x="2273300" y="6026150"/>
          <p14:tracePt t="11032" x="2273300" y="6007100"/>
          <p14:tracePt t="11050" x="2273300" y="5975350"/>
          <p14:tracePt t="11065" x="2273300" y="5962650"/>
          <p14:tracePt t="11082" x="2266950" y="5930900"/>
          <p14:tracePt t="11099" x="2266950" y="5918200"/>
          <p14:tracePt t="11115" x="2266950" y="5911850"/>
          <p14:tracePt t="11132" x="2266950" y="5899150"/>
          <p14:tracePt t="11176" x="2266950" y="5892800"/>
          <p14:tracePt t="11185" x="2266950" y="5886450"/>
          <p14:tracePt t="11211" x="2266950" y="5880100"/>
          <p14:tracePt t="11226" x="2266950" y="5873750"/>
          <p14:tracePt t="11240" x="2266950" y="5867400"/>
          <p14:tracePt t="11254" x="2266950" y="5861050"/>
          <p14:tracePt t="11275" x="2266950" y="5854700"/>
          <p14:tracePt t="11284" x="2266950" y="5842000"/>
          <p14:tracePt t="11298" x="2266950" y="5822950"/>
          <p14:tracePt t="11315" x="2273300" y="5765800"/>
          <p14:tracePt t="11331" x="2292350" y="5670550"/>
          <p14:tracePt t="11348" x="2298700" y="5626100"/>
          <p14:tracePt t="11365" x="2317750" y="5518150"/>
          <p14:tracePt t="11381" x="2330450" y="5422900"/>
          <p14:tracePt t="11398" x="2330450" y="5397500"/>
          <p14:tracePt t="11415" x="2343150" y="5340350"/>
          <p14:tracePt t="11431" x="2343150" y="5295900"/>
          <p14:tracePt t="11448" x="2343150" y="5283200"/>
          <p14:tracePt t="11465" x="2330450" y="5251450"/>
          <p14:tracePt t="11481" x="2330450" y="5238750"/>
          <p14:tracePt t="11498" x="2324100" y="5213350"/>
          <p14:tracePt t="11514" x="2317750" y="5187950"/>
          <p14:tracePt t="11531" x="2311400" y="5175250"/>
          <p14:tracePt t="11548" x="2311400" y="5149850"/>
          <p14:tracePt t="11563" x="2305050" y="5124450"/>
          <p14:tracePt t="11580" x="2305050" y="5118100"/>
          <p14:tracePt t="11598" x="2305050" y="5099050"/>
          <p14:tracePt t="11614" x="2305050" y="5092700"/>
          <p14:tracePt t="11630" x="2305050" y="5086350"/>
          <p14:tracePt t="11647" x="2305050" y="5080000"/>
          <p14:tracePt t="11663" x="2305050" y="5073650"/>
          <p14:tracePt t="19694" x="2317750" y="5073650"/>
          <p14:tracePt t="19701" x="2330450" y="5092700"/>
          <p14:tracePt t="19708" x="2349500" y="5105400"/>
          <p14:tracePt t="19718" x="2362200" y="5118100"/>
          <p14:tracePt t="19736" x="2387600" y="5143500"/>
          <p14:tracePt t="19753" x="2444750" y="5200650"/>
          <p14:tracePt t="19769" x="2482850" y="5245100"/>
          <p14:tracePt t="19786" x="2533650" y="5321300"/>
          <p14:tracePt t="19802" x="2571750" y="5365750"/>
          <p14:tracePt t="19819" x="2603500" y="5416550"/>
          <p14:tracePt t="19835" x="2660650" y="5492750"/>
          <p14:tracePt t="19852" x="2686050" y="5524500"/>
          <p14:tracePt t="19870" x="2724150" y="5575300"/>
          <p14:tracePt t="19885" x="2749550" y="5600700"/>
          <p14:tracePt t="19902" x="2762250" y="5619750"/>
          <p14:tracePt t="19919" x="2774950" y="5638800"/>
          <p14:tracePt t="19935" x="2774950" y="5645150"/>
          <p14:tracePt t="19952" x="2781300" y="5657850"/>
          <p14:tracePt t="19969" x="2813050" y="5683250"/>
          <p14:tracePt t="19985" x="2819400" y="5695950"/>
          <p14:tracePt t="20002" x="2825750" y="5702300"/>
          <p14:tracePt t="20034" x="2832100" y="5708650"/>
          <p14:tracePt t="20066" x="2838450" y="5708650"/>
          <p14:tracePt t="20115" x="2844800" y="5715000"/>
          <p14:tracePt t="20157" x="2851150" y="5715000"/>
          <p14:tracePt t="20185" x="2857500" y="5715000"/>
          <p14:tracePt t="20192" x="2863850" y="5715000"/>
          <p14:tracePt t="20200" x="2876550" y="5715000"/>
          <p14:tracePt t="20217" x="2889250" y="5715000"/>
          <p14:tracePt t="20234" x="2914650" y="5715000"/>
          <p14:tracePt t="20250" x="2933700" y="5715000"/>
          <p14:tracePt t="20267" x="2952750" y="5715000"/>
          <p14:tracePt t="20284" x="2971800" y="5721350"/>
          <p14:tracePt t="20300" x="2978150" y="5721350"/>
          <p14:tracePt t="20317" x="2990850" y="5721350"/>
          <p14:tracePt t="20334" x="2990850" y="5727700"/>
          <p14:tracePt t="20901" x="3009900" y="5695950"/>
          <p14:tracePt t="20908" x="3035300" y="5664200"/>
          <p14:tracePt t="20918" x="3060700" y="5619750"/>
          <p14:tracePt t="20931" x="3117850" y="5486400"/>
          <p14:tracePt t="20935" x="3136900" y="5429250"/>
          <p14:tracePt t="20948" x="3168650" y="5353050"/>
          <p14:tracePt t="20965" x="3213100" y="5232400"/>
          <p14:tracePt t="20981" x="3238500" y="5200650"/>
          <p14:tracePt t="20999" x="3244850" y="5168900"/>
          <p14:tracePt t="21015" x="3244850" y="5156200"/>
          <p14:tracePt t="21031" x="3244850" y="5149850"/>
          <p14:tracePt t="21048" x="3244850" y="5143500"/>
          <p14:tracePt t="21069" x="3244850" y="5137150"/>
          <p14:tracePt t="21080" x="3244850" y="5105400"/>
          <p14:tracePt t="21098" x="3244850" y="5035550"/>
          <p14:tracePt t="21114" x="3257550" y="4997450"/>
          <p14:tracePt t="21131" x="3257550" y="4953000"/>
          <p14:tracePt t="21148" x="3257550" y="4914900"/>
          <p14:tracePt t="21164" x="3257550" y="4902200"/>
          <p14:tracePt t="21181" x="3257550" y="4889500"/>
          <p14:tracePt t="21197" x="3257550" y="4883150"/>
          <p14:tracePt t="21214" x="3257550" y="4876800"/>
          <p14:tracePt t="21231" x="3257550" y="4857750"/>
          <p14:tracePt t="21247" x="3257550" y="4826000"/>
          <p14:tracePt t="21264" x="3257550" y="4775200"/>
          <p14:tracePt t="21280" x="3257550" y="4699000"/>
          <p14:tracePt t="21297" x="3257550" y="4641850"/>
          <p14:tracePt t="21314" x="3257550" y="4591050"/>
          <p14:tracePt t="21330" x="3257550" y="4552950"/>
          <p14:tracePt t="21347" x="3257550" y="4533900"/>
          <p14:tracePt t="21364" x="3257550" y="4527550"/>
          <p14:tracePt t="21427" x="3263900" y="4521200"/>
          <p14:tracePt t="21610" x="3263900" y="4527550"/>
          <p14:tracePt t="21736" x="3270250" y="4527550"/>
          <p14:tracePt t="21785" x="3270250" y="4521200"/>
          <p14:tracePt t="22206" x="3263900" y="4521200"/>
          <p14:tracePt t="22228" x="3257550" y="4521200"/>
          <p14:tracePt t="22269" x="3251200" y="4521200"/>
          <p14:tracePt t="22275" x="3244850" y="4521200"/>
          <p14:tracePt t="22290" x="3238500" y="4521200"/>
          <p14:tracePt t="22297" x="3232150" y="4521200"/>
          <p14:tracePt t="22313" x="3219450" y="4521200"/>
          <p14:tracePt t="22326" x="3206750" y="4521200"/>
          <p14:tracePt t="22343" x="3168650" y="4514850"/>
          <p14:tracePt t="22361" x="3117850" y="4514850"/>
          <p14:tracePt t="22376" x="3092450" y="4514850"/>
          <p14:tracePt t="22393" x="3048000" y="4514850"/>
          <p14:tracePt t="22410" x="3016250" y="4514850"/>
          <p14:tracePt t="22426" x="3003550" y="4514850"/>
          <p14:tracePt t="22444" x="2984500" y="4514850"/>
          <p14:tracePt t="22460" x="2978150" y="4514850"/>
          <p14:tracePt t="22480" x="2971800" y="4508500"/>
          <p14:tracePt t="22493" x="2971800" y="4502150"/>
          <p14:tracePt t="22510" x="2965450" y="4502150"/>
          <p14:tracePt t="22529" x="2965450" y="4489450"/>
          <p14:tracePt t="22546" x="2959100" y="4483100"/>
          <p14:tracePt t="22559" x="2940050" y="4457700"/>
          <p14:tracePt t="22576" x="2933700" y="4438650"/>
          <p14:tracePt t="22593" x="2901950" y="4387850"/>
          <p14:tracePt t="22609" x="2895600" y="4356100"/>
          <p14:tracePt t="22627" x="2876550" y="4318000"/>
          <p14:tracePt t="22643" x="2863850" y="4279900"/>
          <p14:tracePt t="22658" x="2857500" y="4267200"/>
          <p14:tracePt t="22676" x="2857500" y="4254500"/>
          <p14:tracePt t="22692" x="2857500" y="4248150"/>
          <p14:tracePt t="22719" x="2857500" y="4241800"/>
          <p14:tracePt t="22782" x="2857500" y="4235450"/>
          <p14:tracePt t="22809" x="2863850" y="4235450"/>
          <p14:tracePt t="22838" x="2870200" y="4235450"/>
          <p14:tracePt t="22861" x="2876550" y="4229100"/>
          <p14:tracePt t="22880" x="2882900" y="4229100"/>
          <p14:tracePt t="22901" x="2889250" y="4229100"/>
          <p14:tracePt t="22971" x="2889250" y="4235450"/>
          <p14:tracePt t="22999" x="2889250" y="4241800"/>
          <p14:tracePt t="23041" x="2889250" y="4248150"/>
          <p14:tracePt t="23048" x="2889250" y="4254500"/>
          <p14:tracePt t="23069" x="2889250" y="4260850"/>
          <p14:tracePt t="23091" x="2889250" y="4267200"/>
          <p14:tracePt t="23111" x="2882900" y="4267200"/>
          <p14:tracePt t="23118" x="2882900" y="4273550"/>
          <p14:tracePt t="23139" x="2876550" y="4279900"/>
          <p14:tracePt t="23189" x="2876550" y="4286250"/>
          <p14:tracePt t="23210" x="2870200" y="4292600"/>
          <p14:tracePt t="23225" x="2870200" y="4298950"/>
          <p14:tracePt t="23252" x="2863850" y="4311650"/>
          <p14:tracePt t="23280" x="2863850" y="4318000"/>
          <p14:tracePt t="23301" x="2857500" y="4330700"/>
          <p14:tracePt t="23350" x="2851150" y="4337050"/>
          <p14:tracePt t="23364" x="2851150" y="4343400"/>
          <p14:tracePt t="23392" x="2844800" y="4356100"/>
          <p14:tracePt t="23420" x="2844800" y="4362450"/>
          <p14:tracePt t="23441" x="2844800" y="4368800"/>
          <p14:tracePt t="23462" x="2838450" y="4375150"/>
          <p14:tracePt t="23512" x="2838450" y="4381500"/>
          <p14:tracePt t="23533" x="2838450" y="4387850"/>
          <p14:tracePt t="23541" x="2838450" y="4394200"/>
          <p14:tracePt t="23561" x="2838450" y="4400550"/>
          <p14:tracePt t="23581" x="2838450" y="4406900"/>
          <p14:tracePt t="23603" x="2838450" y="4413250"/>
          <p14:tracePt t="23609" x="2844800" y="4413250"/>
          <p14:tracePt t="23631" x="2844800" y="4419600"/>
          <p14:tracePt t="23652" x="2844800" y="4425950"/>
          <p14:tracePt t="23673" x="2851150" y="4432300"/>
          <p14:tracePt t="23701" x="2857500" y="4438650"/>
          <p14:tracePt t="23723" x="2857500" y="4445000"/>
          <p14:tracePt t="23743" x="2863850" y="4451350"/>
          <p14:tracePt t="23785" x="2870200" y="4451350"/>
          <p14:tracePt t="23792" x="2870200" y="4457700"/>
          <p14:tracePt t="23814" x="2870200" y="4464050"/>
          <p14:tracePt t="23855" x="2876550" y="4470400"/>
          <p14:tracePt t="23890" x="2876550" y="4476750"/>
          <p14:tracePt t="23912" x="2876550" y="4483100"/>
          <p14:tracePt t="23933" x="2876550" y="4489450"/>
          <p14:tracePt t="23982" x="2882900" y="4495800"/>
          <p14:tracePt t="24024" x="2882900" y="4502150"/>
          <p14:tracePt t="24066" x="2882900" y="4508500"/>
          <p14:tracePt t="24073" x="2889250" y="4508500"/>
          <p14:tracePt t="24094" x="2889250" y="4514850"/>
          <p14:tracePt t="24104" x="2889250" y="4521200"/>
          <p14:tracePt t="24135" x="2895600" y="4527550"/>
          <p14:tracePt t="24213" x="2901950" y="4527550"/>
          <p14:tracePt t="24234" x="2908300" y="4527550"/>
          <p14:tracePt t="24241" x="2914650" y="4527550"/>
          <p14:tracePt t="24262" x="2927350" y="4527550"/>
          <p14:tracePt t="24277" x="2940050" y="4527550"/>
          <p14:tracePt t="24286" x="2959100" y="4521200"/>
          <p14:tracePt t="24304" x="2984500" y="4521200"/>
          <p14:tracePt t="24319" x="3048000" y="4514850"/>
          <p14:tracePt t="24336" x="3098800" y="4508500"/>
          <p14:tracePt t="24354" x="3244850" y="4495800"/>
          <p14:tracePt t="24369" x="3282950" y="4489450"/>
          <p14:tracePt t="24386" x="3365500" y="4483100"/>
          <p14:tracePt t="24403" x="3441700" y="4457700"/>
          <p14:tracePt t="24419" x="3467100" y="4457700"/>
          <p14:tracePt t="24436" x="3498850" y="4451350"/>
          <p14:tracePt t="24453" x="3568700" y="4445000"/>
          <p14:tracePt t="24469" x="3587750" y="4438650"/>
          <p14:tracePt t="24486" x="3606800" y="4438650"/>
          <p14:tracePt t="24489" x="3619500" y="4438650"/>
          <p14:tracePt t="24502" x="3638550" y="4438650"/>
          <p14:tracePt t="24519" x="3657600" y="4432300"/>
          <p14:tracePt t="24536" x="3670300" y="4432300"/>
          <p14:tracePt t="24552" x="3689350" y="4432300"/>
          <p14:tracePt t="24569" x="3695700" y="4425950"/>
          <p14:tracePt t="24585" x="3708400" y="4425950"/>
          <p14:tracePt t="24602" x="3714750" y="4425950"/>
          <p14:tracePt t="24619" x="3721100" y="4419600"/>
          <p14:tracePt t="24635" x="3727450" y="4419600"/>
          <p14:tracePt t="24669" x="3727450" y="4413250"/>
          <p14:tracePt t="24697" x="3727450" y="4406900"/>
          <p14:tracePt t="24726" x="3727450" y="4400550"/>
          <p14:tracePt t="24754" x="3721100" y="4400550"/>
          <p14:tracePt t="24775" x="3714750" y="4394200"/>
          <p14:tracePt t="24796" x="3708400" y="4387850"/>
          <p14:tracePt t="24803" x="3708400" y="4381500"/>
          <p14:tracePt t="24817" x="3702050" y="4381500"/>
          <p14:tracePt t="24824" x="3702050" y="4375150"/>
          <p14:tracePt t="24838" x="3695700" y="4375150"/>
          <p14:tracePt t="24852" x="3695700" y="4368800"/>
          <p14:tracePt t="24868" x="3689350" y="4362450"/>
          <p14:tracePt t="24884" x="3683000" y="4356100"/>
          <p14:tracePt t="24901" x="3676650" y="4330700"/>
          <p14:tracePt t="24918" x="3657600" y="4292600"/>
          <p14:tracePt t="24934" x="3651250" y="4279900"/>
          <p14:tracePt t="24951" x="3638550" y="4241800"/>
          <p14:tracePt t="24967" x="3619500" y="4203700"/>
          <p14:tracePt t="24985" x="3619500" y="4191000"/>
          <p14:tracePt t="24988" x="3613150" y="4178300"/>
          <p14:tracePt t="25006" x="3613150" y="4171950"/>
          <p14:tracePt t="25017" x="3606800" y="4165600"/>
          <p14:tracePt t="25037" x="3600450" y="4159250"/>
          <p14:tracePt t="25056" x="3594100" y="4152900"/>
          <p14:tracePt t="25077" x="3587750" y="4152900"/>
          <p14:tracePt t="25118" x="3587750" y="4146550"/>
          <p14:tracePt t="25245" x="3587750" y="4159250"/>
          <p14:tracePt t="25266" x="3587750" y="4165600"/>
          <p14:tracePt t="25287" x="3587750" y="4171950"/>
          <p14:tracePt t="25315" x="3587750" y="4178300"/>
          <p14:tracePt t="25349" x="3587750" y="4184650"/>
          <p14:tracePt t="25357" x="3587750" y="4191000"/>
          <p14:tracePt t="25366" x="3587750" y="4197350"/>
          <p14:tracePt t="25383" x="3587750" y="4203700"/>
          <p14:tracePt t="25400" x="3587750" y="4222750"/>
          <p14:tracePt t="25433" x="3587750" y="4254500"/>
          <p14:tracePt t="25449" x="3587750" y="4286250"/>
          <p14:tracePt t="25466" x="3587750" y="4298950"/>
          <p14:tracePt t="25484" x="3587750" y="4324350"/>
          <p14:tracePt t="25499" x="3587750" y="4343400"/>
          <p14:tracePt t="25515" x="3587750" y="4349750"/>
          <p14:tracePt t="25533" x="3581400" y="4356100"/>
          <p14:tracePt t="25549" x="3581400" y="4362450"/>
          <p14:tracePt t="25589" x="3575050" y="4362450"/>
          <p14:tracePt t="25645" x="3568700" y="4368800"/>
          <p14:tracePt t="25750" x="3568700" y="4362450"/>
          <p14:tracePt t="25771" x="3568700" y="4356100"/>
          <p14:tracePt t="25779" x="3568700" y="4349750"/>
          <p14:tracePt t="25799" x="3568700" y="4343400"/>
          <p14:tracePt t="25807" x="3568700" y="4337050"/>
          <p14:tracePt t="25828" x="3568700" y="4330700"/>
          <p14:tracePt t="25870" x="3568700" y="4318000"/>
          <p14:tracePt t="25891" x="3568700" y="4311650"/>
          <p14:tracePt t="25912" x="3568700" y="4305300"/>
          <p14:tracePt t="25919" x="3568700" y="4298950"/>
          <p14:tracePt t="25940" x="3568700" y="4292600"/>
          <p14:tracePt t="25948" x="3568700" y="4286250"/>
          <p14:tracePt t="25982" x="3568700" y="4279900"/>
          <p14:tracePt t="25996" x="3568700" y="4273550"/>
          <p14:tracePt t="26017" x="3568700" y="4267200"/>
          <p14:tracePt t="26038" x="3568700" y="4260850"/>
          <p14:tracePt t="26137" x="3568700" y="4267200"/>
          <p14:tracePt t="26158" x="3568700" y="4273550"/>
          <p14:tracePt t="26171" x="3568700" y="4279900"/>
          <p14:tracePt t="26199" x="3568700" y="4286250"/>
          <p14:tracePt t="26206" x="3568700" y="4292600"/>
          <p14:tracePt t="26227" x="3568700" y="4298950"/>
          <p14:tracePt t="26242" x="3568700" y="4305300"/>
          <p14:tracePt t="26264" x="3568700" y="4311650"/>
          <p14:tracePt t="26277" x="3568700" y="4318000"/>
          <p14:tracePt t="26333" x="3568700" y="4324350"/>
          <p14:tracePt t="26361" x="3568700" y="4330700"/>
          <p14:tracePt t="26389" x="3562350" y="4330700"/>
          <p14:tracePt t="26410" x="3556000" y="4330700"/>
          <p14:tracePt t="26431" x="3549650" y="4324350"/>
          <p14:tracePt t="26438" x="3543300" y="4324350"/>
          <p14:tracePt t="26473" x="3536950" y="4318000"/>
          <p14:tracePt t="26495" x="3536950" y="4311650"/>
          <p14:tracePt t="26501" x="3536950" y="4305300"/>
          <p14:tracePt t="26522" x="3530600" y="4298950"/>
          <p14:tracePt t="26543" x="3530600" y="4292600"/>
          <p14:tracePt t="26550" x="3524250" y="4286250"/>
          <p14:tracePt t="26593" x="3524250" y="4279900"/>
          <p14:tracePt t="26600" x="3517900" y="4273550"/>
          <p14:tracePt t="26627" x="3517900" y="4267200"/>
          <p14:tracePt t="26663" x="3517900" y="4260850"/>
          <p14:tracePt t="26670" x="3511550" y="4260850"/>
          <p14:tracePt t="26691" x="3505200" y="4260850"/>
          <p14:tracePt t="26698" x="3498850" y="4260850"/>
          <p14:tracePt t="26719" x="3492500" y="4260850"/>
          <p14:tracePt t="26733" x="3486150" y="4260850"/>
          <p14:tracePt t="26744" x="3479800" y="4260850"/>
          <p14:tracePt t="26762" x="3448050" y="4260850"/>
          <p14:tracePt t="26778" x="3416300" y="4260850"/>
          <p14:tracePt t="26795" x="3352800" y="4260850"/>
          <p14:tracePt t="26811" x="3257550" y="4267200"/>
          <p14:tracePt t="26828" x="3219450" y="4267200"/>
          <p14:tracePt t="26845" x="3117850" y="4260850"/>
          <p14:tracePt t="26860" x="3035300" y="4260850"/>
          <p14:tracePt t="26878" x="2984500" y="4254500"/>
          <p14:tracePt t="26895" x="2927350" y="4248150"/>
          <p14:tracePt t="26911" x="2876550" y="4229100"/>
          <p14:tracePt t="26927" x="2863850" y="4229100"/>
          <p14:tracePt t="26944" x="2838450" y="4222750"/>
          <p14:tracePt t="26961" x="2832100" y="4222750"/>
          <p14:tracePt t="26978" x="2825750" y="4222750"/>
          <p14:tracePt t="26994" x="2819400" y="4222750"/>
          <p14:tracePt t="27014" x="2819400" y="4216400"/>
          <p14:tracePt t="27049" x="2819400" y="4210050"/>
          <p14:tracePt t="27063" x="2825750" y="4210050"/>
          <p14:tracePt t="27070" x="2832100" y="4210050"/>
          <p14:tracePt t="27084" x="2838450" y="4210050"/>
          <p14:tracePt t="27093" x="2851150" y="4210050"/>
          <p14:tracePt t="27109" x="2857500" y="4210050"/>
          <p14:tracePt t="27127" x="2901950" y="4210050"/>
          <p14:tracePt t="27143" x="2978150" y="4210050"/>
          <p14:tracePt t="27160" x="3028950" y="4210050"/>
          <p14:tracePt t="27176" x="3143250" y="4210050"/>
          <p14:tracePt t="27193" x="3200400" y="4197350"/>
          <p14:tracePt t="27210" x="3302000" y="4197350"/>
          <p14:tracePt t="27227" x="3340100" y="4197350"/>
          <p14:tracePt t="27243" x="3371850" y="4197350"/>
          <p14:tracePt t="27260" x="3397250" y="4197350"/>
          <p14:tracePt t="27276" x="3403600" y="4197350"/>
          <p14:tracePt t="27309" x="3397250" y="4197350"/>
          <p14:tracePt t="27326" x="3390900" y="4197350"/>
          <p14:tracePt t="27343" x="3365500" y="4197350"/>
          <p14:tracePt t="27359" x="3333750" y="4197350"/>
          <p14:tracePt t="27376" x="3308350" y="4203700"/>
          <p14:tracePt t="27393" x="3187700" y="4203700"/>
          <p14:tracePt t="27409" x="3048000" y="4210050"/>
          <p14:tracePt t="27426" x="2908300" y="4222750"/>
          <p14:tracePt t="27443" x="2800350" y="4222750"/>
          <p14:tracePt t="27459" x="2774950" y="4222750"/>
          <p14:tracePt t="27476" x="2730500" y="4229100"/>
          <p14:tracePt t="27492" x="2724150" y="4229100"/>
          <p14:tracePt t="27508" x="2717800" y="4229100"/>
          <p14:tracePt t="27540" x="2717800" y="4235450"/>
          <p14:tracePt t="27554" x="2730500" y="4235450"/>
          <p14:tracePt t="27562" x="2743200" y="4229100"/>
          <p14:tracePt t="27578" x="2762250" y="4229100"/>
          <p14:tracePt t="27592" x="2781300" y="4216400"/>
          <p14:tracePt t="27608" x="2857500" y="4210050"/>
          <p14:tracePt t="27625" x="3003550" y="4203700"/>
          <p14:tracePt t="27642" x="3079750" y="4203700"/>
          <p14:tracePt t="27659" x="3206750" y="4184650"/>
          <p14:tracePt t="27674" x="3251200" y="4171950"/>
          <p14:tracePt t="27691" x="3302000" y="4171950"/>
          <p14:tracePt t="27709" x="3346450" y="4165600"/>
          <p14:tracePt t="27725" x="3359150" y="4159250"/>
          <p14:tracePt t="27758" x="3352800" y="4152900"/>
          <p14:tracePt t="27774" x="3346450" y="4152900"/>
          <p14:tracePt t="27791" x="3314700" y="4152900"/>
          <p14:tracePt t="27808" x="3238500" y="4165600"/>
          <p14:tracePt t="27824" x="3092450" y="4171950"/>
          <p14:tracePt t="27843" x="2914650" y="4191000"/>
          <p14:tracePt t="27857" x="2838450" y="4203700"/>
          <p14:tracePt t="27874" x="2774950" y="4203700"/>
          <p14:tracePt t="27891" x="2679700" y="4216400"/>
          <p14:tracePt t="27907" x="2667000" y="4222750"/>
          <p14:tracePt t="27947" x="2667000" y="4229100"/>
          <p14:tracePt t="27957" x="2673350" y="4229100"/>
          <p14:tracePt t="27974" x="2686050" y="4222750"/>
          <p14:tracePt t="27990" x="2749550" y="4210050"/>
          <p14:tracePt t="28007" x="2851150" y="4210050"/>
          <p14:tracePt t="28025" x="3016250" y="4197350"/>
          <p14:tracePt t="28040" x="3105150" y="4178300"/>
          <p14:tracePt t="28057" x="3225800" y="4159250"/>
          <p14:tracePt t="28074" x="3276600" y="4152900"/>
          <p14:tracePt t="28090" x="3289300" y="4152900"/>
          <p14:tracePt t="28136" x="3276600" y="4152900"/>
          <p14:tracePt t="28144" x="3276600" y="4146550"/>
          <p14:tracePt t="28159" x="3263900" y="4146550"/>
          <p14:tracePt t="28173" x="3251200" y="4146550"/>
          <p14:tracePt t="28190" x="3244850" y="4146550"/>
          <p14:tracePt t="28208" x="3219450" y="4152900"/>
          <p14:tracePt t="28223" x="3206750" y="4152900"/>
          <p14:tracePt t="28239" x="3162300" y="4165600"/>
          <p14:tracePt t="28257" x="3143250" y="4178300"/>
          <p14:tracePt t="28273" x="3130550" y="4184650"/>
          <p14:tracePt t="28290" x="3098800" y="4197350"/>
          <p14:tracePt t="28306" x="3092450" y="4203700"/>
          <p14:tracePt t="28323" x="3086100" y="4210050"/>
          <p14:tracePt t="28341" x="3086100" y="4216400"/>
          <p14:tracePt t="28355" x="3086100" y="4229100"/>
          <p14:tracePt t="28373" x="3098800" y="4229100"/>
          <p14:tracePt t="28391" x="3117850" y="4235450"/>
          <p14:tracePt t="28406" x="3162300" y="4241800"/>
          <p14:tracePt t="28422" x="3244850" y="4260850"/>
          <p14:tracePt t="28439" x="3378200" y="4286250"/>
          <p14:tracePt t="28455" x="3441700" y="4298950"/>
          <p14:tracePt t="28472" x="3536950" y="4311650"/>
          <p14:tracePt t="28489" x="3568700" y="4318000"/>
          <p14:tracePt t="28506" x="3581400" y="4324350"/>
          <p14:tracePt t="28530" x="3575050" y="4324350"/>
          <p14:tracePt t="28538" x="3556000" y="4324350"/>
          <p14:tracePt t="28555" x="3524250" y="4337050"/>
          <p14:tracePt t="28572" x="3390900" y="4394200"/>
          <p14:tracePt t="28588" x="3194050" y="4457700"/>
          <p14:tracePt t="28605" x="3098800" y="4495800"/>
          <p14:tracePt t="28621" x="2927350" y="4546600"/>
          <p14:tracePt t="28638" x="2832100" y="4565650"/>
          <p14:tracePt t="28655" x="2813050" y="4565650"/>
          <p14:tracePt t="28671" x="2787650" y="4565650"/>
          <p14:tracePt t="28688" x="2781300" y="4565650"/>
          <p14:tracePt t="28734" x="2781300" y="4559300"/>
          <p14:tracePt t="28755" x="2781300" y="4552950"/>
          <p14:tracePt t="28768" x="2794000" y="4552950"/>
          <p14:tracePt t="28776" x="2806700" y="4552950"/>
          <p14:tracePt t="28791" x="2813050" y="4546600"/>
          <p14:tracePt t="28805" x="2838450" y="4533900"/>
          <p14:tracePt t="28821" x="2844800" y="4533900"/>
          <p14:tracePt t="28839" x="2857500" y="4533900"/>
          <p14:tracePt t="28854" x="2863850" y="4527550"/>
          <p14:tracePt t="28871" x="2870200" y="4527550"/>
          <p14:tracePt t="28888" x="2876550" y="4527550"/>
          <p14:tracePt t="29155" x="2870200" y="4527550"/>
          <p14:tracePt t="29197" x="2863850" y="4527550"/>
          <p14:tracePt t="29218" x="2857500" y="4533900"/>
          <p14:tracePt t="29225" x="2857500" y="4540250"/>
          <p14:tracePt t="29239" x="2857500" y="4546600"/>
          <p14:tracePt t="29256" x="2851150" y="4559300"/>
          <p14:tracePt t="29269" x="2838450" y="4578350"/>
          <p14:tracePt t="29286" x="2819400" y="4641850"/>
          <p14:tracePt t="29303" x="2787650" y="4762500"/>
          <p14:tracePt t="29319" x="2749550" y="4908550"/>
          <p14:tracePt t="29336" x="2730500" y="4984750"/>
          <p14:tracePt t="29353" x="2705100" y="5130800"/>
          <p14:tracePt t="29370" x="2686050" y="5251450"/>
          <p14:tracePt t="29386" x="2654300" y="5359400"/>
          <p14:tracePt t="29402" x="2647950" y="5403850"/>
          <p14:tracePt t="29419" x="2641600" y="5429250"/>
          <p14:tracePt t="29436" x="2635250" y="5492750"/>
          <p14:tracePt t="29452" x="2635250" y="5499100"/>
          <p14:tracePt t="29469" x="2635250" y="5505450"/>
          <p14:tracePt t="29485" x="2635250" y="5511800"/>
          <p14:tracePt t="29502" x="2635250" y="5518150"/>
          <p14:tracePt t="29541" x="2635250" y="5524500"/>
          <p14:tracePt t="29597" x="2635250" y="5530850"/>
          <p14:tracePt t="29646" x="2635250" y="5537200"/>
          <p14:tracePt t="29688" x="2641600" y="5537200"/>
          <p14:tracePt t="29716" x="2647950" y="5537200"/>
          <p14:tracePt t="29737" x="2647950" y="5543550"/>
          <p14:tracePt t="29758" x="2654300" y="5543550"/>
          <p14:tracePt t="29779" x="2660650" y="5549900"/>
          <p14:tracePt t="29800" x="2667000" y="5549900"/>
          <p14:tracePt t="29807" x="2673350" y="5556250"/>
          <p14:tracePt t="29829" x="2679700" y="5568950"/>
          <p14:tracePt t="29842" x="2686050" y="5575300"/>
          <p14:tracePt t="29851" x="2686050" y="5581650"/>
          <p14:tracePt t="29867" x="2692400" y="5594350"/>
          <p14:tracePt t="29884" x="2705100" y="5619750"/>
          <p14:tracePt t="29900" x="2736850" y="5645150"/>
          <p14:tracePt t="29917" x="2743200" y="5657850"/>
          <p14:tracePt t="29934" x="2762250" y="5683250"/>
          <p14:tracePt t="29950" x="2781300" y="5702300"/>
          <p14:tracePt t="29967" x="2787650" y="5708650"/>
          <p14:tracePt t="29984" x="2800350" y="5721350"/>
          <p14:tracePt t="30000" x="2800350" y="5734050"/>
          <p14:tracePt t="30018" x="2806700" y="5740400"/>
          <p14:tracePt t="30039" x="2813050" y="5740400"/>
          <p14:tracePt t="30060" x="2819400" y="5746750"/>
          <p14:tracePt t="30069" x="2825750" y="5753100"/>
          <p14:tracePt t="30109" x="2832100" y="5759450"/>
          <p14:tracePt t="30130" x="2838450" y="5759450"/>
          <p14:tracePt t="30158" x="2844800" y="5765800"/>
          <p14:tracePt t="30172" x="2851150" y="5765800"/>
          <p14:tracePt t="30179" x="2857500" y="5772150"/>
          <p14:tracePt t="30193" x="2870200" y="5772150"/>
          <p14:tracePt t="30202" x="2882900" y="5772150"/>
          <p14:tracePt t="30216" x="2901950" y="5778500"/>
          <p14:tracePt t="30232" x="2952750" y="5784850"/>
          <p14:tracePt t="30250" x="3016250" y="5791200"/>
          <p14:tracePt t="30266" x="3060700" y="5791200"/>
          <p14:tracePt t="30282" x="3130550" y="5784850"/>
          <p14:tracePt t="30299" x="3181350" y="5778500"/>
          <p14:tracePt t="30316" x="3200400" y="5772150"/>
          <p14:tracePt t="30333" x="3219450" y="5759450"/>
          <p14:tracePt t="30349" x="3225800" y="5746750"/>
          <p14:tracePt t="30383" x="3225800" y="5740400"/>
          <p14:tracePt t="30398" x="3219450" y="5734050"/>
          <p14:tracePt t="30415" x="3206750" y="5734050"/>
          <p14:tracePt t="30432" x="3200400" y="5734050"/>
          <p14:tracePt t="30449" x="3194050" y="5734050"/>
          <p14:tracePt t="30482" x="3187700" y="5734050"/>
          <p14:tracePt t="30509" x="3181350" y="5734050"/>
          <p14:tracePt t="30523" x="3175000" y="5734050"/>
          <p14:tracePt t="30544" x="3168650" y="5734050"/>
          <p14:tracePt t="30551" x="3162300" y="5734050"/>
          <p14:tracePt t="30565" x="3155950" y="5734050"/>
          <p14:tracePt t="30581" x="3136900" y="5740400"/>
          <p14:tracePt t="30598" x="3124200" y="5740400"/>
          <p14:tracePt t="30615" x="3092450" y="5746750"/>
          <p14:tracePt t="30631" x="3054350" y="5753100"/>
          <p14:tracePt t="30649" x="3041650" y="5759450"/>
          <p14:tracePt t="30665" x="3016250" y="5765800"/>
          <p14:tracePt t="30681" x="3016250" y="5772150"/>
          <p14:tracePt t="30698" x="3003550" y="5772150"/>
          <p14:tracePt t="30762" x="3009900" y="5772150"/>
          <p14:tracePt t="30768" x="3009900" y="5765800"/>
          <p14:tracePt t="30784" x="3022600" y="5765800"/>
          <p14:tracePt t="30797" x="3028950" y="5759450"/>
          <p14:tracePt t="30814" x="3054350" y="5746750"/>
          <p14:tracePt t="30831" x="3105150" y="5721350"/>
          <p14:tracePt t="30847" x="3136900" y="5695950"/>
          <p14:tracePt t="30863" x="3213100" y="5651500"/>
          <p14:tracePt t="30881" x="3251200" y="5626100"/>
          <p14:tracePt t="30897" x="3314700" y="5588000"/>
          <p14:tracePt t="30914" x="3346450" y="5568950"/>
          <p14:tracePt t="30930" x="3365500" y="5556250"/>
          <p14:tracePt t="30947" x="3371850" y="5549900"/>
          <p14:tracePt t="30980" x="3365500" y="5549900"/>
          <p14:tracePt t="30997" x="3359150" y="5549900"/>
          <p14:tracePt t="31016" x="3352800" y="5549900"/>
          <p14:tracePt t="31030" x="3346450" y="5556250"/>
          <p14:tracePt t="31046" x="3333750" y="5556250"/>
          <p14:tracePt t="31050" x="3327400" y="5556250"/>
          <p14:tracePt t="31066" x="3321050" y="5556250"/>
          <p14:tracePt t="31113" x="3308350" y="5556250"/>
          <p14:tracePt t="31134" x="3302000" y="5556250"/>
          <p14:tracePt t="31140" x="3295650" y="5562600"/>
          <p14:tracePt t="31161" x="3282950" y="5562600"/>
          <p14:tracePt t="31176" x="3270250" y="5562600"/>
          <p14:tracePt t="31183" x="3257550" y="5568950"/>
          <p14:tracePt t="31197" x="3244850" y="5568950"/>
          <p14:tracePt t="31213" x="3206750" y="5575300"/>
          <p14:tracePt t="31229" x="3187700" y="5581650"/>
          <p14:tracePt t="31246" x="3143250" y="5600700"/>
          <p14:tracePt t="31262" x="3098800" y="5613400"/>
          <p14:tracePt t="31279" x="3086100" y="5619750"/>
          <p14:tracePt t="31296" x="3060700" y="5632450"/>
          <p14:tracePt t="31312" x="3054350" y="5632450"/>
          <p14:tracePt t="31330" x="3041650" y="5645150"/>
          <p14:tracePt t="31345" x="3035300" y="5645150"/>
          <p14:tracePt t="31362" x="3028950" y="5645150"/>
          <p14:tracePt t="31380" x="3009900" y="5664200"/>
          <p14:tracePt t="31774" x="3009900" y="5670550"/>
          <p14:tracePt t="31781" x="3009900" y="5676900"/>
          <p14:tracePt t="31797" x="3009900" y="5683250"/>
          <p14:tracePt t="31811" x="3009900" y="5695950"/>
          <p14:tracePt t="31827" x="3022600" y="5708650"/>
          <p14:tracePt t="31844" x="3041650" y="5721350"/>
          <p14:tracePt t="31860" x="3054350" y="5727700"/>
          <p14:tracePt t="31877" x="3079750" y="5740400"/>
          <p14:tracePt t="31894" x="3098800" y="5746750"/>
          <p14:tracePt t="31911" x="3111500" y="5753100"/>
          <p14:tracePt t="31927" x="3124200" y="5759450"/>
          <p14:tracePt t="31943" x="3143250" y="5759450"/>
          <p14:tracePt t="31960" x="3162300" y="5759450"/>
          <p14:tracePt t="31978" x="3181350" y="5759450"/>
          <p14:tracePt t="31993" x="3206750" y="5746750"/>
          <p14:tracePt t="32010" x="3219450" y="5734050"/>
          <p14:tracePt t="32027" x="3232150" y="5708650"/>
          <p14:tracePt t="32043" x="3232150" y="5695950"/>
          <p14:tracePt t="32059" x="3238500" y="5676900"/>
          <p14:tracePt t="32063" x="3238500" y="5670550"/>
          <p14:tracePt t="32077" x="3238500" y="5664200"/>
          <p14:tracePt t="32096" x="3232150" y="5664200"/>
          <p14:tracePt t="32111" x="3225800" y="5657850"/>
          <p14:tracePt t="32126" x="3219450" y="5657850"/>
          <p14:tracePt t="32143" x="3213100" y="5651500"/>
          <p14:tracePt t="32160" x="3206750" y="5645150"/>
          <p14:tracePt t="32176" x="3194050" y="5638800"/>
          <p14:tracePt t="32193" x="3187700" y="5638800"/>
          <p14:tracePt t="32209" x="3175000" y="5638800"/>
          <p14:tracePt t="32226" x="3162300" y="5638800"/>
          <p14:tracePt t="32243" x="3149600" y="5638800"/>
          <p14:tracePt t="32260" x="3111500" y="5638800"/>
          <p14:tracePt t="32276" x="3073400" y="5645150"/>
          <p14:tracePt t="32293" x="3035300" y="5651500"/>
          <p14:tracePt t="32308" x="3016250" y="5670550"/>
          <p14:tracePt t="32326" x="3003550" y="5670550"/>
          <p14:tracePt t="32343" x="2965450" y="5695950"/>
          <p14:tracePt t="32360" x="2940050" y="5721350"/>
          <p14:tracePt t="32375" x="2927350" y="5734050"/>
          <p14:tracePt t="32392" x="2921000" y="5759450"/>
          <p14:tracePt t="32409" x="2914650" y="5772150"/>
          <p14:tracePt t="32427" x="2914650" y="5791200"/>
          <p14:tracePt t="32442" x="2914650" y="5797550"/>
          <p14:tracePt t="32459" x="2921000" y="5803900"/>
          <p14:tracePt t="32476" x="2927350" y="5822950"/>
          <p14:tracePt t="32491" x="2933700" y="5829300"/>
          <p14:tracePt t="32508" x="2952750" y="5842000"/>
          <p14:tracePt t="32525" x="2971800" y="5854700"/>
          <p14:tracePt t="32542" x="2984500" y="5854700"/>
          <p14:tracePt t="32559" x="2997200" y="5861050"/>
          <p14:tracePt t="32576" x="3035300" y="5867400"/>
          <p14:tracePt t="32591" x="3060700" y="5867400"/>
          <p14:tracePt t="32609" x="3111500" y="5880100"/>
          <p14:tracePt t="32624" x="3168650" y="5873750"/>
          <p14:tracePt t="32641" x="3194050" y="5873750"/>
          <p14:tracePt t="32660" x="3244850" y="5854700"/>
          <p14:tracePt t="32674" x="3263900" y="5842000"/>
          <p14:tracePt t="32691" x="3295650" y="5822950"/>
          <p14:tracePt t="32708" x="3314700" y="5803900"/>
          <p14:tracePt t="32724" x="3327400" y="5778500"/>
          <p14:tracePt t="32741" x="3340100" y="5759450"/>
          <p14:tracePt t="32758" x="3340100" y="5746750"/>
          <p14:tracePt t="32774" x="3340100" y="5740400"/>
          <p14:tracePt t="32791" x="3340100" y="5715000"/>
          <p14:tracePt t="32807" x="3327400" y="5695950"/>
          <p14:tracePt t="32824" x="3321050" y="5676900"/>
          <p14:tracePt t="32841" x="3302000" y="5651500"/>
          <p14:tracePt t="32857" x="3276600" y="5613400"/>
          <p14:tracePt t="32874" x="3251200" y="5600700"/>
          <p14:tracePt t="32890" x="3232150" y="5581650"/>
          <p14:tracePt t="32907" x="3213100" y="5568950"/>
          <p14:tracePt t="32924" x="3206750" y="5568950"/>
          <p14:tracePt t="32939" x="3200400" y="5568950"/>
          <p14:tracePt t="32957" x="3194050" y="5575300"/>
          <p14:tracePt t="32974" x="3162300" y="5588000"/>
          <p14:tracePt t="32990" x="3149600" y="5594350"/>
          <p14:tracePt t="33006" x="3136900" y="5600700"/>
          <p14:tracePt t="33024" x="3111500" y="5613400"/>
          <p14:tracePt t="33040" x="3086100" y="5638800"/>
          <p14:tracePt t="33056" x="3067050" y="5651500"/>
          <p14:tracePt t="33073" x="3035300" y="5676900"/>
          <p14:tracePt t="33089" x="3009900" y="5715000"/>
          <p14:tracePt t="33107" x="3003550" y="5746750"/>
          <p14:tracePt t="33123" x="2997200" y="5759450"/>
          <p14:tracePt t="33139" x="2997200" y="5784850"/>
          <p14:tracePt t="33156" x="3003550" y="5797550"/>
          <p14:tracePt t="33172" x="3003550" y="5810250"/>
          <p14:tracePt t="33189" x="3009900" y="5816600"/>
          <p14:tracePt t="33206" x="3028950" y="5829300"/>
          <p14:tracePt t="33223" x="3041650" y="5835650"/>
          <p14:tracePt t="33240" x="3054350" y="5842000"/>
          <p14:tracePt t="33256" x="3105150" y="5848350"/>
          <p14:tracePt t="33272" x="3130550" y="5854700"/>
          <p14:tracePt t="33290" x="3168650" y="5854700"/>
          <p14:tracePt t="33306" x="3187700" y="5854700"/>
          <p14:tracePt t="33322" x="3232150" y="5842000"/>
          <p14:tracePt t="33339" x="3257550" y="5822950"/>
          <p14:tracePt t="33355" x="3270250" y="5810250"/>
          <p14:tracePt t="33372" x="3289300" y="5791200"/>
          <p14:tracePt t="33389" x="3302000" y="5753100"/>
          <p14:tracePt t="33405" x="3308350" y="5740400"/>
          <p14:tracePt t="33422" x="3308350" y="5695950"/>
          <p14:tracePt t="33438" x="3308350" y="5645150"/>
          <p14:tracePt t="33455" x="3302000" y="5626100"/>
          <p14:tracePt t="33472" x="3289300" y="5562600"/>
          <p14:tracePt t="33488" x="3270250" y="5530850"/>
          <p14:tracePt t="33505" x="3251200" y="5518150"/>
          <p14:tracePt t="33521" x="3238500" y="5511800"/>
          <p14:tracePt t="33538" x="3225800" y="5511800"/>
          <p14:tracePt t="33555" x="3213100" y="5511800"/>
          <p14:tracePt t="33571" x="3200400" y="5518150"/>
          <p14:tracePt t="33588" x="3187700" y="5524500"/>
          <p14:tracePt t="33605" x="3162300" y="5530850"/>
          <p14:tracePt t="33621" x="3136900" y="5543550"/>
          <p14:tracePt t="33638" x="3117850" y="5556250"/>
          <p14:tracePt t="33655" x="3073400" y="5575300"/>
          <p14:tracePt t="33671" x="3022600" y="5607050"/>
          <p14:tracePt t="33688" x="3003550" y="5619750"/>
          <p14:tracePt t="33704" x="2946400" y="5657850"/>
          <p14:tracePt t="33721" x="2914650" y="5702300"/>
          <p14:tracePt t="33737" x="2895600" y="5721350"/>
          <p14:tracePt t="33754" x="2876550" y="5746750"/>
          <p14:tracePt t="33770" x="2870200" y="5778500"/>
          <p14:tracePt t="33789" x="2870200" y="5791200"/>
          <p14:tracePt t="33804" x="2870200" y="5797550"/>
          <p14:tracePt t="33820" x="2876550" y="5822950"/>
          <p14:tracePt t="33837" x="2895600" y="5835650"/>
          <p14:tracePt t="33854" x="2908300" y="5842000"/>
          <p14:tracePt t="33870" x="2921000" y="5848350"/>
          <p14:tracePt t="33887" x="2984500" y="5854700"/>
          <p14:tracePt t="33903" x="2997200" y="5854700"/>
          <p14:tracePt t="33921" x="3035300" y="5854700"/>
          <p14:tracePt t="33936" x="3054350" y="5854700"/>
          <p14:tracePt t="33953" x="3117850" y="5842000"/>
          <p14:tracePt t="33970" x="3175000" y="5822950"/>
          <p14:tracePt t="33986" x="3206750" y="5816600"/>
          <p14:tracePt t="34003" x="3244850" y="5797550"/>
          <p14:tracePt t="34020" x="3263900" y="5784850"/>
          <p14:tracePt t="34036" x="3270250" y="5778500"/>
          <p14:tracePt t="34053" x="3270250" y="5753100"/>
          <p14:tracePt t="34069" x="3270250" y="5740400"/>
          <p14:tracePt t="34086" x="3263900" y="5734050"/>
          <p14:tracePt t="34103" x="3251200" y="5715000"/>
          <p14:tracePt t="34119" x="3244850" y="5702300"/>
          <p14:tracePt t="34136" x="3232150" y="5702300"/>
          <p14:tracePt t="34153" x="3213100" y="5695950"/>
          <p14:tracePt t="34169" x="3194050" y="5689600"/>
          <p14:tracePt t="34186" x="3194050" y="5683250"/>
          <p14:tracePt t="34202" x="3162300" y="5670550"/>
          <p14:tracePt t="34219" x="3136900" y="5664200"/>
          <p14:tracePt t="34236" x="3098800" y="5657850"/>
          <p14:tracePt t="34252" x="3054350" y="5651500"/>
          <p14:tracePt t="34269" x="3035300" y="5638800"/>
          <p14:tracePt t="34286" x="3003550" y="5638800"/>
          <p14:tracePt t="34301" x="2978150" y="5645150"/>
          <p14:tracePt t="34319" x="2965450" y="5645150"/>
          <p14:tracePt t="34335" x="2952750" y="5657850"/>
          <p14:tracePt t="34352" x="2946400" y="5664200"/>
          <p14:tracePt t="34368" x="2946400" y="5670550"/>
          <p14:tracePt t="34385" x="2940050" y="5683250"/>
          <p14:tracePt t="34418" x="2940050" y="5689600"/>
          <p14:tracePt t="34434" x="2940050" y="5695950"/>
          <p14:tracePt t="34451" x="2940050" y="5708650"/>
          <p14:tracePt t="34469" x="2940050" y="5715000"/>
          <p14:tracePt t="34502" x="2940050" y="5721350"/>
          <p14:tracePt t="34518" x="2959100" y="5727700"/>
          <p14:tracePt t="34551" x="2971800" y="5734050"/>
          <p14:tracePt t="34568" x="2997200" y="5746750"/>
          <p14:tracePt t="34584" x="3022600" y="5753100"/>
          <p14:tracePt t="34602" x="3048000" y="5759450"/>
          <p14:tracePt t="34605" x="3079750" y="5772150"/>
          <p14:tracePt t="34618" x="3105150" y="5778500"/>
          <p14:tracePt t="34634" x="3175000" y="5778500"/>
          <p14:tracePt t="34651" x="3244850" y="5778500"/>
          <p14:tracePt t="34667" x="3263900" y="5778500"/>
          <p14:tracePt t="34684" x="3314700" y="5759450"/>
          <p14:tracePt t="34700" x="3340100" y="5746750"/>
          <p14:tracePt t="34717" x="3352800" y="5740400"/>
          <p14:tracePt t="34734" x="3359150" y="5734050"/>
          <p14:tracePt t="34750" x="3359150" y="5721350"/>
          <p14:tracePt t="34767" x="3359150" y="5715000"/>
          <p14:tracePt t="34785" x="3352800" y="5708650"/>
          <p14:tracePt t="34816" x="3346450" y="5708650"/>
          <p14:tracePt t="35115" x="3340100" y="5708650"/>
          <p14:tracePt t="35142" x="3333750" y="5708650"/>
          <p14:tracePt t="35163" x="3327400" y="5708650"/>
          <p14:tracePt t="35170" x="3321050" y="5708650"/>
          <p14:tracePt t="35185" x="3314700" y="5708650"/>
          <p14:tracePt t="35205" x="3308350" y="5708650"/>
          <p14:tracePt t="35216" x="3302000" y="5708650"/>
          <p14:tracePt t="35235" x="3289300" y="5715000"/>
          <p14:tracePt t="35249" x="3263900" y="5715000"/>
          <p14:tracePt t="35265" x="3232150" y="5727700"/>
          <p14:tracePt t="35283" x="3181350" y="5734050"/>
          <p14:tracePt t="35299" x="3162300" y="5740400"/>
          <p14:tracePt t="35316" x="3111500" y="5759450"/>
          <p14:tracePt t="35332" x="3073400" y="5772150"/>
          <p14:tracePt t="35348" x="3060700" y="5772150"/>
          <p14:tracePt t="35364" x="3035300" y="5784850"/>
          <p14:tracePt t="35382" x="3003550" y="5784850"/>
          <p14:tracePt t="35398" x="2997200" y="5784850"/>
          <p14:tracePt t="35416" x="2990850" y="5784850"/>
          <p14:tracePt t="35431" x="2978150" y="5784850"/>
          <p14:tracePt t="35448" x="2971800" y="5784850"/>
          <p14:tracePt t="35472" x="2965450" y="5778500"/>
          <p14:tracePt t="35503" x="2965450" y="5772150"/>
          <p14:tracePt t="35535" x="2965450" y="5765800"/>
          <p14:tracePt t="35606" x="2965450" y="5759450"/>
          <p14:tracePt t="35697" x="2965450" y="5753100"/>
          <p14:tracePt t="35767" x="2965450" y="5746750"/>
          <p14:tracePt t="36167" x="2965450" y="5740400"/>
          <p14:tracePt t="36195" x="2965450" y="5727700"/>
          <p14:tracePt t="36202" x="2965450" y="5721350"/>
          <p14:tracePt t="36216" x="2965450" y="5715000"/>
          <p14:tracePt t="36228" x="2965450" y="5708650"/>
          <p14:tracePt t="36245" x="2965450" y="5657850"/>
          <p14:tracePt t="36262" x="2959100" y="5619750"/>
          <p14:tracePt t="36279" x="2940050" y="5480050"/>
          <p14:tracePt t="36295" x="2908300" y="5321300"/>
          <p14:tracePt t="36312" x="2901950" y="5245100"/>
          <p14:tracePt t="36329" x="2889250" y="5111750"/>
          <p14:tracePt t="36345" x="2889250" y="4997450"/>
          <p14:tracePt t="36361" x="2889250" y="4946650"/>
          <p14:tracePt t="36379" x="2889250" y="4864100"/>
          <p14:tracePt t="36395" x="2901950" y="4826000"/>
          <p14:tracePt t="36411" x="2914650" y="4756150"/>
          <p14:tracePt t="36428" x="2933700" y="4724400"/>
          <p14:tracePt t="36444" x="2952750" y="4667250"/>
          <p14:tracePt t="36462" x="2978150" y="4616450"/>
          <p14:tracePt t="36478" x="2997200" y="4584700"/>
          <p14:tracePt t="36494" x="3009900" y="4559300"/>
          <p14:tracePt t="36511" x="3022600" y="4546600"/>
          <p14:tracePt t="36528" x="3035300" y="4527550"/>
          <p14:tracePt t="36544" x="3035300" y="4514850"/>
          <p14:tracePt t="36561" x="3041650" y="4508500"/>
          <p14:tracePt t="36577" x="3041650" y="4489450"/>
          <p14:tracePt t="36595" x="3041650" y="4483100"/>
          <p14:tracePt t="36610" x="3041650" y="4470400"/>
          <p14:tracePt t="36627" x="3041650" y="4451350"/>
          <p14:tracePt t="36644" x="3041650" y="4425950"/>
          <p14:tracePt t="36660" x="3035300" y="4413250"/>
          <p14:tracePt t="36677" x="3035300" y="4394200"/>
          <p14:tracePt t="36694" x="3016250" y="4330700"/>
          <p14:tracePt t="36710" x="3003550" y="4311650"/>
          <p14:tracePt t="36727" x="2990850" y="4286250"/>
          <p14:tracePt t="36744" x="2984500" y="4260850"/>
          <p14:tracePt t="36760" x="2971800" y="4254500"/>
          <p14:tracePt t="36777" x="2971800" y="4248150"/>
          <p14:tracePt t="36810" x="2971800" y="4241800"/>
          <p14:tracePt t="36829" x="2965450" y="4241800"/>
          <p14:tracePt t="36843" x="2959100" y="4241800"/>
          <p14:tracePt t="36918" x="2952750" y="4241800"/>
          <p14:tracePt t="37066" x="2952750" y="4248150"/>
          <p14:tracePt t="37101" x="2952750" y="4254500"/>
          <p14:tracePt t="37227" x="2959100" y="4254500"/>
          <p14:tracePt t="37241" x="2965450" y="4248150"/>
          <p14:tracePt t="37248" x="2965450" y="4241800"/>
          <p14:tracePt t="37258" x="2965450" y="4235450"/>
          <p14:tracePt t="37274" x="2971800" y="4229100"/>
          <p14:tracePt t="37291" x="2984500" y="4197350"/>
          <p14:tracePt t="37308" x="2990850" y="4178300"/>
          <p14:tracePt t="37325" x="3035300" y="4076700"/>
          <p14:tracePt t="37341" x="3048000" y="4032250"/>
          <p14:tracePt t="37358" x="3048000" y="3994150"/>
          <p14:tracePt t="37376" x="3086100" y="3905250"/>
          <p14:tracePt t="37391" x="3098800" y="3848100"/>
          <p14:tracePt t="37408" x="3105150" y="3829050"/>
          <p14:tracePt t="37424" x="3111500" y="3803650"/>
          <p14:tracePt t="37441" x="3117850" y="3790950"/>
          <p14:tracePt t="37474" x="3124200" y="3784600"/>
          <p14:tracePt t="37557" x="3124200" y="3790950"/>
          <p14:tracePt t="37578" x="3124200" y="3797300"/>
          <p14:tracePt t="37598" x="3117850" y="3803650"/>
          <p14:tracePt t="37627" x="3117850" y="3810000"/>
          <p14:tracePt t="37648" x="3111500" y="3816350"/>
          <p14:tracePt t="37669" x="3111500" y="3822700"/>
          <p14:tracePt t="37676" x="3105150" y="3829050"/>
          <p14:tracePt t="37697" x="3098800" y="3841750"/>
          <p14:tracePt t="37711" x="3098800" y="3848100"/>
          <p14:tracePt t="37718" x="3092450" y="3867150"/>
          <p14:tracePt t="37732" x="3073400" y="3892550"/>
          <p14:tracePt t="37740" x="3067050" y="3924300"/>
          <p14:tracePt t="37756" x="3048000" y="3981450"/>
          <p14:tracePt t="37773" x="2997200" y="4070350"/>
          <p14:tracePt t="37789" x="2946400" y="4178300"/>
          <p14:tracePt t="37806" x="2933700" y="4222750"/>
          <p14:tracePt t="37824" x="2895600" y="4298950"/>
          <p14:tracePt t="37840" x="2876550" y="4337050"/>
          <p14:tracePt t="37856" x="2870200" y="4349750"/>
          <p14:tracePt t="37873" x="2863850" y="4368800"/>
          <p14:tracePt t="37889" x="2863850" y="4381500"/>
          <p14:tracePt t="37906" x="2857500" y="4387850"/>
          <p14:tracePt t="38308" x="2857500" y="4425950"/>
          <p14:tracePt t="38322" x="2857500" y="4483100"/>
          <p14:tracePt t="38329" x="2857500" y="4559300"/>
          <p14:tracePt t="38343" x="2863850" y="4635500"/>
          <p14:tracePt t="38354" x="2863850" y="4711700"/>
          <p14:tracePt t="38372" x="2863850" y="4889500"/>
          <p14:tracePt t="38388" x="2863850" y="4965700"/>
          <p14:tracePt t="38406" x="2863850" y="5118100"/>
          <p14:tracePt t="38421" x="2870200" y="5219700"/>
          <p14:tracePt t="38438" x="2870200" y="5276850"/>
          <p14:tracePt t="38455" x="2889250" y="5359400"/>
          <p14:tracePt t="38471" x="2895600" y="5416550"/>
          <p14:tracePt t="38487" x="2895600" y="5441950"/>
          <p14:tracePt t="38506" x="2908300" y="5480050"/>
          <p14:tracePt t="38521" x="2914650" y="5511800"/>
          <p14:tracePt t="38537" x="2921000" y="5524500"/>
          <p14:tracePt t="38554" x="2927350" y="5543550"/>
          <p14:tracePt t="38587" x="2933700" y="5556250"/>
          <p14:tracePt t="38604" x="2933700" y="5562600"/>
          <p14:tracePt t="38620" x="2940050" y="5568950"/>
          <p14:tracePt t="38638" x="2946400" y="5575300"/>
          <p14:tracePt t="38654" x="2946400" y="5581650"/>
          <p14:tracePt t="38670" x="2946400" y="5588000"/>
          <p14:tracePt t="38687" x="2959100" y="5600700"/>
          <p14:tracePt t="38704" x="2965450" y="5613400"/>
          <p14:tracePt t="38720" x="2971800" y="5626100"/>
          <p14:tracePt t="38737" x="2990850" y="5645150"/>
          <p14:tracePt t="38753" x="3003550" y="5670550"/>
          <p14:tracePt t="38770" x="3009900" y="5683250"/>
          <p14:tracePt t="38786" x="3035300" y="5702300"/>
          <p14:tracePt t="38804" x="3048000" y="5708650"/>
          <p14:tracePt t="38820" x="3067050" y="5727700"/>
          <p14:tracePt t="38836" x="3086100" y="5734050"/>
          <p14:tracePt t="38853" x="3092450" y="5746750"/>
          <p14:tracePt t="38870" x="3111500" y="5759450"/>
          <p14:tracePt t="38886" x="3117850" y="5765800"/>
          <p14:tracePt t="38903" x="3130550" y="5765800"/>
          <p14:tracePt t="38920" x="3136900" y="5772150"/>
          <p14:tracePt t="38936" x="3149600" y="5772150"/>
          <p14:tracePt t="38953" x="3149600" y="5778500"/>
          <p14:tracePt t="38969" x="3155950" y="5778500"/>
          <p14:tracePt t="38986" x="3162300" y="5778500"/>
          <p14:tracePt t="39003" x="3168650" y="5778500"/>
          <p14:tracePt t="39019" x="3168650" y="5784850"/>
          <p14:tracePt t="39036" x="3175000" y="5784850"/>
          <p14:tracePt t="39053" x="3181350" y="5784850"/>
          <p14:tracePt t="39069" x="3187700" y="5784850"/>
          <p14:tracePt t="39086" x="3194050" y="5784850"/>
          <p14:tracePt t="39102" x="3206750" y="5784850"/>
          <p14:tracePt t="39119" x="3219450" y="5784850"/>
          <p14:tracePt t="39136" x="3238500" y="5784850"/>
          <p14:tracePt t="39152" x="3276600" y="5784850"/>
          <p14:tracePt t="39168" x="3295650" y="5784850"/>
          <p14:tracePt t="39172" x="3314700" y="5784850"/>
          <p14:tracePt t="39187" x="3333750" y="5784850"/>
          <p14:tracePt t="39201" x="3346450" y="5784850"/>
          <p14:tracePt t="39218" x="3371850" y="5784850"/>
          <p14:tracePt t="39235" x="3397250" y="5784850"/>
          <p14:tracePt t="39252" x="3403600" y="5784850"/>
          <p14:tracePt t="39269" x="3409950" y="5784850"/>
          <p14:tracePt t="39285" x="3416300" y="5784850"/>
          <p14:tracePt t="39301" x="3422650" y="5784850"/>
          <p14:tracePt t="39318" x="3435350" y="5784850"/>
          <p14:tracePt t="39351" x="3441700" y="5784850"/>
          <p14:tracePt t="39375" x="3448050" y="5784850"/>
          <p14:tracePt t="39402" x="3454400" y="5784850"/>
          <p14:tracePt t="39431" x="3460750" y="5784850"/>
          <p14:tracePt t="39452" x="3467100" y="5784850"/>
          <p14:tracePt t="39487" x="3473450" y="5778500"/>
          <p14:tracePt t="39515" x="3479800" y="5778500"/>
          <p14:tracePt t="39543" x="3479800" y="5772150"/>
          <p14:tracePt t="39571" x="3486150" y="5772150"/>
          <p14:tracePt t="39817" x="3486150" y="5765800"/>
          <p14:tracePt t="39873" x="3479800" y="5765800"/>
          <p14:tracePt t="39901" x="3473450" y="5765800"/>
          <p14:tracePt t="39936" x="3467100" y="5765800"/>
          <p14:tracePt t="39964" x="3460750" y="5759450"/>
          <p14:tracePt t="40013" x="3454400" y="5759450"/>
          <p14:tracePt t="40055" x="3448050" y="5759450"/>
          <p14:tracePt t="40083" x="3441700" y="5753100"/>
          <p14:tracePt t="40105" x="3435350" y="5753100"/>
          <p14:tracePt t="40126" x="3429000" y="5753100"/>
          <p14:tracePt t="40153" x="3422650" y="5746750"/>
          <p14:tracePt t="40245" x="3416300" y="5740400"/>
          <p14:tracePt t="40287" x="3409950" y="5734050"/>
          <p14:tracePt t="40329" x="3403600" y="5734050"/>
          <p14:tracePt t="40435" x="3397250" y="5734050"/>
          <p14:tracePt t="40477" x="3397250" y="5727700"/>
          <p14:tracePt t="40540" x="3390900" y="5721350"/>
          <p14:tracePt t="40596" x="3390900" y="5715000"/>
          <p14:tracePt t="40877" x="3384550" y="5715000"/>
          <p14:tracePt t="40926" x="3378200" y="5715000"/>
          <p14:tracePt t="40947" x="3371850" y="5708650"/>
          <p14:tracePt t="40961" x="3365500" y="5708650"/>
          <p14:tracePt t="40975" x="3359150" y="5702300"/>
          <p14:tracePt t="40989" x="3352800" y="5702300"/>
          <p14:tracePt t="40998" x="3346450" y="5702300"/>
          <p14:tracePt t="41012" x="3340100" y="5702300"/>
          <p14:tracePt t="41029" x="3333750" y="5695950"/>
          <p14:tracePt t="41046" x="3289300" y="5689600"/>
          <p14:tracePt t="41062" x="3276600" y="5676900"/>
          <p14:tracePt t="41079" x="3263900" y="5670550"/>
          <p14:tracePt t="41095" x="3225800" y="5664200"/>
          <p14:tracePt t="41112" x="3206750" y="5651500"/>
          <p14:tracePt t="41130" x="3200400" y="5651500"/>
          <p14:tracePt t="41145" x="3194050" y="5651500"/>
          <p14:tracePt t="41179" x="3194050" y="5645150"/>
          <p14:tracePt t="41221" x="3187700" y="5638800"/>
          <p14:tracePt t="41488" x="3194050" y="5645150"/>
          <p14:tracePt t="41516" x="3194050" y="5651500"/>
          <p14:tracePt t="41529" x="3194050" y="5657850"/>
          <p14:tracePt t="41877" x="3206750" y="5657850"/>
          <p14:tracePt t="41890" x="3225800" y="5664200"/>
          <p14:tracePt t="41898" x="3238500" y="5670550"/>
          <p14:tracePt t="41908" x="3257550" y="5670550"/>
          <p14:tracePt t="41926" x="3289300" y="5689600"/>
          <p14:tracePt t="41942" x="3314700" y="5695950"/>
          <p14:tracePt t="41959" x="3340100" y="5695950"/>
          <p14:tracePt t="41975" x="3352800" y="5695950"/>
          <p14:tracePt t="41992" x="3365500" y="5695950"/>
          <p14:tracePt t="42010" x="3371850" y="5695950"/>
          <p14:tracePt t="42025" x="3378200" y="5689600"/>
          <p14:tracePt t="42042" x="3384550" y="5689600"/>
          <p14:tracePt t="42075" x="3390900" y="5683250"/>
          <p14:tracePt t="42305" x="3384550" y="5683250"/>
          <p14:tracePt t="42340" x="3378200" y="5683250"/>
          <p14:tracePt t="42368" x="3371850" y="5683250"/>
          <p14:tracePt t="42396" x="3365500" y="5676900"/>
          <p14:tracePt t="42445" x="3359150" y="5676900"/>
          <p14:tracePt t="42480" x="3359150" y="5670550"/>
          <p14:tracePt t="42508" x="3352800" y="5670550"/>
          <p14:tracePt t="42557" x="3346450" y="5670550"/>
          <p14:tracePt t="42600" x="3340100" y="5670550"/>
          <p14:tracePt t="42677" x="3333750" y="5670550"/>
          <p14:tracePt t="42726" x="3327400" y="5670550"/>
          <p14:tracePt t="42788" x="3321050" y="5664200"/>
          <p14:tracePt t="42937" x="3314700" y="5664200"/>
          <p14:tracePt t="43301" x="3302000" y="5664200"/>
          <p14:tracePt t="43308" x="3282950" y="5664200"/>
          <p14:tracePt t="43323" x="3263900" y="5664200"/>
          <p14:tracePt t="43337" x="3238500" y="5664200"/>
          <p14:tracePt t="43354" x="3200400" y="5664200"/>
          <p14:tracePt t="43373" x="3149600" y="5664200"/>
          <p14:tracePt t="43388" x="3124200" y="5670550"/>
          <p14:tracePt t="43404" x="3067050" y="5670550"/>
          <p14:tracePt t="43422" x="3028950" y="5676900"/>
          <p14:tracePt t="43437" x="3009900" y="5676900"/>
          <p14:tracePt t="43454" x="2984500" y="5676900"/>
          <p14:tracePt t="43471" x="2971800" y="5676900"/>
          <p14:tracePt t="43488" x="2965450" y="5676900"/>
          <p14:tracePt t="43505" x="2952750" y="5676900"/>
          <p14:tracePt t="43520" x="2946400" y="5683250"/>
          <p14:tracePt t="43589" x="2940050" y="5683250"/>
          <p14:tracePt t="43709" x="2946400" y="5683250"/>
          <p14:tracePt t="43723" x="2959100" y="5683250"/>
          <p14:tracePt t="43744" x="2971800" y="5683250"/>
          <p14:tracePt t="43751" x="2978150" y="5683250"/>
          <p14:tracePt t="43765" x="2990850" y="5683250"/>
          <p14:tracePt t="43779" x="3009900" y="5683250"/>
          <p14:tracePt t="43793" x="3028950" y="5683250"/>
          <p14:tracePt t="43802" x="3054350" y="5683250"/>
          <p14:tracePt t="43818" x="3092450" y="5683250"/>
          <p14:tracePt t="43836" x="3155950" y="5683250"/>
          <p14:tracePt t="43852" x="3232150" y="5683250"/>
          <p14:tracePt t="43869" x="3263900" y="5683250"/>
          <p14:tracePt t="43885" x="3321050" y="5683250"/>
          <p14:tracePt t="43902" x="3333750" y="5676900"/>
          <p14:tracePt t="43920" x="3378200" y="5676900"/>
          <p14:tracePt t="43935" x="3384550" y="5670550"/>
          <p14:tracePt t="43969" x="3390900" y="5670550"/>
          <p14:tracePt t="44172" x="3390900" y="5664200"/>
          <p14:tracePt t="44263" x="3384550" y="5664200"/>
          <p14:tracePt t="44376" x="3378200" y="5657850"/>
          <p14:tracePt t="45008" x="3371850" y="5657850"/>
          <p14:tracePt t="45036" x="3365500" y="5651500"/>
          <p14:tracePt t="45064" x="3365500" y="5645150"/>
          <p14:tracePt t="45176" x="3359150" y="5645150"/>
          <p14:tracePt t="45183" x="3352800" y="5645150"/>
          <p14:tracePt t="50938" x="3340100" y="5632450"/>
          <p14:tracePt t="50946" x="3333750" y="5626100"/>
          <p14:tracePt t="50952" x="3308350" y="5607050"/>
          <p14:tracePt t="50961" x="3282950" y="5588000"/>
          <p14:tracePt t="50978" x="3251200" y="5562600"/>
          <p14:tracePt t="50995" x="3194050" y="5524500"/>
          <p14:tracePt t="51011" x="3130550" y="5486400"/>
          <p14:tracePt t="51028" x="3060700" y="5435600"/>
          <p14:tracePt t="51045" x="2927350" y="5340350"/>
          <p14:tracePt t="51061" x="2838450" y="5276850"/>
          <p14:tracePt t="51079" x="2711450" y="5156200"/>
          <p14:tracePt t="51093" x="2654300" y="5099050"/>
          <p14:tracePt t="51110" x="2603500" y="5035550"/>
          <p14:tracePt t="51128" x="2584450" y="4997450"/>
          <p14:tracePt t="51144" x="2584450" y="4984750"/>
          <p14:tracePt t="51160" x="2584450" y="4978400"/>
          <p14:tracePt t="51194" x="2590800" y="4965700"/>
          <p14:tracePt t="51226" x="2590800" y="4959350"/>
          <p14:tracePt t="51243" x="2603500" y="4959350"/>
          <p14:tracePt t="51263" x="2609850" y="4953000"/>
          <p14:tracePt t="51277" x="2609850" y="4946650"/>
          <p14:tracePt t="51294" x="2609850" y="4927600"/>
          <p14:tracePt t="51311" x="2616200" y="4889500"/>
          <p14:tracePt t="51326" x="2622550" y="4870450"/>
          <p14:tracePt t="51343" x="2635250" y="4832350"/>
          <p14:tracePt t="51360" x="2654300" y="4794250"/>
          <p14:tracePt t="51376" x="2660650" y="4775200"/>
          <p14:tracePt t="51393" x="2673350" y="4762500"/>
          <p14:tracePt t="51410" x="2692400" y="4762500"/>
          <p14:tracePt t="51426" x="2698750" y="4762500"/>
          <p14:tracePt t="51443" x="2717800" y="4762500"/>
          <p14:tracePt t="51459" x="2755900" y="4762500"/>
          <p14:tracePt t="51476" x="2794000" y="4762500"/>
          <p14:tracePt t="51494" x="2857500" y="4749800"/>
          <p14:tracePt t="51509" x="2889250" y="4749800"/>
          <p14:tracePt t="51525" x="2901950" y="4749800"/>
          <p14:tracePt t="51542" x="2914650" y="4749800"/>
          <p14:tracePt t="51559" x="2921000" y="4749800"/>
          <p14:tracePt t="51578" x="2921000" y="4756150"/>
          <p14:tracePt t="51648" x="2921000" y="4762500"/>
          <p14:tracePt t="51718" x="2921000" y="4768850"/>
          <p14:tracePt t="51844" x="2914650" y="4768850"/>
          <p14:tracePt t="51893" x="2908300" y="4768850"/>
          <p14:tracePt t="51964" x="2901950" y="4768850"/>
          <p14:tracePt t="51971" x="2895600" y="4768850"/>
          <p14:tracePt t="51992" x="2889250" y="4768850"/>
          <p14:tracePt t="52486" x="2889250" y="4775200"/>
          <p14:tracePt t="52492" x="2889250" y="4787900"/>
          <p14:tracePt t="52507" x="2889250" y="4806950"/>
          <p14:tracePt t="52522" x="2889250" y="4826000"/>
          <p14:tracePt t="52539" x="2889250" y="4845050"/>
          <p14:tracePt t="52556" x="2889250" y="4864100"/>
          <p14:tracePt t="52572" x="2889250" y="4883150"/>
          <p14:tracePt t="52589" x="2889250" y="4902200"/>
          <p14:tracePt t="52605" x="2889250" y="4927600"/>
          <p14:tracePt t="52622" x="2889250" y="4946650"/>
          <p14:tracePt t="52639" x="2889250" y="4965700"/>
          <p14:tracePt t="52655" x="2901950" y="5003800"/>
          <p14:tracePt t="52672" x="2908300" y="5035550"/>
          <p14:tracePt t="52689" x="2940050" y="5099050"/>
          <p14:tracePt t="52705" x="2952750" y="5137150"/>
          <p14:tracePt t="52721" x="2965450" y="5175250"/>
          <p14:tracePt t="52739" x="2978150" y="5200650"/>
          <p14:tracePt t="52755" x="2984500" y="5226050"/>
          <p14:tracePt t="52771" x="2984500" y="5245100"/>
          <p14:tracePt t="52788" x="2990850" y="5264150"/>
          <p14:tracePt t="52805" x="2990850" y="5276850"/>
          <p14:tracePt t="52821" x="2990850" y="5302250"/>
          <p14:tracePt t="52838" x="2997200" y="5340350"/>
          <p14:tracePt t="52854" x="3003550" y="5365750"/>
          <p14:tracePt t="52872" x="3009900" y="5403850"/>
          <p14:tracePt t="52888" x="3009900" y="5422900"/>
          <p14:tracePt t="52904" x="3009900" y="5429250"/>
          <p14:tracePt t="52921" x="3009900" y="5441950"/>
          <p14:tracePt t="52953" x="3009900" y="5448300"/>
          <p14:tracePt t="52971" x="3009900" y="5461000"/>
          <p14:tracePt t="52987" x="3009900" y="5467350"/>
          <p14:tracePt t="53005" x="3009900" y="5480050"/>
          <p14:tracePt t="53020" x="3009900" y="5505450"/>
          <p14:tracePt t="53037" x="3003550" y="5511800"/>
          <p14:tracePt t="53054" x="3003550" y="5524500"/>
          <p14:tracePt t="53070" x="2997200" y="5537200"/>
          <p14:tracePt t="53087" x="2997200" y="5543550"/>
          <p14:tracePt t="53104" x="2997200" y="5549900"/>
          <p14:tracePt t="53120" x="2997200" y="5556250"/>
          <p14:tracePt t="53137" x="2997200" y="5562600"/>
          <p14:tracePt t="53154" x="2990850" y="5568950"/>
          <p14:tracePt t="53170" x="2990850" y="5581650"/>
          <p14:tracePt t="53187" x="2990850" y="5588000"/>
          <p14:tracePt t="53203" x="2990850" y="5594350"/>
          <p14:tracePt t="53220" x="2984500" y="5607050"/>
          <p14:tracePt t="53237" x="2965450" y="5632450"/>
          <p14:tracePt t="53828" x="2965450" y="5638800"/>
          <p14:tracePt t="53836" x="2952750" y="5645150"/>
          <p14:tracePt t="53842" x="2952750" y="5657850"/>
          <p14:tracePt t="53850" x="2940050" y="5670550"/>
          <p14:tracePt t="53868" x="2933700" y="5689600"/>
          <p14:tracePt t="53884" x="2914650" y="5715000"/>
          <p14:tracePt t="53901" x="2908300" y="5721350"/>
          <p14:tracePt t="53904" x="2908300" y="5727700"/>
          <p14:tracePt t="53935" x="2908300" y="5734050"/>
          <p14:tracePt t="53975" x="2908300" y="5740400"/>
          <p14:tracePt t="53982" x="2908300" y="5746750"/>
          <p14:tracePt t="54074" x="2908300" y="5753100"/>
          <p14:tracePt t="54080" x="2908300" y="5759450"/>
          <p14:tracePt t="54102" x="2901950" y="5759450"/>
          <p14:tracePt t="54130" x="2901950" y="5765800"/>
          <p14:tracePt t="54172" x="2901950" y="5772150"/>
          <p14:tracePt t="54256" x="2901950" y="5778500"/>
          <p14:tracePt t="54291" x="2908300" y="5784850"/>
          <p14:tracePt t="54312" x="2914650" y="5784850"/>
          <p14:tracePt t="54326" x="2921000" y="5784850"/>
          <p14:tracePt t="54335" x="2927350" y="5791200"/>
          <p14:tracePt t="54349" x="2940050" y="5791200"/>
          <p14:tracePt t="54367" x="2959100" y="5791200"/>
          <p14:tracePt t="54383" x="3009900" y="5791200"/>
          <p14:tracePt t="54399" x="3060700" y="5791200"/>
          <p14:tracePt t="54402" x="3092450" y="5791200"/>
          <p14:tracePt t="54416" x="3111500" y="5791200"/>
          <p14:tracePt t="54432" x="3181350" y="5791200"/>
          <p14:tracePt t="54449" x="3225800" y="5791200"/>
          <p14:tracePt t="54466" x="3270250" y="5791200"/>
          <p14:tracePt t="54483" x="3314700" y="5791200"/>
          <p14:tracePt t="54499" x="3346450" y="5791200"/>
          <p14:tracePt t="54516" x="3371850" y="5797550"/>
          <p14:tracePt t="54532" x="3384550" y="5797550"/>
          <p14:tracePt t="54549" x="3397250" y="5797550"/>
          <p14:tracePt t="54566" x="3416300" y="5797550"/>
          <p14:tracePt t="54583" x="3422650" y="5797550"/>
          <p14:tracePt t="54599" x="3429000" y="5797550"/>
          <p14:tracePt t="54615" x="3441700" y="5791200"/>
          <p14:tracePt t="54632" x="3448050" y="5791200"/>
          <p14:tracePt t="54649" x="3454400" y="5784850"/>
          <p14:tracePt t="54685" x="3460750" y="5784850"/>
          <p14:tracePt t="56894" x="3454400" y="5784850"/>
          <p14:tracePt t="56901" x="3441700" y="5784850"/>
          <p14:tracePt t="56915" x="3435350" y="5784850"/>
          <p14:tracePt t="56923" x="3422650" y="5784850"/>
          <p14:tracePt t="56940" x="3409950" y="5784850"/>
          <p14:tracePt t="56957" x="3397250" y="5784850"/>
          <p14:tracePt t="56973" x="3378200" y="5784850"/>
          <p14:tracePt t="56990" x="3365500" y="5784850"/>
          <p14:tracePt t="57006" x="3352800" y="5784850"/>
          <p14:tracePt t="57023" x="3346450" y="5784850"/>
          <p14:tracePt t="57040" x="3340100" y="5784850"/>
          <p14:tracePt t="57056" x="3321050" y="5784850"/>
          <p14:tracePt t="57073" x="3314700" y="5784850"/>
          <p14:tracePt t="57090" x="3308350" y="5784850"/>
          <p14:tracePt t="57106" x="3302000" y="5778500"/>
          <p14:tracePt t="57123" x="3289300" y="5778500"/>
          <p14:tracePt t="57140" x="3282950" y="5778500"/>
          <p14:tracePt t="57172" x="3276600" y="5778500"/>
          <p14:tracePt t="57189" x="3270250" y="5778500"/>
          <p14:tracePt t="57210" x="3263900" y="5772150"/>
          <p14:tracePt t="57231" x="3257550" y="5772150"/>
          <p14:tracePt t="57252" x="3244850" y="5772150"/>
          <p14:tracePt t="57259" x="3238500" y="5772150"/>
          <p14:tracePt t="57275" x="3232150" y="5772150"/>
          <p14:tracePt t="58485" x="3232150" y="5765800"/>
          <p14:tracePt t="58499" x="3238500" y="5753100"/>
          <p14:tracePt t="58506" x="3251200" y="5740400"/>
          <p14:tracePt t="58521" x="3263900" y="5721350"/>
          <p14:tracePt t="58535" x="3276600" y="5702300"/>
          <p14:tracePt t="58551" x="3308350" y="5670550"/>
          <p14:tracePt t="58568" x="3321050" y="5657850"/>
          <p14:tracePt t="58585" x="3333750" y="5638800"/>
          <p14:tracePt t="58602" x="3333750" y="5626100"/>
          <p14:tracePt t="58619" x="3340100" y="5619750"/>
          <p14:tracePt t="58634" x="3346450" y="5613400"/>
          <p14:tracePt t="58766" x="3340100" y="5613400"/>
          <p14:tracePt t="58786" x="3340100" y="5619750"/>
          <p14:tracePt t="58809" x="3333750" y="5626100"/>
          <p14:tracePt t="58822" x="3327400" y="5626100"/>
          <p14:tracePt t="58830" x="3321050" y="5632450"/>
          <p14:tracePt t="58837" x="3308350" y="5632450"/>
          <p14:tracePt t="58853" x="3295650" y="5632450"/>
          <p14:tracePt t="58867" x="3282950" y="5638800"/>
          <p14:tracePt t="58884" x="3232150" y="5651500"/>
          <p14:tracePt t="58901" x="3168650" y="5651500"/>
          <p14:tracePt t="58917" x="3124200" y="5657850"/>
          <p14:tracePt t="58934" x="3041650" y="5676900"/>
          <p14:tracePt t="58950" x="2959100" y="5695950"/>
          <p14:tracePt t="58966" x="2921000" y="5702300"/>
          <p14:tracePt t="58984" x="2863850" y="5708650"/>
          <p14:tracePt t="59000" x="2800350" y="5715000"/>
          <p14:tracePt t="59016" x="2774950" y="5715000"/>
          <p14:tracePt t="59033" x="2724150" y="5721350"/>
          <p14:tracePt t="59049" x="2686050" y="5721350"/>
          <p14:tracePt t="59066" x="2673350" y="5721350"/>
          <p14:tracePt t="59083" x="2647950" y="5721350"/>
          <p14:tracePt t="59099" x="2635250" y="5721350"/>
          <p14:tracePt t="59116" x="2628900" y="5721350"/>
          <p14:tracePt t="59133" x="2622550" y="5721350"/>
          <p14:tracePt t="59149" x="2616200" y="5721350"/>
          <p14:tracePt t="59180" x="2609850" y="5721350"/>
          <p14:tracePt t="59244" x="2603500" y="5721350"/>
          <p14:tracePt t="59251" x="2597150" y="5721350"/>
          <p14:tracePt t="59258" x="2590800" y="5721350"/>
          <p14:tracePt t="59272" x="2584450" y="5721350"/>
          <p14:tracePt t="59282" x="2578100" y="5721350"/>
          <p14:tracePt t="59302" x="2565400" y="5721350"/>
          <p14:tracePt t="59316" x="2552700" y="5721350"/>
          <p14:tracePt t="59332" x="2508250" y="5721350"/>
          <p14:tracePt t="59349" x="2463800" y="5727700"/>
          <p14:tracePt t="59365" x="2419350" y="5740400"/>
          <p14:tracePt t="59382" x="2381250" y="5740400"/>
          <p14:tracePt t="59399" x="2298700" y="5746750"/>
          <p14:tracePt t="59415" x="2273300" y="5746750"/>
          <p14:tracePt t="59432" x="2260600" y="5753100"/>
          <p14:tracePt t="59449" x="2235200" y="5753100"/>
          <p14:tracePt t="59792" x="2260600" y="5753100"/>
          <p14:tracePt t="59806" x="2298700" y="5740400"/>
          <p14:tracePt t="59812" x="2317750" y="5727700"/>
          <p14:tracePt t="59820" x="2355850" y="5721350"/>
          <p14:tracePt t="59834" x="2400300" y="5715000"/>
          <p14:tracePt t="59847" x="2432050" y="5695950"/>
          <p14:tracePt t="59863" x="2501900" y="5670550"/>
          <p14:tracePt t="59880" x="2533650" y="5657850"/>
          <p14:tracePt t="59897" x="2584450" y="5632450"/>
          <p14:tracePt t="59913" x="2635250" y="5619750"/>
          <p14:tracePt t="59930" x="2660650" y="5613400"/>
          <p14:tracePt t="59947" x="2686050" y="5607050"/>
          <p14:tracePt t="59963" x="2698750" y="5600700"/>
          <p14:tracePt t="59980" x="2705100" y="5594350"/>
          <p14:tracePt t="59996" x="2717800" y="5581650"/>
          <p14:tracePt t="60030" x="2724150" y="5568950"/>
          <p14:tracePt t="60046" x="2730500" y="5562600"/>
          <p14:tracePt t="60094" x="2730500" y="5556250"/>
          <p14:tracePt t="60157" x="2730500" y="5549900"/>
          <p14:tracePt t="60164" x="2724150" y="5549900"/>
          <p14:tracePt t="60171" x="2717800" y="5549900"/>
          <p14:tracePt t="60192" x="2711450" y="5549900"/>
          <p14:tracePt t="60214" x="2705100" y="5549900"/>
          <p14:tracePt t="60234" x="2698750" y="5549900"/>
          <p14:tracePt t="60277" x="2692400" y="5549900"/>
          <p14:tracePt t="60284" x="2686050" y="5556250"/>
          <p14:tracePt t="60299" x="2679700" y="5556250"/>
          <p14:tracePt t="60312" x="2667000" y="5562600"/>
          <p14:tracePt t="60328" x="2654300" y="5568950"/>
          <p14:tracePt t="60345" x="2641600" y="5575300"/>
          <p14:tracePt t="60362" x="2609850" y="5588000"/>
          <p14:tracePt t="60378" x="2578100" y="5600700"/>
          <p14:tracePt t="60397" x="2552700" y="5613400"/>
          <p14:tracePt t="60412" x="2540000" y="5619750"/>
          <p14:tracePt t="60429" x="2520950" y="5632450"/>
          <p14:tracePt t="60445" x="2508250" y="5638800"/>
          <p14:tracePt t="60461" x="2508250" y="5645150"/>
          <p14:tracePt t="60487" x="2501900" y="5645150"/>
          <p14:tracePt t="60516" x="2501900" y="5651500"/>
          <p14:tracePt t="60614" x="2501900" y="5657850"/>
          <p14:tracePt t="60754" x="2508250" y="5657850"/>
          <p14:tracePt t="60839" x="2514600" y="5657850"/>
          <p14:tracePt t="61518" x="2520950" y="5657850"/>
          <p14:tracePt t="61532" x="2533650" y="5657850"/>
          <p14:tracePt t="61539" x="2546350" y="5664200"/>
          <p14:tracePt t="61546" x="2559050" y="5664200"/>
          <p14:tracePt t="61561" x="2584450" y="5670550"/>
          <p14:tracePt t="61575" x="2597150" y="5670550"/>
          <p14:tracePt t="61591" x="2628900" y="5676900"/>
          <p14:tracePt t="61608" x="2647950" y="5683250"/>
          <p14:tracePt t="61624" x="2692400" y="5683250"/>
          <p14:tracePt t="61641" x="2749550" y="5689600"/>
          <p14:tracePt t="61658" x="2813050" y="5689600"/>
          <p14:tracePt t="61674" x="2851150" y="5689600"/>
          <p14:tracePt t="61690" x="2908300" y="5689600"/>
          <p14:tracePt t="61708" x="2959100" y="5683250"/>
          <p14:tracePt t="61724" x="2978150" y="5683250"/>
          <p14:tracePt t="61740" x="3016250" y="5676900"/>
          <p14:tracePt t="61757" x="3054350" y="5664200"/>
          <p14:tracePt t="61774" x="3067050" y="5664200"/>
          <p14:tracePt t="61791" x="3079750" y="5664200"/>
          <p14:tracePt t="61807" x="3105150" y="5664200"/>
          <p14:tracePt t="61823" x="3117850" y="5657850"/>
          <p14:tracePt t="61884" x="3124200" y="5657850"/>
          <p14:tracePt t="62807" x="3111500" y="5657850"/>
          <p14:tracePt t="62814" x="3098800" y="5664200"/>
          <p14:tracePt t="62823" x="3092450" y="5664200"/>
          <p14:tracePt t="62836" x="3079750" y="5664200"/>
          <p14:tracePt t="62853" x="3067050" y="5676900"/>
          <p14:tracePt t="62870" x="3048000" y="5676900"/>
          <p14:tracePt t="62886" x="3041650" y="5689600"/>
          <p14:tracePt t="62903" x="3035300" y="5695950"/>
          <p14:tracePt t="62920" x="3022600" y="5695950"/>
          <p14:tracePt t="62936" x="3016250" y="5702300"/>
          <p14:tracePt t="62969" x="3003550" y="5708650"/>
          <p14:tracePt t="62986" x="2997200" y="5715000"/>
          <p14:tracePt t="63005" x="2990850" y="5721350"/>
          <p14:tracePt t="63025" x="2984500" y="5727700"/>
          <p14:tracePt t="63036" x="2978150" y="5727700"/>
          <p14:tracePt t="63055" x="2971800" y="5727700"/>
          <p14:tracePt t="63088" x="2971800" y="5734050"/>
          <p14:tracePt t="63095" x="2965450" y="5734050"/>
          <p14:tracePt t="63144" x="2959100" y="5734050"/>
          <p14:tracePt t="63235" x="2965450" y="5727700"/>
          <p14:tracePt t="63256" x="2971800" y="5721350"/>
          <p14:tracePt t="63263" x="2984500" y="5715000"/>
          <p14:tracePt t="63277" x="2990850" y="5715000"/>
          <p14:tracePt t="63286" x="3003550" y="5708650"/>
          <p14:tracePt t="63302" x="3022600" y="5689600"/>
          <p14:tracePt t="63320" x="3067050" y="5670550"/>
          <p14:tracePt t="63335" x="3105150" y="5645150"/>
          <p14:tracePt t="63352" x="3130550" y="5632450"/>
          <p14:tracePt t="63369" x="3175000" y="5613400"/>
          <p14:tracePt t="63385" x="3200400" y="5600700"/>
          <p14:tracePt t="63401" x="3213100" y="5588000"/>
          <p14:tracePt t="63419" x="3232150" y="5581650"/>
          <p14:tracePt t="63755" x="3251200" y="5581650"/>
          <p14:tracePt t="63762" x="3257550" y="5581650"/>
          <p14:tracePt t="64129" x="3244850" y="5581650"/>
          <p14:tracePt t="64137" x="3213100" y="5594350"/>
          <p14:tracePt t="64152" x="3194050" y="5613400"/>
          <p14:tracePt t="64165" x="3149600" y="5645150"/>
          <p14:tracePt t="64182" x="3130550" y="5664200"/>
          <p14:tracePt t="64199" x="3105150" y="5676900"/>
          <p14:tracePt t="64215" x="3067050" y="5715000"/>
          <p14:tracePt t="64232" x="3028950" y="5734050"/>
          <p14:tracePt t="64250" x="3003550" y="5753100"/>
          <p14:tracePt t="64265" x="2990850" y="5759450"/>
          <p14:tracePt t="64282" x="2978150" y="5765800"/>
          <p14:tracePt t="64298" x="2971800" y="5765800"/>
          <p14:tracePt t="64332" x="2965450" y="5765800"/>
          <p14:tracePt t="64600" x="2971800" y="5765800"/>
          <p14:tracePt t="64607" x="2978150" y="5765800"/>
          <p14:tracePt t="64621" x="2984500" y="5765800"/>
          <p14:tracePt t="64630" x="2997200" y="5765800"/>
          <p14:tracePt t="64647" x="3016250" y="5765800"/>
          <p14:tracePt t="64664" x="3054350" y="5765800"/>
          <p14:tracePt t="64680" x="3105150" y="5765800"/>
          <p14:tracePt t="64697" x="3124200" y="5765800"/>
          <p14:tracePt t="64714" x="3162300" y="5765800"/>
          <p14:tracePt t="64730" x="3168650" y="5765800"/>
          <p14:tracePt t="64747" x="3194050" y="5765800"/>
          <p14:tracePt t="64763" x="3200400" y="5765800"/>
          <p14:tracePt t="64780" x="3206750" y="5765800"/>
          <p14:tracePt t="64797" x="3213100" y="5765800"/>
          <p14:tracePt t="65071" x="3219450" y="5765800"/>
          <p14:tracePt t="65092" x="3225800" y="5765800"/>
          <p14:tracePt t="65141" x="3232150" y="5765800"/>
          <p14:tracePt t="65163" x="3238500" y="5765800"/>
          <p14:tracePt t="65189" x="3244850" y="5765800"/>
          <p14:tracePt t="65225" x="3251200" y="5765800"/>
          <p14:tracePt t="65239" x="3257550" y="5765800"/>
          <p14:tracePt t="65275" x="3263900" y="5765800"/>
          <p14:tracePt t="65309" x="3270250" y="5765800"/>
          <p14:tracePt t="65352" x="3276600" y="5765800"/>
          <p14:tracePt t="65373" x="3282950" y="5765800"/>
          <p14:tracePt t="65379" x="3289300" y="5765800"/>
          <p14:tracePt t="65401" x="3289300" y="5772150"/>
          <p14:tracePt t="65422" x="3295650" y="5772150"/>
          <p14:tracePt t="65443" x="3302000" y="5772150"/>
          <p14:tracePt t="65514" x="3308350" y="5772150"/>
          <p14:tracePt t="65521" x="3314700" y="5772150"/>
          <p14:tracePt t="66835" x="3314700" y="5746750"/>
          <p14:tracePt t="66841" x="3314700" y="5727700"/>
          <p14:tracePt t="66848" x="3314700" y="5708650"/>
          <p14:tracePt t="66856" x="3314700" y="5689600"/>
          <p14:tracePt t="66872" x="3308350" y="5657850"/>
          <p14:tracePt t="66890" x="3276600" y="5537200"/>
          <p14:tracePt t="66906" x="3257550" y="5454650"/>
          <p14:tracePt t="66922" x="3219450" y="5289550"/>
          <p14:tracePt t="66940" x="3168650" y="5130800"/>
          <p14:tracePt t="66956" x="3149600" y="5048250"/>
          <p14:tracePt t="66972" x="3130550" y="4914900"/>
          <p14:tracePt t="66989" x="3111500" y="4762500"/>
          <p14:tracePt t="67005" x="3111500" y="4711700"/>
          <p14:tracePt t="67022" x="3111500" y="4584700"/>
          <p14:tracePt t="67040" x="3111500" y="4502150"/>
          <p14:tracePt t="67055" x="3111500" y="4464050"/>
          <p14:tracePt t="67073" x="3117850" y="4432300"/>
          <p14:tracePt t="67088" x="3117850" y="4419600"/>
          <p14:tracePt t="67105" x="3117850" y="4413250"/>
          <p14:tracePt t="67122" x="3124200" y="4406900"/>
          <p14:tracePt t="67138" x="3124200" y="4400550"/>
          <p14:tracePt t="67158" x="3124200" y="4394200"/>
          <p14:tracePt t="67174" x="3124200" y="4387850"/>
          <p14:tracePt t="67192" x="3124200" y="4381500"/>
          <p14:tracePt t="67205" x="3124200" y="4368800"/>
          <p14:tracePt t="67222" x="3124200" y="4343400"/>
          <p14:tracePt t="67238" x="3124200" y="4324350"/>
          <p14:tracePt t="67255" x="3124200" y="4305300"/>
          <p14:tracePt t="67271" x="3124200" y="4292600"/>
          <p14:tracePt t="67305" x="3124200" y="4286250"/>
          <p14:tracePt t="67347" x="3130550" y="4279900"/>
          <p14:tracePt t="67382" x="3136900" y="4279900"/>
          <p14:tracePt t="67389" x="3143250" y="4279900"/>
          <p14:tracePt t="67439" x="3149600" y="4279900"/>
          <p14:tracePt t="67459" x="3155950" y="4279900"/>
          <p14:tracePt t="67480" x="3168650" y="4279900"/>
          <p14:tracePt t="67489" x="3175000" y="4286250"/>
          <p14:tracePt t="67508" x="3181350" y="4286250"/>
          <p14:tracePt t="67530" x="3200400" y="4292600"/>
          <p14:tracePt t="67537" x="3213100" y="4292600"/>
          <p14:tracePt t="67551" x="3225800" y="4298950"/>
          <p14:tracePt t="67558" x="3238500" y="4298950"/>
          <p14:tracePt t="67573" x="3257550" y="4298950"/>
          <p14:tracePt t="67587" x="3282950" y="4298950"/>
          <p14:tracePt t="67603" x="3327400" y="4298950"/>
          <p14:tracePt t="67621" x="3365500" y="4292600"/>
          <p14:tracePt t="67637" x="3378200" y="4286250"/>
          <p14:tracePt t="67654" x="3384550" y="4279900"/>
          <p14:tracePt t="67671" x="3390900" y="4260850"/>
          <p14:tracePt t="67686" x="3397250" y="4254500"/>
          <p14:tracePt t="67703" x="3397250" y="4229100"/>
          <p14:tracePt t="67720" x="3397250" y="4191000"/>
          <p14:tracePt t="67736" x="3397250" y="4165600"/>
          <p14:tracePt t="67753" x="3397250" y="4095750"/>
          <p14:tracePt t="67769" x="3397250" y="4025900"/>
          <p14:tracePt t="67786" x="3397250" y="4006850"/>
          <p14:tracePt t="67804" x="3403600" y="3975100"/>
          <p14:tracePt t="67819" x="3409950" y="3956050"/>
          <p14:tracePt t="67836" x="3416300" y="3949700"/>
          <p14:tracePt t="67869" x="3422650" y="3949700"/>
          <p14:tracePt t="67965" x="3422650" y="3956050"/>
          <p14:tracePt t="67979" x="3422650" y="3962400"/>
          <p14:tracePt t="68000" x="3422650" y="3968750"/>
          <p14:tracePt t="68029" x="3416300" y="3968750"/>
          <p14:tracePt t="68049" x="3409950" y="3975100"/>
          <p14:tracePt t="68063" x="3409950" y="3987800"/>
          <p14:tracePt t="68071" x="3403600" y="3987800"/>
          <p14:tracePt t="68085" x="3403600" y="4000500"/>
          <p14:tracePt t="68102" x="3397250" y="4019550"/>
          <p14:tracePt t="68119" x="3359150" y="4102100"/>
          <p14:tracePt t="68135" x="3346450" y="4146550"/>
          <p14:tracePt t="68152" x="3327400" y="4178300"/>
          <p14:tracePt t="68169" x="3295650" y="4260850"/>
          <p14:tracePt t="68185" x="3263900" y="4324350"/>
          <p14:tracePt t="68201" x="3257550" y="4349750"/>
          <p14:tracePt t="68218" x="3232150" y="4381500"/>
          <p14:tracePt t="68235" x="3232150" y="4400550"/>
          <p14:tracePt t="68252" x="3225800" y="4406900"/>
          <p14:tracePt t="68284" x="3219450" y="4413250"/>
          <p14:tracePt t="70595" x="3340100" y="4514850"/>
          <p14:tracePt t="70609" x="3530600" y="4660900"/>
          <p14:tracePt t="70615" x="3663950" y="4756150"/>
          <p14:tracePt t="70630" x="3778250" y="4864100"/>
          <p14:tracePt t="70642" x="3911600" y="4946650"/>
          <p14:tracePt t="70659" x="4083050" y="5048250"/>
          <p14:tracePt t="70676" x="4140200" y="5073650"/>
          <p14:tracePt t="70693" x="4254500" y="5143500"/>
          <p14:tracePt t="70709" x="4305300" y="5181600"/>
          <p14:tracePt t="70726" x="4318000" y="5187950"/>
          <p14:tracePt t="70742" x="4337050" y="5200650"/>
          <p14:tracePt t="70759" x="4343400" y="5207000"/>
          <p14:tracePt t="70876" x="4343400" y="5213350"/>
          <p14:tracePt t="70897" x="4343400" y="5219700"/>
          <p14:tracePt t="70910" x="4349750" y="5232400"/>
          <p14:tracePt t="70918" x="4356100" y="5245100"/>
          <p14:tracePt t="70932" x="4375150" y="5270500"/>
          <p14:tracePt t="70941" x="4406900" y="5289550"/>
          <p14:tracePt t="70958" x="4425950" y="5321300"/>
          <p14:tracePt t="70975" x="4476750" y="5391150"/>
          <p14:tracePt t="70992" x="4540250" y="5467350"/>
          <p14:tracePt t="71009" x="4591050" y="5537200"/>
          <p14:tracePt t="71025" x="4616450" y="5568950"/>
          <p14:tracePt t="71041" x="4660900" y="5626100"/>
          <p14:tracePt t="71059" x="4699000" y="5676900"/>
          <p14:tracePt t="71075" x="4711700" y="5689600"/>
          <p14:tracePt t="71091" x="4730750" y="5721350"/>
          <p14:tracePt t="71108" x="4730750" y="5727700"/>
          <p14:tracePt t="71125" x="4730750" y="5734050"/>
          <p14:tracePt t="71158" x="4730750" y="57404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536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808080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00B05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00B05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00B050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</a:rPr>
              <a:t>cat f  |  awk 'print' 	   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rgbClr val="FF0000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	</a:t>
            </a:r>
            <a:r>
              <a:rPr lang="en-US" altLang="zh-TW" sz="2400" u="sng" dirty="0">
                <a:solidFill>
                  <a:srgbClr val="3333CC"/>
                </a:solidFill>
                <a:ea typeface="新細明體" pitchFamily="18" charset="-120"/>
              </a:rPr>
              <a:t>cat f  |  awk '{x++}x%2'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b="1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152400" y="3429000"/>
            <a:ext cx="3124200" cy="1905000"/>
          </a:xfrm>
          <a:prstGeom prst="wedgeRoundRectCallout">
            <a:avLst>
              <a:gd name="adj1" fmla="val 39722"/>
              <a:gd name="adj2" fmla="val 8119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tIns="0" bIns="0"/>
          <a:lstStyle/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Notice that AWK lets you define variables. </a:t>
            </a:r>
          </a:p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AWK variables are defined and used with normal C syntax.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4419600" y="3733800"/>
            <a:ext cx="2895600" cy="1752600"/>
          </a:xfrm>
          <a:prstGeom prst="wedgeRoundRectCallout">
            <a:avLst>
              <a:gd name="adj1" fmla="val -84954"/>
              <a:gd name="adj2" fmla="val 7436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And AWK also uses C-expression syntax, such as the ++ and the % operators.</a:t>
            </a: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4267200" y="6172200"/>
            <a:ext cx="4343400" cy="685800"/>
          </a:xfrm>
          <a:prstGeom prst="wedgeRoundRectCallout">
            <a:avLst>
              <a:gd name="adj1" fmla="val -76986"/>
              <a:gd name="adj2" fmla="val -5711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tIns="0" rIns="0" bIns="0"/>
          <a:lstStyle/>
          <a:p>
            <a:pPr eaLnBrk="1" hangingPunct="1">
              <a:lnSpc>
                <a:spcPct val="90000"/>
              </a:lnSpc>
            </a:pPr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Q: Don’t we need to initialize x?</a:t>
            </a:r>
          </a:p>
          <a:p>
            <a:pPr eaLnBrk="1" hangingPunct="1">
              <a:lnSpc>
                <a:spcPct val="90000"/>
              </a:lnSpc>
            </a:pPr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A: No. Assumes initial value is 0.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9817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653"/>
    </mc:Choice>
    <mc:Fallback>
      <p:transition spd="slow" advTm="1736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" decel="100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" decel="100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8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" decel="100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  <p:extLst>
    <p:ext uri="{3A86A75C-4F4B-4683-9AE1-C65F6400EC91}">
      <p14:laserTraceLst xmlns:p14="http://schemas.microsoft.com/office/powerpoint/2010/main">
        <p14:tracePtLst>
          <p14:tracePt t="889" x="4381500" y="3746500"/>
          <p14:tracePt t="903" x="4368800" y="3790950"/>
          <p14:tracePt t="909" x="4368800" y="3841750"/>
          <p14:tracePt t="925" x="4349750" y="3892550"/>
          <p14:tracePt t="939" x="4324350" y="4000500"/>
          <p14:tracePt t="957" x="4318000" y="4070350"/>
          <p14:tracePt t="973" x="4298950" y="4235450"/>
          <p14:tracePt t="992" x="4286250" y="4324350"/>
          <p14:tracePt t="1005" x="4267200" y="4521200"/>
          <p14:tracePt t="1022" x="4267200" y="4686300"/>
          <p14:tracePt t="1038" x="4267200" y="4762500"/>
          <p14:tracePt t="1055" x="4267200" y="4914900"/>
          <p14:tracePt t="1072" x="4267200" y="5080000"/>
          <p14:tracePt t="1088" x="4279900" y="5156200"/>
          <p14:tracePt t="1105" x="4286250" y="5264150"/>
          <p14:tracePt t="1122" x="4298950" y="5334000"/>
          <p14:tracePt t="1138" x="4298950" y="5359400"/>
          <p14:tracePt t="1155" x="4298950" y="5403850"/>
          <p14:tracePt t="1171" x="4305300" y="5448300"/>
          <p14:tracePt t="1188" x="4318000" y="5473700"/>
          <p14:tracePt t="1205" x="4324350" y="5505450"/>
          <p14:tracePt t="1221" x="4324350" y="5530850"/>
          <p14:tracePt t="1238" x="4324350" y="5543550"/>
          <p14:tracePt t="1254" x="4330700" y="5556250"/>
          <p14:tracePt t="1271" x="4330700" y="5562600"/>
          <p14:tracePt t="1289" x="4337050" y="5575300"/>
          <p14:tracePt t="1321" x="4343400" y="5581650"/>
          <p14:tracePt t="1338" x="4343400" y="5594350"/>
          <p14:tracePt t="1354" x="4349750" y="5600700"/>
          <p14:tracePt t="1371" x="4349750" y="5607050"/>
          <p14:tracePt t="1387" x="4349750" y="5613400"/>
          <p14:tracePt t="1404" x="4349750" y="5619750"/>
          <p14:tracePt t="1424" x="4349750" y="5626100"/>
          <p14:tracePt t="1450" x="4356100" y="5626100"/>
          <p14:tracePt t="1472" x="4356100" y="5632450"/>
          <p14:tracePt t="1493" x="4362450" y="5632450"/>
          <p14:tracePt t="1521" x="4368800" y="5632450"/>
          <p14:tracePt t="1542" x="4375150" y="5638800"/>
          <p14:tracePt t="1556" x="4381500" y="5638800"/>
          <p14:tracePt t="1577" x="4387850" y="5638800"/>
          <p14:tracePt t="1591" x="4394200" y="5645150"/>
          <p14:tracePt t="1605" x="4406900" y="5651500"/>
          <p14:tracePt t="1619" x="4419600" y="5651500"/>
          <p14:tracePt t="1626" x="4432300" y="5657850"/>
          <p14:tracePt t="1640" x="4451350" y="5657850"/>
          <p14:tracePt t="1656" x="4470400" y="5664200"/>
          <p14:tracePt t="1669" x="4489450" y="5670550"/>
          <p14:tracePt t="1686" x="4502150" y="5676900"/>
          <p14:tracePt t="1704" x="4540250" y="5683250"/>
          <p14:tracePt t="1719" x="4559300" y="5689600"/>
          <p14:tracePt t="1736" x="4584700" y="5689600"/>
          <p14:tracePt t="1752" x="4616450" y="5695950"/>
          <p14:tracePt t="1769" x="4629150" y="5695950"/>
          <p14:tracePt t="1786" x="4648200" y="5695950"/>
          <p14:tracePt t="1803" x="4673600" y="5695950"/>
          <p14:tracePt t="1820" x="4686300" y="5695950"/>
          <p14:tracePt t="1823" x="4705350" y="5695950"/>
          <p14:tracePt t="1839" x="4718050" y="5695950"/>
          <p14:tracePt t="1853" x="4730750" y="5695950"/>
          <p14:tracePt t="1869" x="4743450" y="5689600"/>
          <p14:tracePt t="1886" x="4775200" y="5683250"/>
          <p14:tracePt t="1902" x="4781550" y="5683250"/>
          <p14:tracePt t="1919" x="4787900" y="5683250"/>
          <p14:tracePt t="1936" x="4800600" y="5683250"/>
          <p14:tracePt t="2012" x="4806950" y="5683250"/>
          <p14:tracePt t="2041" x="4813300" y="5683250"/>
          <p14:tracePt t="2076" x="4819650" y="5683250"/>
          <p14:tracePt t="2097" x="4826000" y="5683250"/>
          <p14:tracePt t="2125" x="4832350" y="5689600"/>
          <p14:tracePt t="2139" x="4838700" y="5689600"/>
          <p14:tracePt t="2174" x="4838700" y="5695950"/>
          <p14:tracePt t="2181" x="4845050" y="5695950"/>
          <p14:tracePt t="2195" x="4851400" y="5695950"/>
          <p14:tracePt t="2209" x="4864100" y="5695950"/>
          <p14:tracePt t="2223" x="4876800" y="5702300"/>
          <p14:tracePt t="2234" x="4889500" y="5702300"/>
          <p14:tracePt t="2252" x="4908550" y="5708650"/>
          <p14:tracePt t="2268" x="4940300" y="5708650"/>
          <p14:tracePt t="2284" x="4984750" y="5715000"/>
          <p14:tracePt t="2301" x="5010150" y="5721350"/>
          <p14:tracePt t="2317" x="5060950" y="5727700"/>
          <p14:tracePt t="2334" x="5086350" y="5727700"/>
          <p14:tracePt t="2351" x="5105400" y="5727700"/>
          <p14:tracePt t="2368" x="5156200" y="5740400"/>
          <p14:tracePt t="2385" x="5175250" y="5740400"/>
          <p14:tracePt t="2400" x="5194300" y="5740400"/>
          <p14:tracePt t="2417" x="5226050" y="5746750"/>
          <p14:tracePt t="2434" x="5257800" y="5753100"/>
          <p14:tracePt t="2450" x="5346700" y="5759450"/>
          <p14:tracePt t="2467" x="5391150" y="5765800"/>
          <p14:tracePt t="2484" x="5492750" y="5765800"/>
          <p14:tracePt t="2500" x="5530850" y="5765800"/>
          <p14:tracePt t="2517" x="5575300" y="5765800"/>
          <p14:tracePt t="2533" x="5651500" y="5765800"/>
          <p14:tracePt t="2550" x="5683250" y="5765800"/>
          <p14:tracePt t="2567" x="5727700" y="5765800"/>
          <p14:tracePt t="2583" x="5746750" y="5765800"/>
          <p14:tracePt t="2600" x="5759450" y="5765800"/>
          <p14:tracePt t="2617" x="5772150" y="5765800"/>
          <p14:tracePt t="2633" x="5778500" y="5765800"/>
          <p14:tracePt t="2650" x="5784850" y="5765800"/>
          <p14:tracePt t="2722" x="5784850" y="5759450"/>
          <p14:tracePt t="2736" x="5778500" y="5759450"/>
          <p14:tracePt t="2751" x="5759450" y="5753100"/>
          <p14:tracePt t="2764" x="5740400" y="5746750"/>
          <p14:tracePt t="2771" x="5695950" y="5727700"/>
          <p14:tracePt t="2786" x="5657850" y="5708650"/>
          <p14:tracePt t="2802" x="5600700" y="5702300"/>
          <p14:tracePt t="2815" x="5537200" y="5683250"/>
          <p14:tracePt t="2832" x="5461000" y="5670550"/>
          <p14:tracePt t="2849" x="5302250" y="5651500"/>
          <p14:tracePt t="2866" x="5226050" y="5651500"/>
          <p14:tracePt t="2883" x="5086350" y="5657850"/>
          <p14:tracePt t="2899" x="5029200" y="5664200"/>
          <p14:tracePt t="2916" x="4978400" y="5676900"/>
          <p14:tracePt t="2933" x="4914900" y="5695950"/>
          <p14:tracePt t="2948" x="4895850" y="5702300"/>
          <p14:tracePt t="2965" x="4889500" y="5708650"/>
          <p14:tracePt t="2982" x="4876800" y="5715000"/>
          <p14:tracePt t="3018" x="4876800" y="5721350"/>
          <p14:tracePt t="3065" x="4889500" y="5721350"/>
          <p14:tracePt t="3080" x="4921250" y="5721350"/>
          <p14:tracePt t="3094" x="4946650" y="5721350"/>
          <p14:tracePt t="3107" x="4984750" y="5721350"/>
          <p14:tracePt t="3122" x="5073650" y="5721350"/>
          <p14:tracePt t="3131" x="5162550" y="5721350"/>
          <p14:tracePt t="3148" x="5276850" y="5721350"/>
          <p14:tracePt t="3165" x="5505450" y="5721350"/>
          <p14:tracePt t="3181" x="5619750" y="5721350"/>
          <p14:tracePt t="3198" x="5727700" y="5721350"/>
          <p14:tracePt t="3215" x="5930900" y="5721350"/>
          <p14:tracePt t="3231" x="6019800" y="5721350"/>
          <p14:tracePt t="3248" x="6134100" y="5721350"/>
          <p14:tracePt t="3264" x="6178550" y="5721350"/>
          <p14:tracePt t="3280" x="6203950" y="5721350"/>
          <p14:tracePt t="3298" x="6223000" y="5721350"/>
          <p14:tracePt t="3314" x="6229350" y="5721350"/>
          <p14:tracePt t="3347" x="6229350" y="5715000"/>
          <p14:tracePt t="3363" x="6229350" y="5708650"/>
          <p14:tracePt t="3396" x="6223000" y="5708650"/>
          <p14:tracePt t="3445" x="6216650" y="5702300"/>
          <p14:tracePt t="4921" x="6197600" y="5689600"/>
          <p14:tracePt t="4927" x="6153150" y="5676900"/>
          <p14:tracePt t="4942" x="6083300" y="5638800"/>
          <p14:tracePt t="4959" x="6038850" y="5626100"/>
          <p14:tracePt t="4975" x="5994400" y="5607050"/>
          <p14:tracePt t="4992" x="5867400" y="5562600"/>
          <p14:tracePt t="5008" x="5822950" y="5549900"/>
          <p14:tracePt t="5027" x="5702300" y="5530850"/>
          <p14:tracePt t="5041" x="5651500" y="5518150"/>
          <p14:tracePt t="5059" x="5518150" y="5499100"/>
          <p14:tracePt t="5075" x="5454650" y="5492750"/>
          <p14:tracePt t="5091" x="5334000" y="5473700"/>
          <p14:tracePt t="5108" x="5270500" y="5473700"/>
          <p14:tracePt t="5125" x="5251450" y="5473700"/>
          <p14:tracePt t="5141" x="5207000" y="5473700"/>
          <p14:tracePt t="5158" x="5168900" y="5480050"/>
          <p14:tracePt t="5174" x="5143500" y="5486400"/>
          <p14:tracePt t="5191" x="5130800" y="5492750"/>
          <p14:tracePt t="5208" x="5118100" y="5499100"/>
          <p14:tracePt t="5225" x="5105400" y="5499100"/>
          <p14:tracePt t="5241" x="5099050" y="5505450"/>
          <p14:tracePt t="5258" x="5099050" y="5511800"/>
          <p14:tracePt t="5275" x="5092700" y="5511800"/>
          <p14:tracePt t="5290" x="5086350" y="5524500"/>
          <p14:tracePt t="5307" x="5073650" y="5537200"/>
          <p14:tracePt t="5324" x="5073650" y="5543550"/>
          <p14:tracePt t="5327" x="5067300" y="5543550"/>
          <p14:tracePt t="5340" x="5067300" y="5556250"/>
          <p14:tracePt t="5357" x="5060950" y="5562600"/>
          <p14:tracePt t="5391" x="5060950" y="5568950"/>
          <p14:tracePt t="5407" x="5048250" y="5581650"/>
          <p14:tracePt t="5424" x="5035550" y="5600700"/>
          <p14:tracePt t="5441" x="5016500" y="5626100"/>
          <p14:tracePt t="5457" x="4991100" y="5645150"/>
          <p14:tracePt t="5473" x="4978400" y="5657850"/>
          <p14:tracePt t="5490" x="4940300" y="5676900"/>
          <p14:tracePt t="5506" x="4908550" y="5695950"/>
          <p14:tracePt t="5523" x="4895850" y="5702300"/>
          <p14:tracePt t="5540" x="4851400" y="5721350"/>
          <p14:tracePt t="5557" x="4819650" y="5734050"/>
          <p14:tracePt t="5573" x="4800600" y="5734050"/>
          <p14:tracePt t="5589" x="4756150" y="5734050"/>
          <p14:tracePt t="5606" x="4737100" y="5734050"/>
          <p14:tracePt t="5624" x="4641850" y="5721350"/>
          <p14:tracePt t="5639" x="4603750" y="5721350"/>
          <p14:tracePt t="5656" x="4572000" y="5721350"/>
          <p14:tracePt t="5672" x="4508500" y="5715000"/>
          <p14:tracePt t="5689" x="4445000" y="5702300"/>
          <p14:tracePt t="5706" x="4419600" y="5702300"/>
          <p14:tracePt t="5722" x="4362450" y="5695950"/>
          <p14:tracePt t="5739" x="4305300" y="5695950"/>
          <p14:tracePt t="5756" x="4267200" y="5695950"/>
          <p14:tracePt t="5772" x="4184650" y="5695950"/>
          <p14:tracePt t="5789" x="4076700" y="5702300"/>
          <p14:tracePt t="5806" x="3975100" y="5715000"/>
          <p14:tracePt t="5822" x="3917950" y="5721350"/>
          <p14:tracePt t="5839" x="3829050" y="5740400"/>
          <p14:tracePt t="5856" x="3752850" y="5765800"/>
          <p14:tracePt t="5872" x="3733800" y="5772150"/>
          <p14:tracePt t="5888" x="3689350" y="5784850"/>
          <p14:tracePt t="5905" x="3676650" y="5797550"/>
          <p14:tracePt t="5922" x="3676650" y="5803900"/>
          <p14:tracePt t="6221" x="3632200" y="5797550"/>
          <p14:tracePt t="6228" x="3594100" y="5784850"/>
          <p14:tracePt t="6237" x="3536950" y="5778500"/>
          <p14:tracePt t="6253" x="3486150" y="5759450"/>
          <p14:tracePt t="6271" x="3422650" y="5746750"/>
          <p14:tracePt t="6287" x="3403600" y="5740400"/>
          <p14:tracePt t="6304" x="3365500" y="5734050"/>
          <p14:tracePt t="6320" x="3321050" y="5721350"/>
          <p14:tracePt t="6337" x="3302000" y="5721350"/>
          <p14:tracePt t="6354" x="3270250" y="5721350"/>
          <p14:tracePt t="6370" x="3225800" y="5721350"/>
          <p14:tracePt t="6387" x="3213100" y="5721350"/>
          <p14:tracePt t="6404" x="3181350" y="5721350"/>
          <p14:tracePt t="6420" x="3162300" y="5721350"/>
          <p14:tracePt t="6437" x="3155950" y="5721350"/>
          <p14:tracePt t="6453" x="3143250" y="5727700"/>
          <p14:tracePt t="6470" x="3124200" y="5727700"/>
          <p14:tracePt t="6487" x="3117850" y="5734050"/>
          <p14:tracePt t="6551" x="3111500" y="5734050"/>
          <p14:tracePt t="6586" x="3105150" y="5734050"/>
          <p14:tracePt t="6621" x="3098800" y="5734050"/>
          <p14:tracePt t="6628" x="3098800" y="5740400"/>
          <p14:tracePt t="6643" x="3092450" y="5740400"/>
          <p14:tracePt t="6652" x="3086100" y="5740400"/>
          <p14:tracePt t="6669" x="3079750" y="5740400"/>
          <p14:tracePt t="6686" x="3067050" y="5746750"/>
          <p14:tracePt t="6702" x="3048000" y="5753100"/>
          <p14:tracePt t="6719" x="3016250" y="5759450"/>
          <p14:tracePt t="6735" x="2997200" y="5759450"/>
          <p14:tracePt t="6752" x="2959100" y="5772150"/>
          <p14:tracePt t="6769" x="2933700" y="5772150"/>
          <p14:tracePt t="6785" x="2933700" y="5778500"/>
          <p14:tracePt t="6802" x="2927350" y="5778500"/>
          <p14:tracePt t="6835" x="2921000" y="5784850"/>
          <p14:tracePt t="6867" x="2927350" y="5784850"/>
          <p14:tracePt t="6902" x="2933700" y="5784850"/>
          <p14:tracePt t="6909" x="2940050" y="5784850"/>
          <p14:tracePt t="6923" x="2946400" y="5784850"/>
          <p14:tracePt t="6935" x="2959100" y="5784850"/>
          <p14:tracePt t="6952" x="2978150" y="5784850"/>
          <p14:tracePt t="6968" x="3003550" y="5784850"/>
          <p14:tracePt t="6985" x="3060700" y="5784850"/>
          <p14:tracePt t="7001" x="3117850" y="5778500"/>
          <p14:tracePt t="7018" x="3149600" y="5772150"/>
          <p14:tracePt t="7035" x="3206750" y="5759450"/>
          <p14:tracePt t="7051" x="3251200" y="5746750"/>
          <p14:tracePt t="7068" x="3263900" y="5740400"/>
          <p14:tracePt t="7085" x="3282950" y="5734050"/>
          <p14:tracePt t="7135" x="3282950" y="5727700"/>
          <p14:tracePt t="7161" x="3282950" y="5721350"/>
          <p14:tracePt t="7169" x="3282950" y="5715000"/>
          <p14:tracePt t="7183" x="3276600" y="5708650"/>
          <p14:tracePt t="7190" x="3270250" y="5702300"/>
          <p14:tracePt t="7204" x="3263900" y="5702300"/>
          <p14:tracePt t="7217" x="3251200" y="5702300"/>
          <p14:tracePt t="7233" x="3238500" y="5689600"/>
          <p14:tracePt t="7250" x="3213100" y="5676900"/>
          <p14:tracePt t="7268" x="3175000" y="5657850"/>
          <p14:tracePt t="7284" x="3124200" y="5645150"/>
          <p14:tracePt t="7300" x="3105150" y="5645150"/>
          <p14:tracePt t="7317" x="3054350" y="5645150"/>
          <p14:tracePt t="7333" x="3022600" y="5645150"/>
          <p14:tracePt t="7350" x="3003550" y="5645150"/>
          <p14:tracePt t="7367" x="2971800" y="5651500"/>
          <p14:tracePt t="7383" x="2959100" y="5664200"/>
          <p14:tracePt t="7401" x="2946400" y="5670550"/>
          <p14:tracePt t="7416" x="2940050" y="5670550"/>
          <p14:tracePt t="7433" x="2940050" y="5676900"/>
          <p14:tracePt t="7450" x="2933700" y="5683250"/>
          <p14:tracePt t="7466" x="2933700" y="5689600"/>
          <p14:tracePt t="7499" x="2933700" y="5708650"/>
          <p14:tracePt t="7532" x="2933700" y="5715000"/>
          <p14:tracePt t="7549" x="2933700" y="5721350"/>
          <p14:tracePt t="7566" x="2940050" y="5721350"/>
          <p14:tracePt t="7591" x="2946400" y="5727700"/>
          <p14:tracePt t="7605" x="2952750" y="5734050"/>
          <p14:tracePt t="7634" x="2959100" y="5740400"/>
          <p14:tracePt t="7640" x="2965450" y="5740400"/>
          <p14:tracePt t="7654" x="2978150" y="5746750"/>
          <p14:tracePt t="7666" x="2990850" y="5746750"/>
          <p14:tracePt t="7682" x="3022600" y="5753100"/>
          <p14:tracePt t="7699" x="3054350" y="5759450"/>
          <p14:tracePt t="7716" x="3111500" y="5759450"/>
          <p14:tracePt t="7732" x="3175000" y="5759450"/>
          <p14:tracePt t="7749" x="3206750" y="5759450"/>
          <p14:tracePt t="7766" x="3251200" y="5759450"/>
          <p14:tracePt t="7782" x="3289300" y="5753100"/>
          <p14:tracePt t="7799" x="3302000" y="5753100"/>
          <p14:tracePt t="7816" x="3308350" y="5746750"/>
          <p14:tracePt t="7866" x="3314700" y="5740400"/>
          <p14:tracePt t="7893" x="3314700" y="5734050"/>
          <p14:tracePt t="7907" x="3308350" y="5727700"/>
          <p14:tracePt t="7935" x="3302000" y="5721350"/>
          <p14:tracePt t="7941" x="3295650" y="5721350"/>
          <p14:tracePt t="7956" x="3295650" y="5715000"/>
          <p14:tracePt t="7964" x="3289300" y="5715000"/>
          <p14:tracePt t="7981" x="3276600" y="5708650"/>
          <p14:tracePt t="7998" x="3257550" y="5695950"/>
          <p14:tracePt t="8015" x="3225800" y="5689600"/>
          <p14:tracePt t="8032" x="3200400" y="5683250"/>
          <p14:tracePt t="8048" x="3149600" y="5676900"/>
          <p14:tracePt t="8064" x="3079750" y="5670550"/>
          <p14:tracePt t="8082" x="3022600" y="5670550"/>
          <p14:tracePt t="8097" x="2984500" y="5670550"/>
          <p14:tracePt t="8114" x="2965450" y="5676900"/>
          <p14:tracePt t="8132" x="2908300" y="5683250"/>
          <p14:tracePt t="8147" x="2895600" y="5689600"/>
          <p14:tracePt t="8163" x="2889250" y="5689600"/>
          <p14:tracePt t="8181" x="2882900" y="5695950"/>
          <p14:tracePt t="8223" x="2882900" y="5702300"/>
          <p14:tracePt t="8244" x="2882900" y="5708650"/>
          <p14:tracePt t="8272" x="2889250" y="5708650"/>
          <p14:tracePt t="8293" x="2895600" y="5708650"/>
          <p14:tracePt t="8314" x="2901950" y="5715000"/>
          <p14:tracePt t="8342" x="2914650" y="5715000"/>
          <p14:tracePt t="8365" x="2921000" y="5715000"/>
          <p14:tracePt t="8377" x="2927350" y="5715000"/>
          <p14:tracePt t="8384" x="2946400" y="5715000"/>
          <p14:tracePt t="8399" x="2965450" y="5715000"/>
          <p14:tracePt t="8413" x="3022600" y="5715000"/>
          <p14:tracePt t="8430" x="3054350" y="5708650"/>
          <p14:tracePt t="8447" x="3092450" y="5708650"/>
          <p14:tracePt t="8463" x="3162300" y="5695950"/>
          <p14:tracePt t="8480" x="3213100" y="5683250"/>
          <p14:tracePt t="8497" x="3257550" y="5676900"/>
          <p14:tracePt t="8513" x="3270250" y="5670550"/>
          <p14:tracePt t="8529" x="3282950" y="5670550"/>
          <p14:tracePt t="8546" x="3295650" y="5664200"/>
          <p14:tracePt t="8563" x="3302000" y="5664200"/>
          <p14:tracePt t="8596" x="3308350" y="5664200"/>
          <p14:tracePt t="8813" x="3321050" y="5664200"/>
          <p14:tracePt t="9852" x="3321050" y="5670550"/>
          <p14:tracePt t="9859" x="3321050" y="5676900"/>
          <p14:tracePt t="9873" x="3314700" y="5689600"/>
          <p14:tracePt t="9880" x="3314700" y="5695950"/>
          <p14:tracePt t="9901" x="3308350" y="5702300"/>
          <p14:tracePt t="9911" x="3302000" y="5702300"/>
          <p14:tracePt t="9929" x="3295650" y="5708650"/>
          <p14:tracePt t="9945" x="3295650" y="5715000"/>
          <p14:tracePt t="9957" x="3282950" y="5721350"/>
          <p14:tracePt t="9974" x="3270250" y="5721350"/>
          <p14:tracePt t="10007" x="3251200" y="5727700"/>
          <p14:tracePt t="10024" x="3244850" y="5734050"/>
          <p14:tracePt t="10041" x="3238500" y="5734050"/>
          <p14:tracePt t="10063" x="3232150" y="5734050"/>
          <p14:tracePt t="10073" x="3225800" y="5734050"/>
          <p14:tracePt t="10091" x="3213100" y="5740400"/>
          <p14:tracePt t="10107" x="3206750" y="5740400"/>
          <p14:tracePt t="10124" x="3194050" y="5740400"/>
          <p14:tracePt t="10141" x="3155950" y="5746750"/>
          <p14:tracePt t="10157" x="3136900" y="5746750"/>
          <p14:tracePt t="10174" x="3079750" y="5753100"/>
          <p14:tracePt t="10190" x="3009900" y="5759450"/>
          <p14:tracePt t="10206" x="2959100" y="5765800"/>
          <p14:tracePt t="10224" x="2870200" y="5765800"/>
          <p14:tracePt t="10240" x="2762250" y="5778500"/>
          <p14:tracePt t="10257" x="2711450" y="5784850"/>
          <p14:tracePt t="10274" x="2603500" y="5784850"/>
          <p14:tracePt t="10290" x="2514600" y="5797550"/>
          <p14:tracePt t="10306" x="2482850" y="5803900"/>
          <p14:tracePt t="10323" x="2425700" y="5810250"/>
          <p14:tracePt t="10340" x="2393950" y="5816600"/>
          <p14:tracePt t="10358" x="2362200" y="5822950"/>
          <p14:tracePt t="10373" x="2330450" y="5822950"/>
          <p14:tracePt t="10389" x="2305050" y="5829300"/>
          <p14:tracePt t="10407" x="2266950" y="5829300"/>
          <p14:tracePt t="10423" x="2241550" y="5829300"/>
          <p14:tracePt t="10439" x="2228850" y="5829300"/>
          <p14:tracePt t="10456" x="2209800" y="5829300"/>
          <p14:tracePt t="10512" x="2209800" y="5816600"/>
          <p14:tracePt t="10533" x="2209800" y="5810250"/>
          <p14:tracePt t="10590" x="2209800" y="5803900"/>
          <p14:tracePt t="10625" x="2209800" y="5797550"/>
          <p14:tracePt t="10653" x="2209800" y="5791200"/>
          <p14:tracePt t="10673" x="2216150" y="5791200"/>
          <p14:tracePt t="10680" x="2222500" y="5791200"/>
          <p14:tracePt t="10702" x="2228850" y="5791200"/>
          <p14:tracePt t="10716" x="2235200" y="5791200"/>
          <p14:tracePt t="10724" x="2241550" y="5791200"/>
          <p14:tracePt t="10751" x="2247900" y="5791200"/>
          <p14:tracePt t="10764" x="2260600" y="5791200"/>
          <p14:tracePt t="10774" x="2266950" y="5791200"/>
          <p14:tracePt t="10788" x="2286000" y="5797550"/>
          <p14:tracePt t="10804" x="2336800" y="5803900"/>
          <p14:tracePt t="10822" x="2413000" y="5810250"/>
          <p14:tracePt t="10838" x="2470150" y="5822950"/>
          <p14:tracePt t="10855" x="2533650" y="5842000"/>
          <p14:tracePt t="10871" x="2743200" y="5848350"/>
          <p14:tracePt t="10888" x="2806700" y="5848350"/>
          <p14:tracePt t="10905" x="2933700" y="5848350"/>
          <p14:tracePt t="10921" x="2990850" y="5848350"/>
          <p14:tracePt t="10938" x="3079750" y="5848350"/>
          <p14:tracePt t="10955" x="3130550" y="5848350"/>
          <p14:tracePt t="10971" x="3136900" y="5848350"/>
          <p14:tracePt t="10987" x="3155950" y="5842000"/>
          <p14:tracePt t="11004" x="3162300" y="5835650"/>
          <p14:tracePt t="11046" x="3168650" y="5835650"/>
          <p14:tracePt t="11264" x="3181350" y="5835650"/>
          <p14:tracePt t="11278" x="3187700" y="5835650"/>
          <p14:tracePt t="11284" x="3194050" y="5835650"/>
          <p14:tracePt t="11306" x="3200400" y="5835650"/>
          <p14:tracePt t="11313" x="3206750" y="5835650"/>
          <p14:tracePt t="11327" x="3213100" y="5835650"/>
          <p14:tracePt t="11348" x="3219450" y="5835650"/>
          <p14:tracePt t="11356" x="3225800" y="5835650"/>
          <p14:tracePt t="11369" x="3232150" y="5835650"/>
          <p14:tracePt t="11405" x="3238500" y="5829300"/>
          <p14:tracePt t="11432" x="3244850" y="5829300"/>
          <p14:tracePt t="11454" x="3244850" y="5822950"/>
          <p14:tracePt t="11474" x="3232150" y="5822950"/>
          <p14:tracePt t="11488" x="3232150" y="5816600"/>
          <p14:tracePt t="11495" x="3219450" y="5810250"/>
          <p14:tracePt t="11505" x="3206750" y="5803900"/>
          <p14:tracePt t="11520" x="3181350" y="5797550"/>
          <p14:tracePt t="11536" x="3155950" y="5784850"/>
          <p14:tracePt t="11552" x="3067050" y="5759450"/>
          <p14:tracePt t="11569" x="2984500" y="5734050"/>
          <p14:tracePt t="11585" x="2933700" y="5734050"/>
          <p14:tracePt t="11602" x="2838450" y="5715000"/>
          <p14:tracePt t="11619" x="2743200" y="5695950"/>
          <p14:tracePt t="11636" x="2673350" y="5683250"/>
          <p14:tracePt t="11652" x="2635250" y="5683250"/>
          <p14:tracePt t="11668" x="2590800" y="5664200"/>
          <p14:tracePt t="11686" x="2565400" y="5664200"/>
          <p14:tracePt t="11702" x="2552700" y="5664200"/>
          <p14:tracePt t="11719" x="2540000" y="5664200"/>
          <p14:tracePt t="11735" x="2520950" y="5664200"/>
          <p14:tracePt t="11751" x="2514600" y="5664200"/>
          <p14:tracePt t="11768" x="2495550" y="5664200"/>
          <p14:tracePt t="11785" x="2489200" y="5664200"/>
          <p14:tracePt t="11801" x="2482850" y="5664200"/>
          <p14:tracePt t="11835" x="2470150" y="5664200"/>
          <p14:tracePt t="11851" x="2463800" y="5664200"/>
          <p14:tracePt t="11868" x="2457450" y="5657850"/>
          <p14:tracePt t="11884" x="2451100" y="5657850"/>
          <p14:tracePt t="11945" x="2444750" y="5657850"/>
          <p14:tracePt t="11966" x="2438400" y="5657850"/>
          <p14:tracePt t="11987" x="2432050" y="5657850"/>
          <p14:tracePt t="11994" x="2425700" y="5657850"/>
          <p14:tracePt t="12008" x="2419350" y="5657850"/>
          <p14:tracePt t="12029" x="2413000" y="5657850"/>
          <p14:tracePt t="12051" x="2406650" y="5657850"/>
          <p14:tracePt t="12064" x="2400300" y="5657850"/>
          <p14:tracePt t="12079" x="2393950" y="5657850"/>
          <p14:tracePt t="12087" x="2387600" y="5657850"/>
          <p14:tracePt t="12101" x="2381250" y="5657850"/>
          <p14:tracePt t="12117" x="2374900" y="5664200"/>
          <p14:tracePt t="12136" x="2368550" y="5670550"/>
          <p14:tracePt t="12156" x="2362200" y="5670550"/>
          <p14:tracePt t="12177" x="2355850" y="5676900"/>
          <p14:tracePt t="12225" x="2355850" y="5683250"/>
          <p14:tracePt t="12240" x="2362200" y="5683250"/>
          <p14:tracePt t="12247" x="2368550" y="5689600"/>
          <p14:tracePt t="12261" x="2374900" y="5689600"/>
          <p14:tracePt t="12270" x="2400300" y="5689600"/>
          <p14:tracePt t="12284" x="2419350" y="5695950"/>
          <p14:tracePt t="12299" x="2476500" y="5695950"/>
          <p14:tracePt t="12316" x="2501900" y="5695950"/>
          <p14:tracePt t="12334" x="2609850" y="5695950"/>
          <p14:tracePt t="12350" x="2647950" y="5695950"/>
          <p14:tracePt t="12366" x="2692400" y="5702300"/>
          <p14:tracePt t="12383" x="2724150" y="5702300"/>
          <p14:tracePt t="12399" x="2730500" y="5702300"/>
          <p14:tracePt t="12432" x="2743200" y="5702300"/>
          <p14:tracePt t="12558" x="2749550" y="5702300"/>
          <p14:tracePt t="12593" x="2749550" y="5695950"/>
          <p14:tracePt t="12607" x="2749550" y="5689600"/>
          <p14:tracePt t="12635" x="2755900" y="5683250"/>
          <p14:tracePt t="12643" x="2755900" y="5676900"/>
          <p14:tracePt t="12656" x="2755900" y="5670550"/>
          <p14:tracePt t="12678" x="2755900" y="5664200"/>
          <p14:tracePt t="12685" x="2755900" y="5657850"/>
          <p14:tracePt t="12701" x="2762250" y="5645150"/>
          <p14:tracePt t="12715" x="2768600" y="5626100"/>
          <p14:tracePt t="12731" x="2768600" y="5613400"/>
          <p14:tracePt t="12748" x="2774950" y="5575300"/>
          <p14:tracePt t="12765" x="2774950" y="5568950"/>
          <p14:tracePt t="12781" x="2781300" y="5530850"/>
          <p14:tracePt t="12798" x="2787650" y="5511800"/>
          <p14:tracePt t="12814" x="2787650" y="5505450"/>
          <p14:tracePt t="12831" x="2787650" y="5499100"/>
          <p14:tracePt t="12847" x="2787650" y="5492750"/>
          <p14:tracePt t="12864" x="2787650" y="5486400"/>
          <p14:tracePt t="12987" x="2787650" y="5492750"/>
          <p14:tracePt t="12993" x="2787650" y="5499100"/>
          <p14:tracePt t="13015" x="2787650" y="5511800"/>
          <p14:tracePt t="13029" x="2787650" y="5518150"/>
          <p14:tracePt t="13036" x="2787650" y="5524500"/>
          <p14:tracePt t="13057" x="2787650" y="5537200"/>
          <p14:tracePt t="13066" x="2787650" y="5543550"/>
          <p14:tracePt t="13080" x="2787650" y="5549900"/>
          <p14:tracePt t="13097" x="2787650" y="5556250"/>
          <p14:tracePt t="13113" x="2787650" y="5575300"/>
          <p14:tracePt t="13130" x="2794000" y="5600700"/>
          <p14:tracePt t="13147" x="2794000" y="5613400"/>
          <p14:tracePt t="13163" x="2794000" y="5632450"/>
          <p14:tracePt t="13180" x="2794000" y="5638800"/>
          <p14:tracePt t="13197" x="2794000" y="5645150"/>
          <p14:tracePt t="13260" x="2794000" y="5651500"/>
          <p14:tracePt t="13331" x="2800350" y="5651500"/>
          <p14:tracePt t="13366" x="2806700" y="5645150"/>
          <p14:tracePt t="13387" x="2806700" y="5638800"/>
          <p14:tracePt t="13415" x="2806700" y="5632450"/>
          <p14:tracePt t="13436" x="2806700" y="5626100"/>
          <p14:tracePt t="13457" x="2806700" y="5619750"/>
          <p14:tracePt t="13480" x="2806700" y="5613400"/>
          <p14:tracePt t="13521" x="2806700" y="5607050"/>
          <p14:tracePt t="13556" x="2806700" y="5600700"/>
          <p14:tracePt t="13591" x="2813050" y="5600700"/>
          <p14:tracePt t="13619" x="2813050" y="5594350"/>
          <p14:tracePt t="13717" x="2813050" y="5600700"/>
          <p14:tracePt t="13731" x="2813050" y="5607050"/>
          <p14:tracePt t="13738" x="2813050" y="5613400"/>
          <p14:tracePt t="13753" x="2813050" y="5619750"/>
          <p14:tracePt t="13761" x="2813050" y="5626100"/>
          <p14:tracePt t="13781" x="2813050" y="5638800"/>
          <p14:tracePt t="13794" x="2819400" y="5638800"/>
          <p14:tracePt t="13811" x="2819400" y="5645150"/>
          <p14:tracePt t="13828" x="2819400" y="5651500"/>
          <p14:tracePt t="13851" x="2819400" y="5657850"/>
          <p14:tracePt t="13860" x="2819400" y="5664200"/>
          <p14:tracePt t="13880" x="2819400" y="5670550"/>
          <p14:tracePt t="13900" x="2825750" y="5670550"/>
          <p14:tracePt t="13929" x="2825750" y="5676900"/>
          <p14:tracePt t="13949" x="2825750" y="5683250"/>
          <p14:tracePt t="13977" x="2832100" y="5689600"/>
          <p14:tracePt t="13998" x="2832100" y="5695950"/>
          <p14:tracePt t="14033" x="2838450" y="5695950"/>
          <p14:tracePt t="14040" x="2838450" y="5702300"/>
          <p14:tracePt t="14062" x="2838450" y="5708650"/>
          <p14:tracePt t="14068" x="2844800" y="5715000"/>
          <p14:tracePt t="14111" x="2857500" y="5721350"/>
          <p14:tracePt t="14118" x="2863850" y="5721350"/>
          <p14:tracePt t="14131" x="2870200" y="5727700"/>
          <p14:tracePt t="14143" x="2882900" y="5727700"/>
          <p14:tracePt t="14160" x="2914650" y="5727700"/>
          <p14:tracePt t="14176" x="2933700" y="5721350"/>
          <p14:tracePt t="14193" x="2984500" y="5702300"/>
          <p14:tracePt t="14209" x="3028950" y="5664200"/>
          <p14:tracePt t="14226" x="3054350" y="5651500"/>
          <p14:tracePt t="14244" x="3086100" y="5619750"/>
          <p14:tracePt t="14259" x="3105150" y="5600700"/>
          <p14:tracePt t="14276" x="3111500" y="5600700"/>
          <p14:tracePt t="14293" x="3111500" y="5594350"/>
          <p14:tracePt t="14309" x="3117850" y="5588000"/>
          <p14:tracePt t="14399" x="3111500" y="5588000"/>
          <p14:tracePt t="14413" x="3105150" y="5588000"/>
          <p14:tracePt t="14420" x="3098800" y="5588000"/>
          <p14:tracePt t="14434" x="3092450" y="5588000"/>
          <p14:tracePt t="14442" x="3086100" y="5588000"/>
          <p14:tracePt t="14469" x="3079750" y="5588000"/>
          <p14:tracePt t="14483" x="3073400" y="5588000"/>
          <p14:tracePt t="14492" x="3067050" y="5588000"/>
          <p14:tracePt t="14509" x="3067050" y="5594350"/>
          <p14:tracePt t="14526" x="3054350" y="5594350"/>
          <p14:tracePt t="14542" x="3048000" y="5594350"/>
          <p14:tracePt t="14558" x="3041650" y="5594350"/>
          <p14:tracePt t="14575" x="3035300" y="5600700"/>
          <p14:tracePt t="14592" x="3022600" y="5600700"/>
          <p14:tracePt t="14610" x="2990850" y="5613400"/>
          <p14:tracePt t="14625" x="2978150" y="5619750"/>
          <p14:tracePt t="14642" x="2965450" y="5626100"/>
          <p14:tracePt t="14659" x="2933700" y="5632450"/>
          <p14:tracePt t="14674" x="2895600" y="5645150"/>
          <p14:tracePt t="14691" x="2876550" y="5651500"/>
          <p14:tracePt t="14708" x="2851150" y="5664200"/>
          <p14:tracePt t="14725" x="2844800" y="5670550"/>
          <p14:tracePt t="14758" x="2838450" y="5670550"/>
          <p14:tracePt t="14876" x="2844800" y="5670550"/>
          <p14:tracePt t="14883" x="2851150" y="5670550"/>
          <p14:tracePt t="14892" x="2857500" y="5670550"/>
          <p14:tracePt t="14907" x="2870200" y="5676900"/>
          <p14:tracePt t="14924" x="2889250" y="5676900"/>
          <p14:tracePt t="14941" x="2933700" y="5676900"/>
          <p14:tracePt t="14957" x="2990850" y="5683250"/>
          <p14:tracePt t="14975" x="3048000" y="5689600"/>
          <p14:tracePt t="14990" x="3073400" y="5702300"/>
          <p14:tracePt t="15007" x="3124200" y="5702300"/>
          <p14:tracePt t="15024" x="3175000" y="5702300"/>
          <p14:tracePt t="15040" x="3187700" y="5702300"/>
          <p14:tracePt t="15057" x="3206750" y="5702300"/>
          <p14:tracePt t="15094" x="3213100" y="5702300"/>
          <p14:tracePt t="15164" x="3219450" y="5702300"/>
          <p14:tracePt t="15235" x="3225800" y="5702300"/>
          <p14:tracePt t="15277" x="3225800" y="5695950"/>
          <p14:tracePt t="15283" x="3232150" y="5695950"/>
          <p14:tracePt t="15305" x="3244850" y="5689600"/>
          <p14:tracePt t="15311" x="3251200" y="5689600"/>
          <p14:tracePt t="15332" x="3257550" y="5683250"/>
          <p14:tracePt t="15347" x="3263900" y="5683250"/>
          <p14:tracePt t="15356" x="3270250" y="5683250"/>
          <p14:tracePt t="15372" x="3276600" y="5676900"/>
          <p14:tracePt t="15389" x="3282950" y="5676900"/>
          <p14:tracePt t="15406" x="3295650" y="5676900"/>
          <p14:tracePt t="15422" x="3302000" y="5670550"/>
          <p14:tracePt t="15488" x="3308350" y="5670550"/>
          <p14:tracePt t="15494" x="3314700" y="5670550"/>
          <p14:tracePt t="15543" x="3321050" y="5664200"/>
          <p14:tracePt t="15565" x="3327400" y="5664200"/>
          <p14:tracePt t="15586" x="3333750" y="5664200"/>
          <p14:tracePt t="15627" x="3340100" y="5657850"/>
          <p14:tracePt t="15656" x="3346450" y="5651500"/>
          <p14:tracePt t="15663" x="3352800" y="5651500"/>
          <p14:tracePt t="15677" x="3359150" y="5645150"/>
          <p14:tracePt t="15698" x="3365500" y="5645150"/>
          <p14:tracePt t="15707" x="3371850" y="5645150"/>
          <p14:tracePt t="15726" x="3378200" y="5645150"/>
          <p14:tracePt t="15756" x="3384550" y="5645150"/>
          <p14:tracePt t="15789" x="3390900" y="5645150"/>
          <p14:tracePt t="15846" x="3397250" y="5645150"/>
          <p14:tracePt t="15916" x="3397250" y="5638800"/>
          <p14:tracePt t="15930" x="3397250" y="5632450"/>
          <p14:tracePt t="15958" x="3403600" y="5619750"/>
          <p14:tracePt t="15965" x="3403600" y="5613400"/>
          <p14:tracePt t="15979" x="3403600" y="5600700"/>
          <p14:tracePt t="15987" x="3403600" y="5581650"/>
          <p14:tracePt t="16003" x="3409950" y="5562600"/>
          <p14:tracePt t="16020" x="3422650" y="5511800"/>
          <p14:tracePt t="16036" x="3429000" y="5467350"/>
          <p14:tracePt t="16053" x="3429000" y="5454650"/>
          <p14:tracePt t="16071" x="3435350" y="5429250"/>
          <p14:tracePt t="16086" x="3441700" y="5416550"/>
          <p14:tracePt t="16120" x="3441700" y="5410200"/>
          <p14:tracePt t="16176" x="3441700" y="5416550"/>
          <p14:tracePt t="16190" x="3435350" y="5422900"/>
          <p14:tracePt t="16197" x="3435350" y="5429250"/>
          <p14:tracePt t="16218" x="3435350" y="5435600"/>
          <p14:tracePt t="16225" x="3435350" y="5441950"/>
          <p14:tracePt t="16246" x="3435350" y="5448300"/>
          <p14:tracePt t="16260" x="3435350" y="5454650"/>
          <p14:tracePt t="16281" x="3435350" y="5461000"/>
          <p14:tracePt t="16289" x="3435350" y="5467350"/>
          <p14:tracePt t="16302" x="3435350" y="5473700"/>
          <p14:tracePt t="16319" x="3435350" y="5486400"/>
          <p14:tracePt t="16335" x="3435350" y="5492750"/>
          <p14:tracePt t="16353" x="3429000" y="5511800"/>
          <p14:tracePt t="16369" x="3429000" y="5530850"/>
          <p14:tracePt t="16387" x="3429000" y="5537200"/>
          <p14:tracePt t="16419" x="3429000" y="5543550"/>
          <p14:tracePt t="16471" x="3429000" y="5549900"/>
          <p14:tracePt t="16506" x="3429000" y="5556250"/>
          <p14:tracePt t="16541" x="3429000" y="5562600"/>
          <p14:tracePt t="16927" x="3422650" y="5562600"/>
          <p14:tracePt t="16942" x="3416300" y="5562600"/>
          <p14:tracePt t="16948" x="3397250" y="5568950"/>
          <p14:tracePt t="16962" x="3384550" y="5575300"/>
          <p14:tracePt t="16970" x="3365500" y="5581650"/>
          <p14:tracePt t="16986" x="3333750" y="5588000"/>
          <p14:tracePt t="17000" x="3263900" y="5619750"/>
          <p14:tracePt t="17017" x="3219450" y="5638800"/>
          <p14:tracePt t="17033" x="3117850" y="5695950"/>
          <p14:tracePt t="17050" x="3073400" y="5721350"/>
          <p14:tracePt t="17066" x="2997200" y="5772150"/>
          <p14:tracePt t="17083" x="2940050" y="5829300"/>
          <p14:tracePt t="17100" x="2921000" y="5842000"/>
          <p14:tracePt t="17117" x="2882900" y="5873750"/>
          <p14:tracePt t="17133" x="2863850" y="5899150"/>
          <p14:tracePt t="17149" x="2857500" y="5911850"/>
          <p14:tracePt t="17166" x="2844800" y="5930900"/>
          <p14:tracePt t="17183" x="2832100" y="5943600"/>
          <p14:tracePt t="17216" x="2825750" y="5949950"/>
          <p14:tracePt t="17433" x="2838450" y="5949950"/>
          <p14:tracePt t="17440" x="2863850" y="5937250"/>
          <p14:tracePt t="17454" x="2882900" y="5924550"/>
          <p14:tracePt t="17465" x="2921000" y="5911850"/>
          <p14:tracePt t="17483" x="2984500" y="5886450"/>
          <p14:tracePt t="17498" x="3016250" y="5880100"/>
          <p14:tracePt t="17515" x="3067050" y="5854700"/>
          <p14:tracePt t="17532" x="3098800" y="5842000"/>
          <p14:tracePt t="17549" x="3111500" y="5842000"/>
          <p14:tracePt t="17565" x="3130550" y="5835650"/>
          <p14:tracePt t="17581" x="3136900" y="5829300"/>
          <p14:tracePt t="17615" x="3143250" y="5829300"/>
          <p14:tracePt t="17665" x="3149600" y="5829300"/>
          <p14:tracePt t="18164" x="3149600" y="5822950"/>
          <p14:tracePt t="18227" x="3155950" y="5822950"/>
          <p14:tracePt t="18346" x="3162300" y="5816600"/>
          <p14:tracePt t="18402" x="3168650" y="5816600"/>
          <p14:tracePt t="18473" x="3168650" y="5810250"/>
          <p14:tracePt t="18557" x="3175000" y="5810250"/>
          <p14:tracePt t="18859" x="3181350" y="5803900"/>
          <p14:tracePt t="19105" x="3187700" y="5803900"/>
          <p14:tracePt t="19914" x="3187700" y="5797550"/>
          <p14:tracePt t="19970" x="3187700" y="5791200"/>
          <p14:tracePt t="20005" x="3187700" y="5784850"/>
          <p14:tracePt t="20019" x="3187700" y="5778500"/>
          <p14:tracePt t="20033" x="3194050" y="5772150"/>
          <p14:tracePt t="20042" x="3200400" y="5765800"/>
          <p14:tracePt t="20056" x="3200400" y="5759450"/>
          <p14:tracePt t="20073" x="3206750" y="5753100"/>
          <p14:tracePt t="20090" x="3219450" y="5746750"/>
          <p14:tracePt t="20106" x="3219450" y="5740400"/>
          <p14:tracePt t="20122" x="3219450" y="5734050"/>
          <p14:tracePt t="20139" x="3225800" y="5721350"/>
          <p14:tracePt t="20157" x="3232150" y="5715000"/>
          <p14:tracePt t="20189" x="3232150" y="5708650"/>
          <p14:tracePt t="20223" x="3238500" y="5708650"/>
          <p14:tracePt t="20230" x="3244850" y="5708650"/>
          <p14:tracePt t="20251" x="3251200" y="5702300"/>
          <p14:tracePt t="20273" x="3251200" y="5695950"/>
          <p14:tracePt t="20300" x="3257550" y="5695950"/>
          <p14:tracePt t="20371" x="3263900" y="5695950"/>
          <p14:tracePt t="20694" x="3257550" y="5695950"/>
          <p14:tracePt t="20708" x="3251200" y="5695950"/>
          <p14:tracePt t="20715" x="3244850" y="5695950"/>
          <p14:tracePt t="20736" x="3232150" y="5695950"/>
          <p14:tracePt t="20743" x="3225800" y="5695950"/>
          <p14:tracePt t="20757" x="3219450" y="5695950"/>
          <p14:tracePt t="20771" x="3213100" y="5695950"/>
          <p14:tracePt t="20787" x="3187700" y="5695950"/>
          <p14:tracePt t="20803" x="3175000" y="5695950"/>
          <p14:tracePt t="20821" x="3149600" y="5695950"/>
          <p14:tracePt t="20836" x="3124200" y="5695950"/>
          <p14:tracePt t="20853" x="3111500" y="5695950"/>
          <p14:tracePt t="20886" x="3092450" y="5695950"/>
          <p14:tracePt t="20903" x="3086100" y="5695950"/>
          <p14:tracePt t="20920" x="3073400" y="5702300"/>
          <p14:tracePt t="20936" x="3067050" y="5702300"/>
          <p14:tracePt t="20953" x="3054350" y="5702300"/>
          <p14:tracePt t="20969" x="3048000" y="5708650"/>
          <p14:tracePt t="20986" x="3041650" y="5708650"/>
          <p14:tracePt t="21004" x="3035300" y="5708650"/>
          <p14:tracePt t="21036" x="3028950" y="5708650"/>
          <p14:tracePt t="21073" x="3022600" y="5715000"/>
          <p14:tracePt t="21095" x="3016250" y="5721350"/>
          <p14:tracePt t="21116" x="3009900" y="5721350"/>
          <p14:tracePt t="21137" x="3003550" y="5727700"/>
          <p14:tracePt t="21144" x="3003550" y="5734050"/>
          <p14:tracePt t="21165" x="2997200" y="5734050"/>
          <p14:tracePt t="21187" x="2997200" y="5746750"/>
          <p14:tracePt t="21200" x="2990850" y="5746750"/>
          <p14:tracePt t="21214" x="2990850" y="5753100"/>
          <p14:tracePt t="21228" x="2990850" y="5759450"/>
          <p14:tracePt t="21249" x="2990850" y="5765800"/>
          <p14:tracePt t="21277" x="2990850" y="5772150"/>
          <p14:tracePt t="21284" x="2990850" y="5778500"/>
          <p14:tracePt t="21341" x="2990850" y="5784850"/>
          <p14:tracePt t="21376" x="2990850" y="5791200"/>
          <p14:tracePt t="21397" x="2990850" y="5797550"/>
          <p14:tracePt t="21419" x="2990850" y="5803900"/>
          <p14:tracePt t="21460" x="2990850" y="5810250"/>
          <p14:tracePt t="21495" x="2990850" y="5816600"/>
          <p14:tracePt t="21530" x="2990850" y="5822950"/>
          <p14:tracePt t="21565" x="2984500" y="5822950"/>
          <p14:tracePt t="21580" x="2984500" y="5829300"/>
          <p14:tracePt t="21602" x="2984500" y="5835650"/>
          <p14:tracePt t="21607" x="2984500" y="5842000"/>
          <p14:tracePt t="21629" x="2984500" y="5848350"/>
          <p14:tracePt t="21671" x="2984500" y="5854700"/>
          <p14:tracePt t="21699" x="2984500" y="5861050"/>
          <p14:tracePt t="21847" x="2990850" y="5861050"/>
          <p14:tracePt t="21867" x="2997200" y="5861050"/>
          <p14:tracePt t="21959" x="3003550" y="5854700"/>
          <p14:tracePt t="22051" x="3003550" y="5848350"/>
          <p14:tracePt t="22142" x="3009900" y="5848350"/>
          <p14:tracePt t="22261" x="3016250" y="5854700"/>
          <p14:tracePt t="22268" x="3016250" y="5861050"/>
          <p14:tracePt t="22289" x="3016250" y="5867400"/>
          <p14:tracePt t="22311" x="3022600" y="5873750"/>
          <p14:tracePt t="22338" x="3022600" y="5880100"/>
          <p14:tracePt t="22374" x="3022600" y="5886450"/>
          <p14:tracePt t="22402" x="3022600" y="5892800"/>
          <p14:tracePt t="22479" x="3028950" y="5892800"/>
          <p14:tracePt t="22493" x="3028950" y="5886450"/>
          <p14:tracePt t="22501" x="3028950" y="5880100"/>
          <p14:tracePt t="22517" x="3035300" y="5873750"/>
          <p14:tracePt t="22542" x="3035300" y="5867400"/>
          <p14:tracePt t="22551" x="3041650" y="5867400"/>
          <p14:tracePt t="22565" x="3041650" y="5861050"/>
          <p14:tracePt t="22581" x="3048000" y="5861050"/>
          <p14:tracePt t="22598" x="3048000" y="5854700"/>
          <p14:tracePt t="22614" x="3054350" y="5848350"/>
          <p14:tracePt t="22630" x="3054350" y="5842000"/>
          <p14:tracePt t="22648" x="3060700" y="5835650"/>
          <p14:tracePt t="22664" x="3060700" y="5829300"/>
          <p14:tracePt t="22689" x="3067050" y="5829300"/>
          <p14:tracePt t="22710" x="3073400" y="5822950"/>
          <p14:tracePt t="22732" x="3079750" y="5822950"/>
          <p14:tracePt t="22752" x="3092450" y="5835650"/>
          <p14:tracePt t="22774" x="3098800" y="5854700"/>
          <p14:tracePt t="22781" x="3105150" y="5880100"/>
          <p14:tracePt t="22795" x="3105150" y="5905500"/>
          <p14:tracePt t="22802" x="3105150" y="5937250"/>
          <p14:tracePt t="22817" x="3092450" y="5975350"/>
          <p14:tracePt t="22831" x="3048000" y="6076950"/>
          <p14:tracePt t="22847" x="3003550" y="6121400"/>
          <p14:tracePt t="22864" x="2959100" y="6165850"/>
          <p14:tracePt t="22880" x="2825750" y="6254750"/>
          <p14:tracePt t="22896" x="2692400" y="6305550"/>
          <p14:tracePt t="22913" x="2628900" y="6311900"/>
          <p14:tracePt t="22929" x="2495550" y="6318250"/>
          <p14:tracePt t="22945" x="2419350" y="6311900"/>
          <p14:tracePt t="22963" x="2387600" y="6305550"/>
          <p14:tracePt t="22979" x="2355850" y="6292850"/>
          <p14:tracePt t="22996" x="2343150" y="6286500"/>
          <p14:tracePt t="23013" x="2336800" y="6280150"/>
          <p14:tracePt t="23029" x="2330450" y="6280150"/>
          <p14:tracePt t="23046" x="2330450" y="6273800"/>
          <p14:tracePt t="23083" x="2330450" y="6267450"/>
          <p14:tracePt t="23111" x="2336800" y="6267450"/>
          <p14:tracePt t="23125" x="2343150" y="6267450"/>
          <p14:tracePt t="23133" x="2355850" y="6267450"/>
          <p14:tracePt t="23148" x="2362200" y="6267450"/>
          <p14:tracePt t="23162" x="2374900" y="6267450"/>
          <p14:tracePt t="23179" x="2425700" y="6267450"/>
          <p14:tracePt t="23196" x="2527300" y="6261100"/>
          <p14:tracePt t="23212" x="2578100" y="6261100"/>
          <p14:tracePt t="23228" x="2698750" y="6248400"/>
          <p14:tracePt t="23246" x="2819400" y="6223000"/>
          <p14:tracePt t="23262" x="2870200" y="6216650"/>
          <p14:tracePt t="23278" x="2914650" y="6203950"/>
          <p14:tracePt t="23295" x="2971800" y="6172200"/>
          <p14:tracePt t="23311" x="3009900" y="6140450"/>
          <p14:tracePt t="23328" x="3022600" y="6127750"/>
          <p14:tracePt t="23345" x="3035300" y="6076950"/>
          <p14:tracePt t="23361" x="3041650" y="6064250"/>
          <p14:tracePt t="23379" x="3041650" y="6026150"/>
          <p14:tracePt t="23394" x="3041650" y="6007100"/>
          <p14:tracePt t="23411" x="3041650" y="5994400"/>
          <p14:tracePt t="23429" x="3041650" y="5988050"/>
          <p14:tracePt t="23534" x="3041650" y="5994400"/>
          <p14:tracePt t="23548" x="3035300" y="6000750"/>
          <p14:tracePt t="23562" x="3035300" y="6007100"/>
          <p14:tracePt t="23569" x="3035300" y="6019800"/>
          <p14:tracePt t="23577" x="3016250" y="6026150"/>
          <p14:tracePt t="23594" x="2997200" y="6038850"/>
          <p14:tracePt t="23611" x="2940050" y="6083300"/>
          <p14:tracePt t="23627" x="2857500" y="6127750"/>
          <p14:tracePt t="23643" x="2813050" y="6146800"/>
          <p14:tracePt t="23661" x="2705100" y="6184900"/>
          <p14:tracePt t="23677" x="2616200" y="6210300"/>
          <p14:tracePt t="23694" x="2597150" y="6210300"/>
          <p14:tracePt t="23710" x="2559050" y="6216650"/>
          <p14:tracePt t="23727" x="2552700" y="6216650"/>
          <p14:tracePt t="23744" x="2533650" y="6223000"/>
          <p14:tracePt t="23808" x="2540000" y="6223000"/>
          <p14:tracePt t="23815" x="2552700" y="6216650"/>
          <p14:tracePt t="23829" x="2565400" y="6216650"/>
          <p14:tracePt t="23845" x="2578100" y="6203950"/>
          <p14:tracePt t="23860" x="2597150" y="6197600"/>
          <p14:tracePt t="23876" x="2660650" y="6172200"/>
          <p14:tracePt t="23893" x="2736850" y="6121400"/>
          <p14:tracePt t="23909" x="2813050" y="6076950"/>
          <p14:tracePt t="23927" x="2876550" y="6026150"/>
          <p14:tracePt t="23942" x="2908300" y="6000750"/>
          <p14:tracePt t="23959" x="2946400" y="5969000"/>
          <p14:tracePt t="23976" x="2959100" y="5956300"/>
          <p14:tracePt t="23992" x="2978150" y="5937250"/>
          <p14:tracePt t="24009" x="2978150" y="5924550"/>
          <p14:tracePt t="24027" x="2984500" y="5911850"/>
          <p14:tracePt t="24096" x="2984500" y="5905500"/>
          <p14:tracePt t="24377" x="2978150" y="5905500"/>
          <p14:tracePt t="24440" x="2971800" y="5911850"/>
          <p14:tracePt t="24447" x="2965450" y="5918200"/>
          <p14:tracePt t="24461" x="2959100" y="5924550"/>
          <p14:tracePt t="24474" x="2952750" y="5924550"/>
          <p14:tracePt t="24490" x="2933700" y="5930900"/>
          <p14:tracePt t="24507" x="2914650" y="5943600"/>
          <p14:tracePt t="24525" x="2882900" y="5969000"/>
          <p14:tracePt t="24541" x="2844800" y="5988050"/>
          <p14:tracePt t="24557" x="2825750" y="6000750"/>
          <p14:tracePt t="24574" x="2800350" y="6013450"/>
          <p14:tracePt t="24590" x="2781300" y="6026150"/>
          <p14:tracePt t="24607" x="2774950" y="6032500"/>
          <p14:tracePt t="24624" x="2768600" y="6032500"/>
          <p14:tracePt t="24644" x="2762250" y="6032500"/>
          <p14:tracePt t="24750" x="2768600" y="6032500"/>
          <p14:tracePt t="24763" x="2774950" y="6032500"/>
          <p14:tracePt t="24770" x="2781300" y="6026150"/>
          <p14:tracePt t="24784" x="2787650" y="6019800"/>
          <p14:tracePt t="24799" x="2800350" y="6013450"/>
          <p14:tracePt t="24813" x="2813050" y="6007100"/>
          <p14:tracePt t="24822" x="2825750" y="6000750"/>
          <p14:tracePt t="24840" x="2851150" y="5994400"/>
          <p14:tracePt t="24856" x="2882900" y="5962650"/>
          <p14:tracePt t="24873" x="2927350" y="5943600"/>
          <p14:tracePt t="24890" x="2952750" y="5930900"/>
          <p14:tracePt t="24906" x="2965450" y="5924550"/>
          <p14:tracePt t="24922" x="2978150" y="5918200"/>
          <p14:tracePt t="24940" x="2990850" y="5905500"/>
          <p14:tracePt t="24956" x="2997200" y="5905500"/>
          <p14:tracePt t="24973" x="2997200" y="5899150"/>
          <p14:tracePt t="24989" x="3003550" y="5899150"/>
          <p14:tracePt t="25006" x="3009900" y="5892800"/>
          <p14:tracePt t="25136" x="3016250" y="5892800"/>
          <p14:tracePt t="25207" x="3022600" y="5892800"/>
          <p14:tracePt t="25431" x="3028950" y="5892800"/>
          <p14:tracePt t="25467" x="3035300" y="5892800"/>
          <p14:tracePt t="25495" x="3035300" y="5886450"/>
          <p14:tracePt t="25537" x="3041650" y="5886450"/>
          <p14:tracePt t="25572" x="3041650" y="5880100"/>
          <p14:tracePt t="25628" x="3041650" y="5873750"/>
          <p14:tracePt t="25684" x="3048000" y="5867400"/>
          <p14:tracePt t="26176" x="3054350" y="5861050"/>
          <p14:tracePt t="26205" x="3060700" y="5854700"/>
          <p14:tracePt t="26226" x="3067050" y="5854700"/>
          <p14:tracePt t="26268" x="3073400" y="5848350"/>
          <p14:tracePt t="26296" x="3079750" y="5842000"/>
          <p14:tracePt t="26458" x="3073400" y="5842000"/>
          <p14:tracePt t="26472" x="3067050" y="5842000"/>
          <p14:tracePt t="26479" x="3060700" y="5842000"/>
          <p14:tracePt t="26487" x="3054350" y="5842000"/>
          <p14:tracePt t="26501" x="3048000" y="5842000"/>
          <p14:tracePt t="26517" x="3028950" y="5835650"/>
          <p14:tracePt t="26534" x="2990850" y="5835650"/>
          <p14:tracePt t="26550" x="2940050" y="5829300"/>
          <p14:tracePt t="26567" x="2914650" y="5829300"/>
          <p14:tracePt t="26584" x="2863850" y="5829300"/>
          <p14:tracePt t="26600" x="2832100" y="5829300"/>
          <p14:tracePt t="26616" x="2813050" y="5829300"/>
          <p14:tracePt t="26634" x="2794000" y="5829300"/>
          <p14:tracePt t="26650" x="2787650" y="5829300"/>
          <p14:tracePt t="26670" x="2781300" y="5829300"/>
          <p14:tracePt t="26690" x="2781300" y="5822950"/>
          <p14:tracePt t="26700" x="2781300" y="5816600"/>
          <p14:tracePt t="26719" x="2781300" y="5810250"/>
          <p14:tracePt t="26739" x="2787650" y="5803900"/>
          <p14:tracePt t="26760" x="2794000" y="5803900"/>
          <p14:tracePt t="26788" x="2800350" y="5803900"/>
          <p14:tracePt t="26809" x="2806700" y="5797550"/>
          <p14:tracePt t="26830" x="2813050" y="5791200"/>
          <p14:tracePt t="26858" x="2819400" y="5784850"/>
          <p14:tracePt t="26879" x="2825750" y="5778500"/>
          <p14:tracePt t="26901" x="2832100" y="5772150"/>
          <p14:tracePt t="26929" x="2838450" y="5765800"/>
          <p14:tracePt t="26950" x="2844800" y="5765800"/>
          <p14:tracePt t="26999" x="2844800" y="5759450"/>
          <p14:tracePt t="27034" x="2851150" y="5759450"/>
          <p14:tracePt t="27041" x="2857500" y="5753100"/>
          <p14:tracePt t="27082" x="2863850" y="5753100"/>
          <p14:tracePt t="27090" x="2870200" y="5746750"/>
          <p14:tracePt t="27118" x="2876550" y="5746750"/>
          <p14:tracePt t="27140" x="2882900" y="5740400"/>
          <p14:tracePt t="27175" x="2882900" y="5734050"/>
          <p14:tracePt t="27183" x="2889250" y="5734050"/>
          <p14:tracePt t="27188" x="2895600" y="5734050"/>
          <p14:tracePt t="27203" x="2908300" y="5727700"/>
          <p14:tracePt t="27215" x="2914650" y="5727700"/>
          <p14:tracePt t="27231" x="2946400" y="5721350"/>
          <p14:tracePt t="27248" x="2978150" y="5702300"/>
          <p14:tracePt t="27265" x="3035300" y="5689600"/>
          <p14:tracePt t="27281" x="3105150" y="5664200"/>
          <p14:tracePt t="27298" x="3136900" y="5657850"/>
          <p14:tracePt t="27315" x="3200400" y="5651500"/>
          <p14:tracePt t="27331" x="3232150" y="5645150"/>
          <p14:tracePt t="27347" x="3244850" y="5645150"/>
          <p14:tracePt t="27365" x="3251200" y="5645150"/>
          <p14:tracePt t="27381" x="3257550" y="5645150"/>
          <p14:tracePt t="27401" x="3263900" y="5638800"/>
          <p14:tracePt t="27491" x="3257550" y="5638800"/>
          <p14:tracePt t="27512" x="3244850" y="5638800"/>
          <p14:tracePt t="27526" x="3238500" y="5638800"/>
          <p14:tracePt t="27540" x="3225800" y="5638800"/>
          <p14:tracePt t="27554" x="3219450" y="5638800"/>
          <p14:tracePt t="27563" x="3213100" y="5638800"/>
          <p14:tracePt t="27580" x="3187700" y="5645150"/>
          <p14:tracePt t="27597" x="3155950" y="5651500"/>
          <p14:tracePt t="27613" x="3117850" y="5657850"/>
          <p14:tracePt t="27631" x="3073400" y="5664200"/>
          <p14:tracePt t="27647" x="3054350" y="5670550"/>
          <p14:tracePt t="27662" x="3041650" y="5670550"/>
          <p14:tracePt t="27667" x="3028950" y="5670550"/>
          <p14:tracePt t="27679" x="3022600" y="5676900"/>
          <p14:tracePt t="27696" x="3009900" y="5676900"/>
          <p14:tracePt t="27736" x="3016250" y="5670550"/>
          <p14:tracePt t="27746" x="3028950" y="5664200"/>
          <p14:tracePt t="27763" x="3041650" y="5657850"/>
          <p14:tracePt t="27779" x="3086100" y="5645150"/>
          <p14:tracePt t="27796" x="3155950" y="5613400"/>
          <p14:tracePt t="27813" x="3200400" y="5600700"/>
          <p14:tracePt t="27830" x="3270250" y="5581650"/>
          <p14:tracePt t="27846" x="3333750" y="5568950"/>
          <p14:tracePt t="27863" x="3359150" y="5562600"/>
          <p14:tracePt t="27878" x="3371850" y="5556250"/>
          <p14:tracePt t="27927" x="3371850" y="5562600"/>
          <p14:tracePt t="27933" x="3359150" y="5568950"/>
          <p14:tracePt t="27949" x="3346450" y="5575300"/>
          <p14:tracePt t="27962" x="3314700" y="5594350"/>
          <p14:tracePt t="27978" x="3282950" y="5613400"/>
          <p14:tracePt t="27996" x="3251200" y="5626100"/>
          <p14:tracePt t="28012" x="3162300" y="5670550"/>
          <p14:tracePt t="28029" x="3098800" y="5695950"/>
          <p14:tracePt t="28046" x="3054350" y="5715000"/>
          <p14:tracePt t="28061" x="3035300" y="5721350"/>
          <p14:tracePt t="28079" x="3016250" y="5727700"/>
          <p14:tracePt t="28095" x="3009900" y="5727700"/>
          <p14:tracePt t="28138" x="3016250" y="5727700"/>
          <p14:tracePt t="28148" x="3016250" y="5721350"/>
          <p14:tracePt t="28162" x="3028950" y="5715000"/>
          <p14:tracePt t="28178" x="3054350" y="5702300"/>
          <p14:tracePt t="28195" x="3086100" y="5689600"/>
          <p14:tracePt t="28211" x="3111500" y="5683250"/>
          <p14:tracePt t="28229" x="3124200" y="5670550"/>
          <p14:tracePt t="28245" x="3168650" y="5651500"/>
          <p14:tracePt t="28261" x="3181350" y="5651500"/>
          <p14:tracePt t="28278" x="3187700" y="5645150"/>
          <p14:tracePt t="28335" x="3175000" y="5651500"/>
          <p14:tracePt t="28349" x="3168650" y="5657850"/>
          <p14:tracePt t="28355" x="3155950" y="5657850"/>
          <p14:tracePt t="28370" x="3136900" y="5670550"/>
          <p14:tracePt t="28378" x="3124200" y="5676900"/>
          <p14:tracePt t="28393" x="3111500" y="5683250"/>
          <p14:tracePt t="28412" x="3067050" y="5708650"/>
          <p14:tracePt t="28427" x="3035300" y="5721350"/>
          <p14:tracePt t="28444" x="3022600" y="5727700"/>
          <p14:tracePt t="28461" x="3003550" y="5734050"/>
          <p14:tracePt t="28477" x="2997200" y="5734050"/>
          <p14:tracePt t="28511" x="3016250" y="5727700"/>
          <p14:tracePt t="28527" x="3060700" y="5715000"/>
          <p14:tracePt t="28543" x="3092450" y="5695950"/>
          <p14:tracePt t="28560" x="3155950" y="5664200"/>
          <p14:tracePt t="28577" x="3187700" y="5657850"/>
          <p14:tracePt t="28594" x="3238500" y="5638800"/>
          <p14:tracePt t="28609" x="3251200" y="5632450"/>
          <p14:tracePt t="28644" x="3257550" y="5632450"/>
          <p14:tracePt t="28665" x="3244850" y="5638800"/>
          <p14:tracePt t="28680" x="3232150" y="5651500"/>
          <p14:tracePt t="28693" x="3206750" y="5664200"/>
          <p14:tracePt t="28709" x="3136900" y="5695950"/>
          <p14:tracePt t="28726" x="3105150" y="5715000"/>
          <p14:tracePt t="28743" x="3028950" y="5753100"/>
          <p14:tracePt t="28759" x="2978150" y="5772150"/>
          <p14:tracePt t="28777" x="2971800" y="5772150"/>
          <p14:tracePt t="28793" x="2959100" y="5778500"/>
          <p14:tracePt t="28810" x="2952750" y="5778500"/>
          <p14:tracePt t="29671" x="2952750" y="5784850"/>
          <p14:tracePt t="29685" x="2965450" y="5791200"/>
          <p14:tracePt t="29692" x="2971800" y="5797550"/>
          <p14:tracePt t="29706" x="2978150" y="5803900"/>
          <p14:tracePt t="29723" x="2997200" y="5816600"/>
          <p14:tracePt t="29739" x="3009900" y="5822950"/>
          <p14:tracePt t="29756" x="3016250" y="5822950"/>
          <p14:tracePt t="29772" x="3022600" y="5822950"/>
          <p14:tracePt t="29792" x="3028950" y="5822950"/>
          <p14:tracePt t="29825" x="3035300" y="5822950"/>
          <p14:tracePt t="29875" x="3041650" y="5822950"/>
          <p14:tracePt t="29952" x="3048000" y="5822950"/>
          <p14:tracePt t="29973" x="3054350" y="5822950"/>
          <p14:tracePt t="29994" x="3060700" y="5822950"/>
          <p14:tracePt t="30001" x="3067050" y="5822950"/>
          <p14:tracePt t="30015" x="3079750" y="5822950"/>
          <p14:tracePt t="30024" x="3092450" y="5822950"/>
          <p14:tracePt t="30038" x="3105150" y="5822950"/>
          <p14:tracePt t="30055" x="3162300" y="5835650"/>
          <p14:tracePt t="30072" x="3219450" y="5835650"/>
          <p14:tracePt t="30088" x="3251200" y="5835650"/>
          <p14:tracePt t="30105" x="3289300" y="5829300"/>
          <p14:tracePt t="30121" x="3397250" y="5829300"/>
          <p14:tracePt t="30138" x="3435350" y="5829300"/>
          <p14:tracePt t="30156" x="3454400" y="5829300"/>
          <p14:tracePt t="30171" x="3511550" y="5816600"/>
          <p14:tracePt t="30188" x="3562350" y="5810250"/>
          <p14:tracePt t="30205" x="3600450" y="5810250"/>
          <p14:tracePt t="30221" x="3613150" y="5803900"/>
          <p14:tracePt t="30237" x="3651250" y="5797550"/>
          <p14:tracePt t="30255" x="3683000" y="5797550"/>
          <p14:tracePt t="30271" x="3702050" y="5791200"/>
          <p14:tracePt t="30287" x="3740150" y="5791200"/>
          <p14:tracePt t="30304" x="3778250" y="5784850"/>
          <p14:tracePt t="30321" x="3797300" y="5784850"/>
          <p14:tracePt t="30338" x="3822700" y="5784850"/>
          <p14:tracePt t="30354" x="3841750" y="5784850"/>
          <p14:tracePt t="30370" x="3854450" y="5778500"/>
          <p14:tracePt t="30388" x="3892550" y="5778500"/>
          <p14:tracePt t="30404" x="3911600" y="5778500"/>
          <p14:tracePt t="30420" x="3937000" y="5778500"/>
          <p14:tracePt t="30437" x="3956050" y="5778500"/>
          <p14:tracePt t="30453" x="3994150" y="5772150"/>
          <p14:tracePt t="30470" x="4044950" y="5753100"/>
          <p14:tracePt t="30486" x="4102100" y="5753100"/>
          <p14:tracePt t="30503" x="4127500" y="5746750"/>
          <p14:tracePt t="30520" x="4165600" y="5740400"/>
          <p14:tracePt t="30537" x="4216400" y="5740400"/>
          <p14:tracePt t="30553" x="4241800" y="5740400"/>
          <p14:tracePt t="30570" x="4292600" y="5740400"/>
          <p14:tracePt t="30586" x="4318000" y="5740400"/>
          <p14:tracePt t="30603" x="4381500" y="5740400"/>
          <p14:tracePt t="30620" x="4457700" y="5740400"/>
          <p14:tracePt t="30636" x="4495800" y="5734050"/>
          <p14:tracePt t="30653" x="4591050" y="5734050"/>
          <p14:tracePt t="30670" x="4654550" y="5734050"/>
          <p14:tracePt t="30686" x="4724400" y="5734050"/>
          <p14:tracePt t="30703" x="4749800" y="5734050"/>
          <p14:tracePt t="30720" x="4813300" y="5727700"/>
          <p14:tracePt t="30736" x="4838700" y="5727700"/>
          <p14:tracePt t="30739" x="4857750" y="5727700"/>
          <p14:tracePt t="30753" x="4889500" y="5727700"/>
          <p14:tracePt t="30769" x="4940300" y="5727700"/>
          <p14:tracePt t="30786" x="4965700" y="5727700"/>
          <p14:tracePt t="30802" x="5010150" y="5727700"/>
          <p14:tracePt t="30819" x="5041900" y="5727700"/>
          <p14:tracePt t="30835" x="5054600" y="5727700"/>
          <p14:tracePt t="30852" x="5086350" y="5734050"/>
          <p14:tracePt t="30869" x="5111750" y="5734050"/>
          <p14:tracePt t="30887" x="5130800" y="5740400"/>
          <p14:tracePt t="30902" x="5137150" y="5740400"/>
          <p14:tracePt t="30918" x="5156200" y="5740400"/>
          <p14:tracePt t="30936" x="5181600" y="5740400"/>
          <p14:tracePt t="30952" x="5187950" y="5740400"/>
          <p14:tracePt t="30968" x="5207000" y="5740400"/>
          <p14:tracePt t="30986" x="5245100" y="5727700"/>
          <p14:tracePt t="31002" x="5264150" y="5727700"/>
          <p14:tracePt t="31018" x="5283200" y="5727700"/>
          <p14:tracePt t="31035" x="5340350" y="5727700"/>
          <p14:tracePt t="31051" x="5403850" y="5727700"/>
          <p14:tracePt t="31068" x="5435600" y="5727700"/>
          <p14:tracePt t="31085" x="5524500" y="5721350"/>
          <p14:tracePt t="31101" x="5594350" y="5721350"/>
          <p14:tracePt t="31119" x="5670550" y="5721350"/>
          <p14:tracePt t="31134" x="5721350" y="5721350"/>
          <p14:tracePt t="31151" x="5797550" y="5721350"/>
          <p14:tracePt t="31168" x="5867400" y="5734050"/>
          <p14:tracePt t="31184" x="5899150" y="5734050"/>
          <p14:tracePt t="31201" x="5924550" y="5727700"/>
          <p14:tracePt t="31217" x="5975350" y="5727700"/>
          <p14:tracePt t="31234" x="6019800" y="5715000"/>
          <p14:tracePt t="31251" x="6032500" y="5715000"/>
          <p14:tracePt t="31254" x="6045200" y="5715000"/>
          <p14:tracePt t="31273" x="6045200" y="5708650"/>
          <p14:tracePt t="31295" x="6045200" y="5702300"/>
          <p14:tracePt t="31308" x="6019800" y="5702300"/>
          <p14:tracePt t="31323" x="5994400" y="5702300"/>
          <p14:tracePt t="31334" x="5943600" y="5702300"/>
          <p14:tracePt t="31351" x="5778500" y="5715000"/>
          <p14:tracePt t="31367" x="5664200" y="5721350"/>
          <p14:tracePt t="31384" x="5397500" y="5734050"/>
          <p14:tracePt t="31400" x="5105400" y="5746750"/>
          <p14:tracePt t="31417" x="4940300" y="5759450"/>
          <p14:tracePt t="31435" x="4686300" y="5778500"/>
          <p14:tracePt t="31450" x="4457700" y="5791200"/>
          <p14:tracePt t="31466" x="4343400" y="5791200"/>
          <p14:tracePt t="31484" x="4152900" y="5791200"/>
          <p14:tracePt t="31500" x="3987800" y="5791200"/>
          <p14:tracePt t="31516" x="3937000" y="5791200"/>
          <p14:tracePt t="31534" x="3848100" y="5791200"/>
          <p14:tracePt t="31550" x="3797300" y="5797550"/>
          <p14:tracePt t="31566" x="3765550" y="5797550"/>
          <p14:tracePt t="31583" x="3721100" y="5797550"/>
          <p14:tracePt t="31599" x="3689350" y="5797550"/>
          <p14:tracePt t="31616" x="3663950" y="5797550"/>
          <p14:tracePt t="31633" x="3638550" y="5797550"/>
          <p14:tracePt t="31650" x="3619500" y="5797550"/>
          <p14:tracePt t="31667" x="3575050" y="5797550"/>
          <p14:tracePt t="31682" x="3562350" y="5791200"/>
          <p14:tracePt t="31699" x="3549650" y="5791200"/>
          <p14:tracePt t="31716" x="3511550" y="5791200"/>
          <p14:tracePt t="31733" x="3479800" y="5791200"/>
          <p14:tracePt t="31749" x="3454400" y="5791200"/>
          <p14:tracePt t="31753" x="3448050" y="5791200"/>
          <p14:tracePt t="31766" x="3435350" y="5791200"/>
          <p14:tracePt t="31782" x="3397250" y="5778500"/>
          <p14:tracePt t="31798" x="3384550" y="5778500"/>
          <p14:tracePt t="31816" x="3359150" y="5772150"/>
          <p14:tracePt t="31832" x="3333750" y="5759450"/>
          <p14:tracePt t="31850" x="3321050" y="5759450"/>
          <p14:tracePt t="31865" x="3314700" y="5759450"/>
          <p14:tracePt t="31882" x="3302000" y="5759450"/>
          <p14:tracePt t="31900" x="3282950" y="5759450"/>
          <p14:tracePt t="31941" x="3276600" y="5759450"/>
          <p14:tracePt t="31990" x="3270250" y="5759450"/>
          <p14:tracePt t="32018" x="3263900" y="5759450"/>
          <p14:tracePt t="32040" x="3257550" y="5759450"/>
          <p14:tracePt t="32082" x="3251200" y="5759450"/>
          <p14:tracePt t="32088" x="3244850" y="5759450"/>
          <p14:tracePt t="32124" x="3238500" y="5759450"/>
          <p14:tracePt t="32132" x="3232150" y="5759450"/>
          <p14:tracePt t="32145" x="3225800" y="5759450"/>
          <p14:tracePt t="32152" x="3213100" y="5759450"/>
          <p14:tracePt t="32164" x="3206750" y="5759450"/>
          <p14:tracePt t="32181" x="3181350" y="5759450"/>
          <p14:tracePt t="32198" x="3155950" y="5759450"/>
          <p14:tracePt t="32215" x="3111500" y="5759450"/>
          <p14:tracePt t="32230" x="3067050" y="5759450"/>
          <p14:tracePt t="32247" x="3041650" y="5759450"/>
          <p14:tracePt t="32265" x="2997200" y="5759450"/>
          <p14:tracePt t="32281" x="2984500" y="5759450"/>
          <p14:tracePt t="32297" x="2952750" y="5765800"/>
          <p14:tracePt t="32314" x="2940050" y="5765800"/>
          <p14:tracePt t="32330" x="2933700" y="5772150"/>
          <p14:tracePt t="32347" x="2927350" y="5772150"/>
          <p14:tracePt t="32364" x="2914650" y="5772150"/>
          <p14:tracePt t="32397" x="2908300" y="5772150"/>
          <p14:tracePt t="32454" x="2901950" y="5772150"/>
          <p14:tracePt t="32581" x="2914650" y="5772150"/>
          <p14:tracePt t="32595" x="2921000" y="5772150"/>
          <p14:tracePt t="32601" x="2940050" y="5772150"/>
          <p14:tracePt t="32616" x="2952750" y="5772150"/>
          <p14:tracePt t="32630" x="2978150" y="5765800"/>
          <p14:tracePt t="32646" x="3060700" y="5753100"/>
          <p14:tracePt t="32662" x="3111500" y="5753100"/>
          <p14:tracePt t="32679" x="3187700" y="5753100"/>
          <p14:tracePt t="32696" x="3251200" y="5746750"/>
          <p14:tracePt t="32712" x="3270250" y="5746750"/>
          <p14:tracePt t="32729" x="3282950" y="5740400"/>
          <p14:tracePt t="32745" x="3295650" y="5740400"/>
          <p14:tracePt t="32826" x="3295650" y="5734050"/>
          <p14:tracePt t="33059" x="3289300" y="5734050"/>
          <p14:tracePt t="33087" x="3282950" y="5734050"/>
          <p14:tracePt t="33093" x="3276600" y="5734050"/>
          <p14:tracePt t="33115" x="3270250" y="5740400"/>
          <p14:tracePt t="33135" x="3263900" y="5740400"/>
          <p14:tracePt t="33143" x="3257550" y="5740400"/>
          <p14:tracePt t="33164" x="3251200" y="5740400"/>
          <p14:tracePt t="33185" x="3244850" y="5746750"/>
          <p14:tracePt t="33198" x="3232150" y="5746750"/>
          <p14:tracePt t="33206" x="3225800" y="5746750"/>
          <p14:tracePt t="33214" x="3213100" y="5753100"/>
          <p14:tracePt t="33230" x="3194050" y="5759450"/>
          <p14:tracePt t="33243" x="3181350" y="5759450"/>
          <p14:tracePt t="33260" x="3143250" y="5765800"/>
          <p14:tracePt t="33277" x="3105150" y="5772150"/>
          <p14:tracePt t="33294" x="3092450" y="5778500"/>
          <p14:tracePt t="33311" x="3067050" y="5784850"/>
          <p14:tracePt t="33327" x="3048000" y="5791200"/>
          <p14:tracePt t="33343" x="3041650" y="5791200"/>
          <p14:tracePt t="33361" x="3035300" y="5797550"/>
          <p14:tracePt t="33411" x="3028950" y="5797550"/>
          <p14:tracePt t="33438" x="3022600" y="5797550"/>
          <p14:tracePt t="33466" x="3009900" y="5797550"/>
          <p14:tracePt t="33487" x="3003550" y="5797550"/>
          <p14:tracePt t="33536" x="2997200" y="5797550"/>
          <p14:tracePt t="33565" x="2990850" y="5797550"/>
          <p14:tracePt t="33607" x="2984500" y="5803900"/>
          <p14:tracePt t="33628" x="2978150" y="5803900"/>
          <p14:tracePt t="33719" x="2978150" y="5810250"/>
          <p14:tracePt t="33727" x="2984500" y="5810250"/>
          <p14:tracePt t="33740" x="2990850" y="5810250"/>
          <p14:tracePt t="33748" x="2997200" y="5810250"/>
          <p14:tracePt t="33769" x="3003550" y="5810250"/>
          <p14:tracePt t="33778" x="3016250" y="5810250"/>
          <p14:tracePt t="33792" x="3035300" y="5810250"/>
          <p14:tracePt t="33808" x="3054350" y="5810250"/>
          <p14:tracePt t="33825" x="3111500" y="5810250"/>
          <p14:tracePt t="33841" x="3162300" y="5810250"/>
          <p14:tracePt t="33858" x="3181350" y="5810250"/>
          <p14:tracePt t="33875" x="3219450" y="5816600"/>
          <p14:tracePt t="33891" x="3232150" y="5822950"/>
          <p14:tracePt t="33909" x="3238500" y="5822950"/>
          <p14:tracePt t="33925" x="3251200" y="5822950"/>
          <p14:tracePt t="33941" x="3257550" y="5829300"/>
          <p14:tracePt t="46472" x="3251200" y="5829300"/>
          <p14:tracePt t="46479" x="3238500" y="5829300"/>
          <p14:tracePt t="46486" x="3232150" y="5829300"/>
          <p14:tracePt t="46497" x="3225800" y="5829300"/>
          <p14:tracePt t="46515" x="3206750" y="5829300"/>
          <p14:tracePt t="46531" x="3194050" y="5835650"/>
          <p14:tracePt t="46548" x="3187700" y="5842000"/>
          <p14:tracePt t="46564" x="3181350" y="5842000"/>
          <p14:tracePt t="46581" x="3168650" y="5848350"/>
          <p14:tracePt t="46598" x="3155950" y="5848350"/>
          <p14:tracePt t="46631" x="3143250" y="5854700"/>
          <p14:tracePt t="46648" x="3136900" y="5854700"/>
          <p14:tracePt t="46664" x="3130550" y="5854700"/>
          <p14:tracePt t="46681" x="3124200" y="5861050"/>
          <p14:tracePt t="46697" x="3111500" y="5861050"/>
          <p14:tracePt t="46746" x="3105150" y="5861050"/>
          <p14:tracePt t="46767" x="3098800" y="5867400"/>
          <p14:tracePt t="46809" x="3092450" y="5867400"/>
          <p14:tracePt t="46872" x="3086100" y="5867400"/>
          <p14:tracePt t="47097" x="3079750" y="5867400"/>
          <p14:tracePt t="47132" x="3073400" y="5867400"/>
          <p14:tracePt t="47294" x="3073400" y="5854700"/>
          <p14:tracePt t="47308" x="3073400" y="5848350"/>
          <p14:tracePt t="47378" x="3073400" y="5842000"/>
          <p14:tracePt t="47392" x="3073400" y="5835650"/>
          <p14:tracePt t="47399" x="3073400" y="5829300"/>
          <p14:tracePt t="47427" x="3079750" y="5829300"/>
          <p14:tracePt t="47449" x="3079750" y="5822950"/>
          <p14:tracePt t="47463" x="3086100" y="5816600"/>
          <p14:tracePt t="47470" x="3086100" y="5810250"/>
          <p14:tracePt t="47484" x="3092450" y="5803900"/>
          <p14:tracePt t="47498" x="3098800" y="5791200"/>
          <p14:tracePt t="47511" x="3098800" y="5784850"/>
          <p14:tracePt t="47528" x="3111500" y="5778500"/>
          <p14:tracePt t="47545" x="3111500" y="5759450"/>
          <p14:tracePt t="47561" x="3117850" y="5746750"/>
          <p14:tracePt t="47578" x="3124200" y="5740400"/>
          <p14:tracePt t="47594" x="3130550" y="5727700"/>
          <p14:tracePt t="47627" x="3130550" y="5721350"/>
          <p14:tracePt t="47643" x="3136900" y="5721350"/>
          <p14:tracePt t="47709" x="3136900" y="5715000"/>
          <p14:tracePt t="47730" x="3130550" y="5708650"/>
          <p14:tracePt t="47751" x="3124200" y="5708650"/>
          <p14:tracePt t="47758" x="3117850" y="5708650"/>
          <p14:tracePt t="47793" x="3111500" y="5708650"/>
          <p14:tracePt t="47800" x="3105150" y="5708650"/>
          <p14:tracePt t="47814" x="3098800" y="5708650"/>
          <p14:tracePt t="47827" x="3086100" y="5708650"/>
          <p14:tracePt t="47844" x="3067050" y="5708650"/>
          <p14:tracePt t="47860" x="3060700" y="5708650"/>
          <p14:tracePt t="47877" x="3035300" y="5715000"/>
          <p14:tracePt t="47893" x="3022600" y="5721350"/>
          <p14:tracePt t="47910" x="3016250" y="5721350"/>
          <p14:tracePt t="47927" x="3009900" y="5727700"/>
          <p14:tracePt t="47943" x="3003550" y="5734050"/>
          <p14:tracePt t="47963" x="2997200" y="5734050"/>
          <p14:tracePt t="48026" x="2990850" y="5734050"/>
          <p14:tracePt t="48081" x="2990850" y="5727700"/>
          <p14:tracePt t="48494" x="2984500" y="5734050"/>
          <p14:tracePt t="48509" x="2984500" y="5740400"/>
          <p14:tracePt t="48515" x="2978150" y="5753100"/>
          <p14:tracePt t="48536" x="2978150" y="5765800"/>
          <p14:tracePt t="48544" x="2971800" y="5772150"/>
          <p14:tracePt t="48560" x="2965450" y="5778500"/>
          <p14:tracePt t="48574" x="2959100" y="5784850"/>
          <p14:tracePt t="48591" x="2952750" y="5797550"/>
          <p14:tracePt t="48607" x="2946400" y="5816600"/>
          <p14:tracePt t="48624" x="2940050" y="5822950"/>
          <p14:tracePt t="48642" x="2933700" y="5835650"/>
          <p14:tracePt t="48657" x="2933700" y="5842000"/>
          <p14:tracePt t="48691" x="2933700" y="5848350"/>
          <p14:tracePt t="48916" x="2940050" y="5848350"/>
          <p14:tracePt t="48930" x="2946400" y="5848350"/>
          <p14:tracePt t="48958" x="2959100" y="5848350"/>
          <p14:tracePt t="48979" x="2965450" y="5848350"/>
          <p14:tracePt t="48986" x="2971800" y="5848350"/>
          <p14:tracePt t="49000" x="2978150" y="5842000"/>
          <p14:tracePt t="49009" x="2990850" y="5842000"/>
          <p14:tracePt t="49024" x="3003550" y="5829300"/>
          <p14:tracePt t="49039" x="3041650" y="5810250"/>
          <p14:tracePt t="49057" x="3073400" y="5791200"/>
          <p14:tracePt t="49072" x="3086100" y="5784850"/>
          <p14:tracePt t="49090" x="3098800" y="5778500"/>
          <p14:tracePt t="49106" x="3124200" y="5765800"/>
          <p14:tracePt t="49122" x="3130550" y="5759450"/>
          <p14:tracePt t="49139" x="3136900" y="5759450"/>
          <p14:tracePt t="49155" x="3143250" y="5759450"/>
          <p14:tracePt t="49380" x="3136900" y="5759450"/>
          <p14:tracePt t="49386" x="3124200" y="5765800"/>
          <p14:tracePt t="49401" x="3111500" y="5772150"/>
          <p14:tracePt t="49408" x="3098800" y="5778500"/>
          <p14:tracePt t="49424" x="3086100" y="5778500"/>
          <p14:tracePt t="49438" x="3079750" y="5784850"/>
          <p14:tracePt t="49454" x="3054350" y="5791200"/>
          <p14:tracePt t="49471" x="3048000" y="5797550"/>
          <p14:tracePt t="49488" x="3041650" y="5797550"/>
          <p14:tracePt t="49504" x="3035300" y="5797550"/>
          <p14:tracePt t="49583" x="3028950" y="5797550"/>
          <p14:tracePt t="49611" x="3028950" y="5791200"/>
          <p14:tracePt t="49633" x="3028950" y="5784850"/>
          <p14:tracePt t="49640" x="3035300" y="5784850"/>
          <p14:tracePt t="49656" x="3035300" y="5778500"/>
          <p14:tracePt t="49670" x="3041650" y="5772150"/>
          <p14:tracePt t="49686" x="3048000" y="5765800"/>
          <p14:tracePt t="49704" x="3060700" y="5746750"/>
          <p14:tracePt t="49720" x="3079750" y="5740400"/>
          <p14:tracePt t="49737" x="3111500" y="5715000"/>
          <p14:tracePt t="49753" x="3162300" y="5695950"/>
          <p14:tracePt t="49770" x="3181350" y="5689600"/>
          <p14:tracePt t="49787" x="3219450" y="5670550"/>
          <p14:tracePt t="49803" x="3244850" y="5664200"/>
          <p14:tracePt t="49837" x="3257550" y="5664200"/>
          <p14:tracePt t="49852" x="3263900" y="5657850"/>
          <p14:tracePt t="49935" x="3257550" y="5657850"/>
          <p14:tracePt t="49963" x="3251200" y="5657850"/>
          <p14:tracePt t="49971" x="3244850" y="5657850"/>
          <p14:tracePt t="49984" x="3238500" y="5657850"/>
          <p14:tracePt t="49991" x="3225800" y="5657850"/>
          <p14:tracePt t="50006" x="3219450" y="5657850"/>
          <p14:tracePt t="50019" x="3187700" y="5664200"/>
          <p14:tracePt t="50036" x="3175000" y="5664200"/>
          <p14:tracePt t="50052" x="3162300" y="5664200"/>
          <p14:tracePt t="50056" x="3149600" y="5670550"/>
          <p14:tracePt t="50069" x="3136900" y="5670550"/>
          <p14:tracePt t="50086" x="3130550" y="5683250"/>
          <p14:tracePt t="50118" x="3136900" y="5689600"/>
          <p14:tracePt t="50135" x="3175000" y="5689600"/>
          <p14:tracePt t="50152" x="3200400" y="5708650"/>
          <p14:tracePt t="50169" x="3289300" y="5734050"/>
          <p14:tracePt t="50185" x="3397250" y="5759450"/>
          <p14:tracePt t="50202" x="3511550" y="5778500"/>
          <p14:tracePt t="50218" x="3568700" y="5797550"/>
          <p14:tracePt t="50235" x="3663950" y="5816600"/>
          <p14:tracePt t="50252" x="3721100" y="5822950"/>
          <p14:tracePt t="50268" x="3733800" y="5829300"/>
          <p14:tracePt t="50286" x="3746500" y="5829300"/>
          <p14:tracePt t="50301" x="3765550" y="5829300"/>
          <p14:tracePt t="50356" x="3771900" y="5829300"/>
          <p14:tracePt t="50364" x="3778250" y="5829300"/>
          <p14:tracePt t="50386" x="3790950" y="5829300"/>
          <p14:tracePt t="50392" x="3803650" y="5829300"/>
          <p14:tracePt t="50406" x="3829050" y="5822950"/>
          <p14:tracePt t="50417" x="3854450" y="5822950"/>
          <p14:tracePt t="50434" x="3949700" y="5803900"/>
          <p14:tracePt t="50451" x="4013200" y="5797550"/>
          <p14:tracePt t="50468" x="4178300" y="5784850"/>
          <p14:tracePt t="50484" x="4381500" y="5765800"/>
          <p14:tracePt t="50501" x="4495800" y="5765800"/>
          <p14:tracePt t="50518" x="4730750" y="5734050"/>
          <p14:tracePt t="50534" x="4927600" y="5734050"/>
          <p14:tracePt t="50551" x="5035550" y="5740400"/>
          <p14:tracePt t="50554" x="5124450" y="5746750"/>
          <p14:tracePt t="50570" x="5200650" y="5746750"/>
          <p14:tracePt t="50584" x="5264150" y="5759450"/>
          <p14:tracePt t="50600" x="5372100" y="5753100"/>
          <p14:tracePt t="50617" x="5441950" y="5740400"/>
          <p14:tracePt t="50634" x="5467350" y="5734050"/>
          <p14:tracePt t="50651" x="5505450" y="5727700"/>
          <p14:tracePt t="50667" x="5530850" y="5715000"/>
          <p14:tracePt t="50700" x="5543550" y="5715000"/>
          <p14:tracePt t="51038" x="5537200" y="5715000"/>
          <p14:tracePt t="51045" x="5530850" y="5715000"/>
          <p14:tracePt t="51060" x="5518150" y="5715000"/>
          <p14:tracePt t="51069" x="5492750" y="5721350"/>
          <p14:tracePt t="51082" x="5467350" y="5727700"/>
          <p14:tracePt t="51099" x="5346700" y="5753100"/>
          <p14:tracePt t="51116" x="5162550" y="5797550"/>
          <p14:tracePt t="51132" x="5060950" y="5816600"/>
          <p14:tracePt t="51148" x="4819650" y="5848350"/>
          <p14:tracePt t="51166" x="4565650" y="5848350"/>
          <p14:tracePt t="51181" x="4425950" y="5842000"/>
          <p14:tracePt t="51198" x="4286250" y="5829300"/>
          <p14:tracePt t="51216" x="3911600" y="5746750"/>
          <p14:tracePt t="51232" x="3797300" y="5727700"/>
          <p14:tracePt t="51249" x="3606800" y="5695950"/>
          <p14:tracePt t="51265" x="3435350" y="5664200"/>
          <p14:tracePt t="51281" x="3384550" y="5657850"/>
          <p14:tracePt t="51299" x="3302000" y="5638800"/>
          <p14:tracePt t="51315" x="3270250" y="5638800"/>
          <p14:tracePt t="51331" x="3238500" y="5638800"/>
          <p14:tracePt t="51349" x="3213100" y="5638800"/>
          <p14:tracePt t="51365" x="3200400" y="5638800"/>
          <p14:tracePt t="51381" x="3181350" y="5638800"/>
          <p14:tracePt t="51398" x="3168650" y="5651500"/>
          <p14:tracePt t="51414" x="3155950" y="5651500"/>
          <p14:tracePt t="51431" x="3143250" y="5657850"/>
          <p14:tracePt t="51448" x="3136900" y="5657850"/>
          <p14:tracePt t="51464" x="3124200" y="5657850"/>
          <p14:tracePt t="51481" x="3124200" y="5664200"/>
          <p14:tracePt t="51497" x="3098800" y="5664200"/>
          <p14:tracePt t="51514" x="3086100" y="5670550"/>
          <p14:tracePt t="51531" x="3060700" y="5676900"/>
          <p14:tracePt t="51549" x="3041650" y="5683250"/>
          <p14:tracePt t="51551" x="3028950" y="5689600"/>
          <p14:tracePt t="51564" x="3003550" y="5702300"/>
          <p14:tracePt t="51580" x="2971800" y="5715000"/>
          <p14:tracePt t="51597" x="2952750" y="5721350"/>
          <p14:tracePt t="51614" x="2927350" y="5734050"/>
          <p14:tracePt t="51630" x="2927350" y="5740400"/>
          <p14:tracePt t="51648" x="2921000" y="5740400"/>
          <p14:tracePt t="51680" x="2914650" y="5746750"/>
          <p14:tracePt t="51720" x="2921000" y="5746750"/>
          <p14:tracePt t="51727" x="2921000" y="5753100"/>
          <p14:tracePt t="51741" x="2927350" y="5753100"/>
          <p14:tracePt t="51750" x="2933700" y="5753100"/>
          <p14:tracePt t="51763" x="2940050" y="5753100"/>
          <p14:tracePt t="51780" x="2971800" y="5753100"/>
          <p14:tracePt t="51797" x="3022600" y="5753100"/>
          <p14:tracePt t="51813" x="3048000" y="5753100"/>
          <p14:tracePt t="51830" x="3073400" y="5753100"/>
          <p14:tracePt t="51847" x="3117850" y="5753100"/>
          <p14:tracePt t="51863" x="3149600" y="5753100"/>
          <p14:tracePt t="51879" x="3162300" y="5753100"/>
          <p14:tracePt t="51896" x="3175000" y="5746750"/>
          <p14:tracePt t="51913" x="3187700" y="5746750"/>
          <p14:tracePt t="51959" x="3194050" y="5740400"/>
          <p14:tracePt t="52043" x="3187700" y="5740400"/>
          <p14:tracePt t="52050" x="3181350" y="5734050"/>
          <p14:tracePt t="52062" x="3168650" y="5727700"/>
          <p14:tracePt t="52081" x="3149600" y="5721350"/>
          <p14:tracePt t="52095" x="3124200" y="5721350"/>
          <p14:tracePt t="52112" x="3111500" y="5715000"/>
          <p14:tracePt t="52129" x="3016250" y="5708650"/>
          <p14:tracePt t="52145" x="2990850" y="5708650"/>
          <p14:tracePt t="52163" x="2933700" y="5708650"/>
          <p14:tracePt t="52179" x="2914650" y="5708650"/>
          <p14:tracePt t="52195" x="2876550" y="5721350"/>
          <p14:tracePt t="52213" x="2870200" y="5734050"/>
          <p14:tracePt t="52228" x="2863850" y="5734050"/>
          <p14:tracePt t="52245" x="2863850" y="5746750"/>
          <p14:tracePt t="52262" x="2870200" y="5765800"/>
          <p14:tracePt t="52279" x="2876550" y="5772150"/>
          <p14:tracePt t="52295" x="2908300" y="5784850"/>
          <p14:tracePt t="52311" x="2978150" y="5797550"/>
          <p14:tracePt t="52328" x="3035300" y="5810250"/>
          <p14:tracePt t="52345" x="3136900" y="5810250"/>
          <p14:tracePt t="52361" x="3219450" y="5791200"/>
          <p14:tracePt t="52378" x="3251200" y="5784850"/>
          <p14:tracePt t="52395" x="3302000" y="5759450"/>
          <p14:tracePt t="52411" x="3333750" y="5734050"/>
          <p14:tracePt t="52427" x="3346450" y="5727700"/>
          <p14:tracePt t="52445" x="3346450" y="5715000"/>
          <p14:tracePt t="52461" x="3352800" y="5708650"/>
          <p14:tracePt t="52494" x="3352800" y="5702300"/>
          <p14:tracePt t="52510" x="3346450" y="5695950"/>
          <p14:tracePt t="52527" x="3333750" y="5689600"/>
          <p14:tracePt t="52544" x="3295650" y="5676900"/>
          <p14:tracePt t="52560" x="3270250" y="5676900"/>
          <p14:tracePt t="52564" x="3232150" y="5670550"/>
          <p14:tracePt t="52577" x="3187700" y="5670550"/>
          <p14:tracePt t="52594" x="3098800" y="5670550"/>
          <p14:tracePt t="52610" x="3041650" y="5683250"/>
          <p14:tracePt t="52627" x="2959100" y="5708650"/>
          <p14:tracePt t="52643" x="2908300" y="5734050"/>
          <p14:tracePt t="52660" x="2889250" y="5765800"/>
          <p14:tracePt t="52677" x="2863850" y="5803900"/>
          <p14:tracePt t="52693" x="2857500" y="5842000"/>
          <p14:tracePt t="52711" x="2857500" y="5880100"/>
          <p14:tracePt t="52727" x="2863850" y="5880100"/>
          <p14:tracePt t="52743" x="2870200" y="5892800"/>
          <p14:tracePt t="52761" x="2901950" y="5911850"/>
          <p14:tracePt t="52776" x="2914650" y="5911850"/>
          <p14:tracePt t="52793" x="2933700" y="5911850"/>
          <p14:tracePt t="52810" x="2965450" y="5911850"/>
          <p14:tracePt t="52826" x="3003550" y="5911850"/>
          <p14:tracePt t="52843" x="3016250" y="5905500"/>
          <p14:tracePt t="52859" x="3041650" y="5899150"/>
          <p14:tracePt t="52876" x="3054350" y="5892800"/>
          <p14:tracePt t="52893" x="3060700" y="5886450"/>
          <p14:tracePt t="52936" x="3067050" y="5880100"/>
          <p14:tracePt t="53055" x="3060700" y="5873750"/>
          <p14:tracePt t="53062" x="3054350" y="5873750"/>
          <p14:tracePt t="53078" x="3048000" y="5873750"/>
          <p14:tracePt t="53092" x="3041650" y="5873750"/>
          <p14:tracePt t="53108" x="3022600" y="5867400"/>
          <p14:tracePt t="53126" x="2997200" y="5861050"/>
          <p14:tracePt t="53142" x="2959100" y="5861050"/>
          <p14:tracePt t="53158" x="2914650" y="5861050"/>
          <p14:tracePt t="53175" x="2882900" y="5867400"/>
          <p14:tracePt t="53191" x="2870200" y="5880100"/>
          <p14:tracePt t="53208" x="2851150" y="5899150"/>
          <p14:tracePt t="53225" x="2851150" y="5911850"/>
          <p14:tracePt t="53241" x="2857500" y="5918200"/>
          <p14:tracePt t="53259" x="2895600" y="5924550"/>
          <p14:tracePt t="53275" x="2971800" y="5924550"/>
          <p14:tracePt t="53291" x="3016250" y="5918200"/>
          <p14:tracePt t="53308" x="3098800" y="5892800"/>
          <p14:tracePt t="53324" x="3162300" y="5873750"/>
          <p14:tracePt t="53341" x="3181350" y="5861050"/>
          <p14:tracePt t="53358" x="3206750" y="5829300"/>
          <p14:tracePt t="53374" x="3213100" y="5810250"/>
          <p14:tracePt t="53391" x="3225800" y="5778500"/>
          <p14:tracePt t="53407" x="3225800" y="5759450"/>
          <p14:tracePt t="53424" x="3225800" y="5753100"/>
          <p14:tracePt t="53441" x="3225800" y="5740400"/>
          <p14:tracePt t="53457" x="3200400" y="5727700"/>
          <p14:tracePt t="53474" x="3187700" y="5708650"/>
          <p14:tracePt t="53491" x="3136900" y="5695950"/>
          <p14:tracePt t="53507" x="3079750" y="5689600"/>
          <p14:tracePt t="53524" x="3041650" y="5689600"/>
          <p14:tracePt t="53540" x="2971800" y="5689600"/>
          <p14:tracePt t="53557" x="2927350" y="5721350"/>
          <p14:tracePt t="53573" x="2914650" y="5727700"/>
          <p14:tracePt t="53590" x="2895600" y="5746750"/>
          <p14:tracePt t="53607" x="2882900" y="5765800"/>
          <p14:tracePt t="53640" x="2882900" y="5778500"/>
          <p14:tracePt t="53657" x="2889250" y="5791200"/>
          <p14:tracePt t="53674" x="2927350" y="5803900"/>
          <p14:tracePt t="53690" x="2952750" y="5810250"/>
          <p14:tracePt t="53706" x="2990850" y="5810250"/>
          <p14:tracePt t="53723" x="3149600" y="5810250"/>
          <p14:tracePt t="53740" x="3206750" y="5797550"/>
          <p14:tracePt t="53756" x="3244850" y="5791200"/>
          <p14:tracePt t="53773" x="3295650" y="5759450"/>
          <p14:tracePt t="53789" x="3327400" y="5740400"/>
          <p14:tracePt t="53806" x="3333750" y="5727700"/>
          <p14:tracePt t="53823" x="3333750" y="5721350"/>
          <p14:tracePt t="53839" x="3333750" y="5715000"/>
          <p14:tracePt t="53857" x="3333750" y="5702300"/>
          <p14:tracePt t="53872" x="3327400" y="5702300"/>
          <p14:tracePt t="53889" x="3302000" y="5683250"/>
          <p14:tracePt t="53906" x="3263900" y="5670550"/>
          <p14:tracePt t="53922" x="3244850" y="5670550"/>
          <p14:tracePt t="53939" x="3219450" y="5670550"/>
          <p14:tracePt t="53955" x="3143250" y="5670550"/>
          <p14:tracePt t="53972" x="3111500" y="5670550"/>
          <p14:tracePt t="53989" x="3092450" y="5670550"/>
          <p14:tracePt t="54005" x="3041650" y="5676900"/>
          <p14:tracePt t="54022" x="2997200" y="5695950"/>
          <p14:tracePt t="54039" x="2965450" y="5715000"/>
          <p14:tracePt t="54055" x="2952750" y="5734050"/>
          <p14:tracePt t="54072" x="2933700" y="5740400"/>
          <p14:tracePt t="54089" x="2921000" y="5753100"/>
          <p14:tracePt t="54121" x="2921000" y="5759450"/>
          <p14:tracePt t="54138" x="2921000" y="5765800"/>
          <p14:tracePt t="54166" x="2914650" y="5772150"/>
          <p14:tracePt t="54278" x="2921000" y="5772150"/>
          <p14:tracePt t="54293" x="2927350" y="5772150"/>
          <p14:tracePt t="54306" x="2933700" y="5765800"/>
          <p14:tracePt t="54892" x="2927350" y="5765800"/>
          <p14:tracePt t="54913" x="2921000" y="5765800"/>
          <p14:tracePt t="54969" x="2914650" y="5765800"/>
          <p14:tracePt t="55103" x="2908300" y="5765800"/>
          <p14:tracePt t="55124" x="2901950" y="5765800"/>
          <p14:tracePt t="55130" x="2895600" y="5765800"/>
          <p14:tracePt t="55153" x="2889250" y="5765800"/>
          <p14:tracePt t="55173" x="2882900" y="5765800"/>
          <p14:tracePt t="55180" x="2876550" y="5765800"/>
          <p14:tracePt t="55202" x="2870200" y="5765800"/>
          <p14:tracePt t="55222" x="2870200" y="5759450"/>
          <p14:tracePt t="55314" x="2876550" y="5759450"/>
          <p14:tracePt t="55321" x="2882900" y="5759450"/>
          <p14:tracePt t="55337" x="2895600" y="5765800"/>
          <p14:tracePt t="55351" x="2914650" y="5772150"/>
          <p14:tracePt t="55368" x="2965450" y="5791200"/>
          <p14:tracePt t="55384" x="3060700" y="5810250"/>
          <p14:tracePt t="55401" x="3111500" y="5816600"/>
          <p14:tracePt t="55417" x="3219450" y="5829300"/>
          <p14:tracePt t="55434" x="3321050" y="5835650"/>
          <p14:tracePt t="55451" x="3365500" y="5835650"/>
          <p14:tracePt t="55467" x="3422650" y="5829300"/>
          <p14:tracePt t="55484" x="3460750" y="5822950"/>
          <p14:tracePt t="55500" x="3467100" y="5816600"/>
          <p14:tracePt t="55517" x="3479800" y="5816600"/>
          <p14:tracePt t="55533" x="3486150" y="5816600"/>
          <p14:tracePt t="55569" x="3492500" y="5816600"/>
          <p14:tracePt t="55778" x="3479800" y="5810250"/>
          <p14:tracePt t="55784" x="3454400" y="5803900"/>
          <p14:tracePt t="55798" x="3429000" y="5797550"/>
          <p14:tracePt t="55805" x="3384550" y="5784850"/>
          <p14:tracePt t="55815" x="3346450" y="5778500"/>
          <p14:tracePt t="55833" x="3282950" y="5778500"/>
          <p14:tracePt t="55849" x="3175000" y="5759450"/>
          <p14:tracePt t="55865" x="3124200" y="5759450"/>
          <p14:tracePt t="55884" x="2990850" y="5740400"/>
          <p14:tracePt t="55899" x="2946400" y="5740400"/>
          <p14:tracePt t="55915" x="2908300" y="5746750"/>
          <p14:tracePt t="55932" x="2851150" y="5746750"/>
          <p14:tracePt t="55948" x="2806700" y="5746750"/>
          <p14:tracePt t="55965" x="2800350" y="5746750"/>
          <p14:tracePt t="55982" x="2787650" y="5746750"/>
          <p14:tracePt t="56017" x="2781300" y="5746750"/>
          <p14:tracePt t="56129" x="2781300" y="5740400"/>
          <p14:tracePt t="56150" x="2774950" y="5734050"/>
          <p14:tracePt t="56157" x="2774950" y="5727700"/>
          <p14:tracePt t="56184" x="2774950" y="5721350"/>
          <p14:tracePt t="56206" x="2774950" y="5715000"/>
          <p14:tracePt t="56227" x="2774950" y="5708650"/>
          <p14:tracePt t="56269" x="2774950" y="5702300"/>
          <p14:tracePt t="56276" x="2774950" y="5695950"/>
          <p14:tracePt t="56299" x="2774950" y="5689600"/>
          <p14:tracePt t="56340" x="2774950" y="5683250"/>
          <p14:tracePt t="56346" x="2781300" y="5676900"/>
          <p14:tracePt t="56368" x="2781300" y="5670550"/>
          <p14:tracePt t="56375" x="2781300" y="5664200"/>
          <p14:tracePt t="56417" x="2787650" y="5651500"/>
          <p14:tracePt t="56438" x="2794000" y="5645150"/>
          <p14:tracePt t="56466" x="2800350" y="5645150"/>
          <p14:tracePt t="56487" x="2800350" y="5638800"/>
          <p14:tracePt t="56537" x="2806700" y="5632450"/>
          <p14:tracePt t="56572" x="2806700" y="5626100"/>
          <p14:tracePt t="56579" x="2813050" y="5619750"/>
          <p14:tracePt t="56607" x="2813050" y="5613400"/>
          <p14:tracePt t="56621" x="2819400" y="5607050"/>
          <p14:tracePt t="56677" x="2825750" y="5607050"/>
          <p14:tracePt t="56712" x="2825750" y="5600700"/>
          <p14:tracePt t="56719" x="2825750" y="5594350"/>
          <p14:tracePt t="56768" x="2832100" y="5594350"/>
          <p14:tracePt t="56818" x="2838450" y="5594350"/>
          <p14:tracePt t="56839" x="2844800" y="5588000"/>
          <p14:tracePt t="56867" x="2851150" y="5588000"/>
          <p14:tracePt t="56881" x="2857500" y="5588000"/>
          <p14:tracePt t="56909" x="2863850" y="5581650"/>
          <p14:tracePt t="56930" x="2870200" y="5581650"/>
          <p14:tracePt t="56937" x="2876550" y="5581650"/>
          <p14:tracePt t="56951" x="2882900" y="5581650"/>
          <p14:tracePt t="56961" x="2889250" y="5575300"/>
          <p14:tracePt t="56979" x="2914650" y="5575300"/>
          <p14:tracePt t="56995" x="2933700" y="5575300"/>
          <p14:tracePt t="57011" x="2971800" y="5581650"/>
          <p14:tracePt t="57029" x="3041650" y="5594350"/>
          <p14:tracePt t="57045" x="3086100" y="5607050"/>
          <p14:tracePt t="57061" x="3124200" y="5607050"/>
          <p14:tracePt t="57079" x="3238500" y="5645150"/>
          <p14:tracePt t="57095" x="3270250" y="5651500"/>
          <p14:tracePt t="57111" x="3295650" y="5657850"/>
          <p14:tracePt t="57128" x="3327400" y="5657850"/>
          <p14:tracePt t="57145" x="3346450" y="5657850"/>
          <p14:tracePt t="57162" x="3352800" y="5657850"/>
          <p14:tracePt t="57177" x="3359150" y="5651500"/>
          <p14:tracePt t="57194" x="3359150" y="5645150"/>
          <p14:tracePt t="57227" x="3359150" y="5638800"/>
          <p14:tracePt t="57244" x="3359150" y="5632450"/>
          <p14:tracePt t="57289" x="3352800" y="5626100"/>
          <p14:tracePt t="57310" x="3346450" y="5619750"/>
          <p14:tracePt t="57324" x="3340100" y="5619750"/>
          <p14:tracePt t="57331" x="3327400" y="5613400"/>
          <p14:tracePt t="57352" x="3314700" y="5613400"/>
          <p14:tracePt t="57360" x="3302000" y="5607050"/>
          <p14:tracePt t="57376" x="3276600" y="5600700"/>
          <p14:tracePt t="57395" x="3219450" y="5594350"/>
          <p14:tracePt t="57410" x="3155950" y="5594350"/>
          <p14:tracePt t="57427" x="3105150" y="5594350"/>
          <p14:tracePt t="57444" x="3009900" y="5588000"/>
          <p14:tracePt t="57460" x="2971800" y="5588000"/>
          <p14:tracePt t="57477" x="2901950" y="5588000"/>
          <p14:tracePt t="57493" x="2863850" y="5588000"/>
          <p14:tracePt t="57510" x="2844800" y="5594350"/>
          <p14:tracePt t="57527" x="2838450" y="5594350"/>
          <p14:tracePt t="57543" x="2825750" y="5594350"/>
          <p14:tracePt t="57577" x="2832100" y="5600700"/>
          <p14:tracePt t="57593" x="2870200" y="5607050"/>
          <p14:tracePt t="57610" x="2901950" y="5607050"/>
          <p14:tracePt t="57626" x="2978150" y="5607050"/>
          <p14:tracePt t="57643" x="3092450" y="5607050"/>
          <p14:tracePt t="57659" x="3155950" y="5607050"/>
          <p14:tracePt t="57676" x="3270250" y="5607050"/>
          <p14:tracePt t="57692" x="3327400" y="5607050"/>
          <p14:tracePt t="57710" x="3429000" y="5607050"/>
          <p14:tracePt t="57726" x="3441700" y="5607050"/>
          <p14:tracePt t="57742" x="3454400" y="5607050"/>
          <p14:tracePt t="57759" x="3467100" y="5607050"/>
          <p14:tracePt t="57776" x="3473450" y="5607050"/>
          <p14:tracePt t="57837" x="3473450" y="5600700"/>
          <p14:tracePt t="57844" x="3467100" y="5600700"/>
          <p14:tracePt t="57858" x="3460750" y="5600700"/>
          <p14:tracePt t="57875" x="3448050" y="5600700"/>
          <p14:tracePt t="57891" x="3435350" y="5600700"/>
          <p14:tracePt t="57908" x="3390900" y="5600700"/>
          <p14:tracePt t="57925" x="3333750" y="5600700"/>
          <p14:tracePt t="57942" x="3263900" y="5594350"/>
          <p14:tracePt t="57958" x="3238500" y="5594350"/>
          <p14:tracePt t="57975" x="3181350" y="5588000"/>
          <p14:tracePt t="57992" x="3130550" y="5581650"/>
          <p14:tracePt t="58008" x="3117850" y="5581650"/>
          <p14:tracePt t="58025" x="3105150" y="5575300"/>
          <p14:tracePt t="58041" x="3092450" y="5568950"/>
          <p14:tracePt t="58058" x="3092450" y="5556250"/>
          <p14:tracePt t="58075" x="3092450" y="5543550"/>
          <p14:tracePt t="58091" x="3105150" y="5518150"/>
          <p14:tracePt t="58108" x="3130550" y="5492750"/>
          <p14:tracePt t="58125" x="3149600" y="5454650"/>
          <p14:tracePt t="58141" x="3162300" y="5435600"/>
          <p14:tracePt t="58158" x="3181350" y="5410200"/>
          <p14:tracePt t="58177" x="3187700" y="5403850"/>
          <p14:tracePt t="58195" x="3194050" y="5397500"/>
          <p14:tracePt t="58547" x="3194050" y="5403850"/>
          <p14:tracePt t="58589" x="3194050" y="5410200"/>
          <p14:tracePt t="58617" x="3194050" y="5416550"/>
          <p14:tracePt t="58624" x="3187700" y="5416550"/>
          <p14:tracePt t="58638" x="3181350" y="5422900"/>
          <p14:tracePt t="58659" x="3175000" y="5429250"/>
          <p14:tracePt t="58674" x="3168650" y="5435600"/>
          <p14:tracePt t="58687" x="3162300" y="5441950"/>
          <p14:tracePt t="58695" x="3149600" y="5448300"/>
          <p14:tracePt t="58709" x="3136900" y="5461000"/>
          <p14:tracePt t="58723" x="3117850" y="5473700"/>
          <p14:tracePt t="58739" x="3054350" y="5505450"/>
          <p14:tracePt t="58756" x="3028950" y="5530850"/>
          <p14:tracePt t="58773" x="2965450" y="5568950"/>
          <p14:tracePt t="58789" x="2914650" y="5588000"/>
          <p14:tracePt t="58807" x="2876550" y="5613400"/>
          <p14:tracePt t="58822" x="2863850" y="5619750"/>
          <p14:tracePt t="58839" x="2857500" y="5626100"/>
          <p14:tracePt t="58856" x="2851150" y="5626100"/>
          <p14:tracePt t="58889" x="2851150" y="5619750"/>
          <p14:tracePt t="58906" x="2857500" y="5575300"/>
          <p14:tracePt t="58922" x="2863850" y="5549900"/>
          <p14:tracePt t="58938" x="2870200" y="5524500"/>
          <p14:tracePt t="58955" x="2895600" y="5461000"/>
          <p14:tracePt t="58971" x="2908300" y="5391150"/>
          <p14:tracePt t="58989" x="2914650" y="5372100"/>
          <p14:tracePt t="59006" x="2927350" y="5340350"/>
          <p14:tracePt t="59022" x="2927350" y="5327650"/>
          <p14:tracePt t="59038" x="2927350" y="5321300"/>
          <p14:tracePt t="59130" x="2927350" y="5327650"/>
          <p14:tracePt t="59151" x="2940050" y="5340350"/>
          <p14:tracePt t="59159" x="2946400" y="5346700"/>
          <p14:tracePt t="59171" x="2959100" y="5365750"/>
          <p14:tracePt t="59188" x="3022600" y="5416550"/>
          <p14:tracePt t="59204" x="3060700" y="5461000"/>
          <p14:tracePt t="59221" x="3162300" y="5556250"/>
          <p14:tracePt t="59237" x="3225800" y="5607050"/>
          <p14:tracePt t="59254" x="3340100" y="5702300"/>
          <p14:tracePt t="59271" x="3435350" y="5784850"/>
          <p14:tracePt t="59287" x="3454400" y="5816600"/>
          <p14:tracePt t="59304" x="3498850" y="5848350"/>
          <p14:tracePt t="59321" x="3511550" y="5854700"/>
          <p14:tracePt t="59337" x="3517900" y="5861050"/>
          <p14:tracePt t="59354" x="3524250" y="5861050"/>
          <p14:tracePt t="59833" x="3517900" y="5854700"/>
          <p14:tracePt t="59861" x="3511550" y="5848350"/>
          <p14:tracePt t="59889" x="3511550" y="5842000"/>
          <p14:tracePt t="59896" x="3511550" y="5835650"/>
          <p14:tracePt t="60329" x="3498850" y="5835650"/>
          <p14:tracePt t="60336" x="3486150" y="5829300"/>
          <p14:tracePt t="60353" x="3467100" y="5822950"/>
          <p14:tracePt t="60366" x="3454400" y="5822950"/>
          <p14:tracePt t="60383" x="3429000" y="5816600"/>
          <p14:tracePt t="60400" x="3409950" y="5816600"/>
          <p14:tracePt t="60416" x="3403600" y="5816600"/>
          <p14:tracePt t="60433" x="3397250" y="5810250"/>
          <p14:tracePt t="60450" x="3384550" y="5810250"/>
          <p14:tracePt t="60491" x="3378200" y="5810250"/>
          <p14:tracePt t="60519" x="3371850" y="5810250"/>
          <p14:tracePt t="60526" x="3365500" y="5810250"/>
          <p14:tracePt t="60547" x="3352800" y="5803900"/>
          <p14:tracePt t="60561" x="3346450" y="5803900"/>
          <p14:tracePt t="60569" x="3333750" y="5803900"/>
          <p14:tracePt t="60582" x="3327400" y="5803900"/>
          <p14:tracePt t="60599" x="3314700" y="5797550"/>
          <p14:tracePt t="60616" x="3308350" y="5797550"/>
          <p14:tracePt t="60632" x="3289300" y="5791200"/>
          <p14:tracePt t="60649" x="3276600" y="5791200"/>
          <p14:tracePt t="60666" x="3263900" y="5791200"/>
          <p14:tracePt t="60708" x="3257550" y="5791200"/>
          <p14:tracePt t="60750" x="3251200" y="5791200"/>
          <p14:tracePt t="60778" x="3244850" y="5791200"/>
          <p14:tracePt t="60800" x="3238500" y="5791200"/>
          <p14:tracePt t="60806" x="3232150" y="5791200"/>
          <p14:tracePt t="60821" x="3225800" y="5791200"/>
          <p14:tracePt t="60849" x="3219450" y="5791200"/>
          <p14:tracePt t="60856" x="3213100" y="5791200"/>
          <p14:tracePt t="60870" x="3206750" y="5791200"/>
          <p14:tracePt t="60882" x="3200400" y="5791200"/>
          <p14:tracePt t="60899" x="3168650" y="5791200"/>
          <p14:tracePt t="60916" x="3149600" y="5791200"/>
          <p14:tracePt t="60933" x="3092450" y="5791200"/>
          <p14:tracePt t="60949" x="3041650" y="5791200"/>
          <p14:tracePt t="60965" x="3016250" y="5791200"/>
          <p14:tracePt t="60982" x="2971800" y="5797550"/>
          <p14:tracePt t="60999" x="2946400" y="5803900"/>
          <p14:tracePt t="61015" x="2940050" y="5803900"/>
          <p14:tracePt t="61033" x="2933700" y="5803900"/>
          <p14:tracePt t="61048" x="2927350" y="5810250"/>
          <p14:tracePt t="61065" x="2921000" y="5810250"/>
          <p14:tracePt t="61158" x="2921000" y="5803900"/>
          <p14:tracePt t="61172" x="2927350" y="5797550"/>
          <p14:tracePt t="61179" x="2927350" y="5791200"/>
          <p14:tracePt t="61193" x="2933700" y="5791200"/>
          <p14:tracePt t="61200" x="2933700" y="5784850"/>
          <p14:tracePt t="61221" x="2940050" y="5778500"/>
          <p14:tracePt t="61231" x="2946400" y="5765800"/>
          <p14:tracePt t="61247" x="2952750" y="5759450"/>
          <p14:tracePt t="61264" x="2959100" y="5740400"/>
          <p14:tracePt t="61280" x="2978150" y="5708650"/>
          <p14:tracePt t="61297" x="2997200" y="5676900"/>
          <p14:tracePt t="61314" x="3022600" y="5645150"/>
          <p14:tracePt t="61330" x="3028950" y="5632450"/>
          <p14:tracePt t="61347" x="3048000" y="5594350"/>
          <p14:tracePt t="61363" x="3067050" y="5568950"/>
          <p14:tracePt t="61380" x="3079750" y="5556250"/>
          <p14:tracePt t="61397" x="3092450" y="5543550"/>
          <p14:tracePt t="61412" x="3098800" y="5543550"/>
          <p14:tracePt t="61447" x="3105150" y="5537200"/>
          <p14:tracePt t="61545" x="3111500" y="5530850"/>
          <p14:tracePt t="61665" x="3117850" y="5530850"/>
          <p14:tracePt t="61672" x="3124200" y="5530850"/>
          <p14:tracePt t="61686" x="3130550" y="5530850"/>
          <p14:tracePt t="61707" x="3136900" y="5530850"/>
          <p14:tracePt t="61721" x="3143250" y="5524500"/>
          <p14:tracePt t="61742" x="3149600" y="5524500"/>
          <p14:tracePt t="61812" x="3155950" y="5518150"/>
          <p14:tracePt t="61833" x="3162300" y="5518150"/>
          <p14:tracePt t="61855" x="3168650" y="5518150"/>
          <p14:tracePt t="61967" x="3162300" y="5524500"/>
          <p14:tracePt t="61974" x="3155950" y="5537200"/>
          <p14:tracePt t="61988" x="3149600" y="5543550"/>
          <p14:tracePt t="62002" x="3143250" y="5549900"/>
          <p14:tracePt t="62016" x="3130550" y="5562600"/>
          <p14:tracePt t="62028" x="3117850" y="5575300"/>
          <p14:tracePt t="62045" x="3086100" y="5619750"/>
          <p14:tracePt t="62061" x="3067050" y="5645150"/>
          <p14:tracePt t="62077" x="3028950" y="5683250"/>
          <p14:tracePt t="62094" x="2990850" y="5727700"/>
          <p14:tracePt t="62111" x="2978150" y="5740400"/>
          <p14:tracePt t="62127" x="2959100" y="5759450"/>
          <p14:tracePt t="62144" x="2946400" y="5772150"/>
          <p14:tracePt t="62160" x="2946400" y="5778500"/>
          <p14:tracePt t="62375" x="2946400" y="5772150"/>
          <p14:tracePt t="62389" x="2946400" y="5765800"/>
          <p14:tracePt t="62396" x="2946400" y="5753100"/>
          <p14:tracePt t="62413" x="2952750" y="5740400"/>
          <p14:tracePt t="62426" x="2959100" y="5727700"/>
          <p14:tracePt t="62442" x="2959100" y="5715000"/>
          <p14:tracePt t="62460" x="2971800" y="5695950"/>
          <p14:tracePt t="62476" x="2971800" y="5689600"/>
          <p14:tracePt t="62493" x="2971800" y="5676900"/>
          <p14:tracePt t="62509" x="2978150" y="5670550"/>
          <p14:tracePt t="62526" x="2978150" y="5664200"/>
          <p14:tracePt t="62557" x="2984500" y="5664200"/>
          <p14:tracePt t="62607" x="2990850" y="5657850"/>
          <p14:tracePt t="62621" x="2990850" y="5651500"/>
          <p14:tracePt t="62628" x="2997200" y="5645150"/>
          <p14:tracePt t="62642" x="2997200" y="5638800"/>
          <p14:tracePt t="62659" x="2997200" y="5632450"/>
          <p14:tracePt t="62676" x="2997200" y="5626100"/>
          <p14:tracePt t="62692" x="2997200" y="5613400"/>
          <p14:tracePt t="62709" x="2997200" y="5600700"/>
          <p14:tracePt t="62726" x="2997200" y="5575300"/>
          <p14:tracePt t="62758" x="2997200" y="5562600"/>
          <p14:tracePt t="62776" x="2990850" y="5530850"/>
          <p14:tracePt t="62791" x="2990850" y="5524500"/>
          <p14:tracePt t="62808" x="2984500" y="5524500"/>
          <p14:tracePt t="62881" x="2990850" y="5530850"/>
          <p14:tracePt t="62888" x="3003550" y="5537200"/>
          <p14:tracePt t="62902" x="3016250" y="5549900"/>
          <p14:tracePt t="62911" x="3041650" y="5568950"/>
          <p14:tracePt t="62924" x="3067050" y="5600700"/>
          <p14:tracePt t="62941" x="3136900" y="5683250"/>
          <p14:tracePt t="62958" x="3206750" y="5765800"/>
          <p14:tracePt t="62975" x="3238500" y="5791200"/>
          <p14:tracePt t="62991" x="3289300" y="5842000"/>
          <p14:tracePt t="63007" x="3314700" y="5880100"/>
          <p14:tracePt t="63024" x="3327400" y="5886450"/>
          <p14:tracePt t="63041" x="3340100" y="5899150"/>
          <p14:tracePt t="63057" x="3346450" y="5905500"/>
          <p14:tracePt t="63105" x="3352800" y="5905500"/>
          <p14:tracePt t="63316" x="3352800" y="5899150"/>
          <p14:tracePt t="63379" x="3352800" y="5892800"/>
          <p14:tracePt t="63492" x="3352800" y="5886450"/>
          <p14:tracePt t="63534" x="3346450" y="5880100"/>
          <p14:tracePt t="63548" x="3340100" y="5873750"/>
          <p14:tracePt t="63562" x="3333750" y="5873750"/>
          <p14:tracePt t="63569" x="3333750" y="5867400"/>
          <p14:tracePt t="63583" x="3327400" y="5867400"/>
          <p14:tracePt t="63592" x="3321050" y="5867400"/>
          <p14:tracePt t="63611" x="3314700" y="5867400"/>
          <p14:tracePt t="63622" x="3314700" y="5861050"/>
          <p14:tracePt t="63639" x="3302000" y="5854700"/>
          <p14:tracePt t="63655" x="3295650" y="5854700"/>
          <p14:tracePt t="63672" x="3289300" y="5854700"/>
          <p14:tracePt t="63676" x="3289300" y="5848350"/>
          <p14:tracePt t="63689" x="3282950" y="5848350"/>
          <p14:tracePt t="63705" x="3276600" y="5848350"/>
          <p14:tracePt t="63722" x="3270250" y="5848350"/>
          <p14:tracePt t="63738" x="3263900" y="5848350"/>
          <p14:tracePt t="63755" x="3257550" y="5842000"/>
          <p14:tracePt t="63772" x="3244850" y="5842000"/>
          <p14:tracePt t="63806" x="3244850" y="5835650"/>
          <p14:tracePt t="63824" x="3238500" y="5835650"/>
          <p14:tracePt t="63850" x="3232150" y="5835650"/>
          <p14:tracePt t="63872" x="3225800" y="5835650"/>
          <p14:tracePt t="63892" x="3219450" y="5835650"/>
          <p14:tracePt t="63941" x="3213100" y="5835650"/>
          <p14:tracePt t="63962" x="3206750" y="5835650"/>
          <p14:tracePt t="63983" x="3206750" y="5842000"/>
          <p14:tracePt t="64010" x="3200400" y="5848350"/>
          <p14:tracePt t="64018" x="3194050" y="5848350"/>
          <p14:tracePt t="64039" x="3187700" y="5854700"/>
          <p14:tracePt t="64061" x="3187700" y="5861050"/>
          <p14:tracePt t="64082" x="3181350" y="5861050"/>
          <p14:tracePt t="64103" x="3175000" y="5861050"/>
          <p14:tracePt t="64124" x="3175000" y="5867400"/>
          <p14:tracePt t="64131" x="3168650" y="5867400"/>
          <p14:tracePt t="64159" x="3168650" y="5873750"/>
          <p14:tracePt t="64180" x="3162300" y="5873750"/>
          <p14:tracePt t="64215" x="3162300" y="5880100"/>
          <p14:tracePt t="64222" x="3155950" y="5880100"/>
          <p14:tracePt t="64271" x="3149600" y="5880100"/>
          <p14:tracePt t="64306" x="3149600" y="5873750"/>
          <p14:tracePt t="64341" x="3149600" y="5867400"/>
          <p14:tracePt t="64376" x="3149600" y="5861050"/>
          <p14:tracePt t="64384" x="3149600" y="5854700"/>
          <p14:tracePt t="64390" x="3149600" y="5848350"/>
          <p14:tracePt t="64406" x="3149600" y="5842000"/>
          <p14:tracePt t="64420" x="3149600" y="5835650"/>
          <p14:tracePt t="64436" x="3149600" y="5822950"/>
          <p14:tracePt t="64453" x="3149600" y="5810250"/>
          <p14:tracePt t="64469" x="3149600" y="5778500"/>
          <p14:tracePt t="64486" x="3155950" y="5734050"/>
          <p14:tracePt t="64503" x="3155950" y="5702300"/>
          <p14:tracePt t="64519" x="3155950" y="5689600"/>
          <p14:tracePt t="64535" x="3155950" y="5664200"/>
          <p14:tracePt t="64553" x="3155950" y="5657850"/>
          <p14:tracePt t="64569" x="3155950" y="5651500"/>
          <p14:tracePt t="64585" x="3162300" y="5645150"/>
          <p14:tracePt t="65879" x="3155950" y="5645150"/>
          <p14:tracePt t="65886" x="3149600" y="5645150"/>
          <p14:tracePt t="65907" x="3143250" y="5645150"/>
          <p14:tracePt t="65922" x="3136900" y="5645150"/>
          <p14:tracePt t="65930" x="3130550" y="5645150"/>
          <p14:tracePt t="65947" x="3124200" y="5645150"/>
          <p14:tracePt t="65964" x="3092450" y="5645150"/>
          <p14:tracePt t="65981" x="3060700" y="5645150"/>
          <p14:tracePt t="65997" x="3041650" y="5645150"/>
          <p14:tracePt t="66014" x="3009900" y="5638800"/>
          <p14:tracePt t="66030" x="2971800" y="5632450"/>
          <p14:tracePt t="66048" x="2946400" y="5626100"/>
          <p14:tracePt t="66064" x="2933700" y="5607050"/>
          <p14:tracePt t="66080" x="2914650" y="5600700"/>
          <p14:tracePt t="66097" x="2914650" y="5594350"/>
          <p14:tracePt t="66113" x="2889250" y="5568950"/>
          <p14:tracePt t="66130" x="2882900" y="5556250"/>
          <p14:tracePt t="66147" x="2863850" y="5505450"/>
          <p14:tracePt t="66163" x="2851150" y="5486400"/>
          <p14:tracePt t="66180" x="2844800" y="5467350"/>
          <p14:tracePt t="66197" x="2825750" y="5422900"/>
          <p14:tracePt t="66213" x="2800350" y="5365750"/>
          <p14:tracePt t="66217" x="2794000" y="5334000"/>
          <p14:tracePt t="66233" x="2774950" y="5302250"/>
          <p14:tracePt t="66246" x="2768600" y="5270500"/>
          <p14:tracePt t="66263" x="2749550" y="5219700"/>
          <p14:tracePt t="66280" x="2736850" y="5168900"/>
          <p14:tracePt t="66296" x="2736850" y="5149850"/>
          <p14:tracePt t="66313" x="2730500" y="5111750"/>
          <p14:tracePt t="66330" x="2730500" y="5080000"/>
          <p14:tracePt t="66346" x="2730500" y="5067300"/>
          <p14:tracePt t="66363" x="2730500" y="5054600"/>
          <p14:tracePt t="66379" x="2730500" y="5048250"/>
          <p14:tracePt t="66413" x="2730500" y="5041900"/>
          <p14:tracePt t="66429" x="2736850" y="5035550"/>
          <p14:tracePt t="66463" x="2749550" y="5022850"/>
          <p14:tracePt t="66479" x="2755900" y="5016500"/>
          <p14:tracePt t="66496" x="2768600" y="4997450"/>
          <p14:tracePt t="66512" x="2781300" y="4972050"/>
          <p14:tracePt t="66529" x="2787650" y="4959350"/>
          <p14:tracePt t="66546" x="2819400" y="4908550"/>
          <p14:tracePt t="66562" x="2844800" y="4857750"/>
          <p14:tracePt t="66578" x="2863850" y="4826000"/>
          <p14:tracePt t="66596" x="2876550" y="4781550"/>
          <p14:tracePt t="66612" x="2889250" y="4749800"/>
          <p14:tracePt t="66628" x="2895600" y="4743450"/>
          <p14:tracePt t="66645" x="2901950" y="4730750"/>
          <p14:tracePt t="66661" x="2901950" y="4724400"/>
          <p14:tracePt t="67256" x="2901950" y="4730750"/>
          <p14:tracePt t="67270" x="2901950" y="4737100"/>
          <p14:tracePt t="67305" x="2901950" y="4743450"/>
          <p14:tracePt t="67355" x="2901950" y="4749800"/>
          <p14:tracePt t="67377" x="2901950" y="4756150"/>
          <p14:tracePt t="67383" x="2895600" y="4762500"/>
          <p14:tracePt t="67397" x="2895600" y="4768850"/>
          <p14:tracePt t="67409" x="2895600" y="4775200"/>
          <p14:tracePt t="67426" x="2895600" y="4787900"/>
          <p14:tracePt t="67442" x="2895600" y="4800600"/>
          <p14:tracePt t="67459" x="2895600" y="4826000"/>
          <p14:tracePt t="67475" x="2895600" y="4845050"/>
          <p14:tracePt t="67493" x="2895600" y="4851400"/>
          <p14:tracePt t="67607" x="2895600" y="4845050"/>
          <p14:tracePt t="67614" x="2895600" y="4838700"/>
          <p14:tracePt t="67636" x="2895600" y="4832350"/>
          <p14:tracePt t="67644" x="2895600" y="4826000"/>
          <p14:tracePt t="67663" x="2895600" y="4819650"/>
          <p14:tracePt t="67678" x="2895600" y="4813300"/>
          <p14:tracePt t="67694" x="2895600" y="4806950"/>
          <p14:tracePt t="67713" x="2895600" y="4800600"/>
          <p14:tracePt t="67734" x="2901950" y="4794250"/>
          <p14:tracePt t="67748" x="2901950" y="4787900"/>
          <p14:tracePt t="67797" x="2901950" y="4781550"/>
          <p14:tracePt t="67853" x="2901950" y="4787900"/>
          <p14:tracePt t="67867" x="2901950" y="4794250"/>
          <p14:tracePt t="67877" x="2901950" y="4800600"/>
          <p14:tracePt t="67890" x="2901950" y="4813300"/>
          <p14:tracePt t="67907" x="2901950" y="4845050"/>
          <p14:tracePt t="67924" x="2901950" y="4895850"/>
          <p14:tracePt t="67941" x="2901950" y="4914900"/>
          <p14:tracePt t="67957" x="2901950" y="4940300"/>
          <p14:tracePt t="67974" x="2895600" y="5022850"/>
          <p14:tracePt t="67990" x="2895600" y="5041900"/>
          <p14:tracePt t="68007" x="2895600" y="5073650"/>
          <p14:tracePt t="68023" x="2895600" y="5086350"/>
          <p14:tracePt t="68040" x="2895600" y="5092700"/>
          <p14:tracePt t="68057" x="2895600" y="5099050"/>
          <p14:tracePt t="68113" x="2895600" y="5092700"/>
          <p14:tracePt t="68134" x="2895600" y="5086350"/>
          <p14:tracePt t="68148" x="2895600" y="5080000"/>
          <p14:tracePt t="68168" x="2895600" y="5067300"/>
          <p14:tracePt t="68175" x="2895600" y="5060950"/>
          <p14:tracePt t="68190" x="2895600" y="5041900"/>
          <p14:tracePt t="68206" x="2895600" y="5003800"/>
          <p14:tracePt t="68223" x="2895600" y="4972050"/>
          <p14:tracePt t="68240" x="2895600" y="4921250"/>
          <p14:tracePt t="68256" x="2895600" y="4889500"/>
          <p14:tracePt t="68273" x="2882900" y="4876800"/>
          <p14:tracePt t="68276" x="2882900" y="4864100"/>
          <p14:tracePt t="68290" x="2882900" y="4857750"/>
          <p14:tracePt t="68310" x="2882900" y="4851400"/>
          <p14:tracePt t="68415" x="2882900" y="4864100"/>
          <p14:tracePt t="68436" x="2882900" y="4870450"/>
          <p14:tracePt t="68457" x="2882900" y="4876800"/>
          <p14:tracePt t="68464" x="2882900" y="4883150"/>
          <p14:tracePt t="68478" x="2876550" y="4889500"/>
          <p14:tracePt t="68488" x="2876550" y="4895850"/>
          <p14:tracePt t="68508" x="2876550" y="4902200"/>
          <p14:tracePt t="68522" x="2870200" y="4914900"/>
          <p14:tracePt t="68538" x="2870200" y="4940300"/>
          <p14:tracePt t="68556" x="2863850" y="4972050"/>
          <p14:tracePt t="68572" x="2857500" y="4984750"/>
          <p14:tracePt t="68588" x="2857500" y="4997450"/>
          <p14:tracePt t="68605" x="2851150" y="5029200"/>
          <p14:tracePt t="68621" x="2851150" y="5035550"/>
          <p14:tracePt t="68638" x="2851150" y="5041900"/>
          <p14:tracePt t="68655" x="2851150" y="5048250"/>
          <p14:tracePt t="68688" x="2844800" y="5048250"/>
          <p14:tracePt t="69941" x="2844800" y="5060950"/>
          <p14:tracePt t="69955" x="2844800" y="5073650"/>
          <p14:tracePt t="69963" x="2844800" y="5092700"/>
          <p14:tracePt t="69970" x="2851150" y="5118100"/>
          <p14:tracePt t="69986" x="2851150" y="5137150"/>
          <p14:tracePt t="70000" x="2857500" y="5156200"/>
          <p14:tracePt t="70016" x="2870200" y="5213350"/>
          <p14:tracePt t="70033" x="2882900" y="5264150"/>
          <p14:tracePt t="70050" x="2882900" y="5295900"/>
          <p14:tracePt t="70067" x="2889250" y="5321300"/>
          <p14:tracePt t="70083" x="2889250" y="5334000"/>
          <p14:tracePt t="70117" x="2889250" y="5340350"/>
          <p14:tracePt t="70173" x="2889250" y="5346700"/>
          <p14:tracePt t="70321" x="2889250" y="5340350"/>
          <p14:tracePt t="70602" x="2895600" y="5340350"/>
          <p14:tracePt t="70616" x="2895600" y="5353050"/>
          <p14:tracePt t="70623" x="2895600" y="5359400"/>
          <p14:tracePt t="70637" x="2901950" y="5365750"/>
          <p14:tracePt t="70648" x="2908300" y="5372100"/>
          <p14:tracePt t="70665" x="2914650" y="5397500"/>
          <p14:tracePt t="70681" x="2921000" y="5410200"/>
          <p14:tracePt t="70698" x="2933700" y="5435600"/>
          <p14:tracePt t="70715" x="2940050" y="5454650"/>
          <p14:tracePt t="70731" x="2946400" y="5454650"/>
          <p14:tracePt t="70748" x="2946400" y="5461000"/>
          <p14:tracePt t="70764" x="2952750" y="5467350"/>
          <p14:tracePt t="70812" x="2952750" y="5473700"/>
          <p14:tracePt t="70876" x="2959100" y="5480050"/>
          <p14:tracePt t="70918" x="2959100" y="5486400"/>
          <p14:tracePt t="70953" x="2959100" y="5492750"/>
          <p14:tracePt t="70988" x="2965450" y="5492750"/>
          <p14:tracePt t="71016" x="2971800" y="5492750"/>
          <p14:tracePt t="71023" x="2971800" y="5499100"/>
          <p14:tracePt t="71044" x="2978150" y="5505450"/>
          <p14:tracePt t="71065" x="2984500" y="5505450"/>
          <p14:tracePt t="71086" x="2984500" y="5511800"/>
          <p14:tracePt t="71115" x="2990850" y="5518150"/>
          <p14:tracePt t="71136" x="2997200" y="5518150"/>
          <p14:tracePt t="71157" x="2997200" y="5524500"/>
          <p14:tracePt t="71199" x="3003550" y="5530850"/>
          <p14:tracePt t="71255" x="3009900" y="5530850"/>
          <p14:tracePt t="71438" x="3009900" y="5524500"/>
          <p14:tracePt t="71571" x="3009900" y="5530850"/>
          <p14:tracePt t="71585" x="3016250" y="5537200"/>
          <p14:tracePt t="71599" x="3016250" y="5543550"/>
          <p14:tracePt t="71606" x="3016250" y="5549900"/>
          <p14:tracePt t="71627" x="3016250" y="5556250"/>
          <p14:tracePt t="71648" x="3016250" y="5562600"/>
          <p14:tracePt t="71697" x="3016250" y="5568950"/>
          <p14:tracePt t="71719" x="3016250" y="5575300"/>
          <p14:tracePt t="71746" x="3016250" y="5581650"/>
          <p14:tracePt t="71768" x="3016250" y="5588000"/>
          <p14:tracePt t="71789" x="3016250" y="5594350"/>
          <p14:tracePt t="71817" x="3016250" y="5600700"/>
          <p14:tracePt t="71838" x="3009900" y="5600700"/>
          <p14:tracePt t="71852" x="3009900" y="5607050"/>
          <p14:tracePt t="71866" x="3003550" y="5613400"/>
          <p14:tracePt t="71880" x="3003550" y="5619750"/>
          <p14:tracePt t="71901" x="2997200" y="5626100"/>
          <p14:tracePt t="71922" x="2990850" y="5632450"/>
          <p14:tracePt t="71929" x="2990850" y="5638800"/>
          <p14:tracePt t="71943" x="2984500" y="5638800"/>
          <p14:tracePt t="71959" x="2978150" y="5638800"/>
          <p14:tracePt t="71977" x="2971800" y="5638800"/>
          <p14:tracePt t="71993" x="2965450" y="5645150"/>
          <p14:tracePt t="72009" x="2959100" y="5651500"/>
          <p14:tracePt t="72027" x="2946400" y="5651500"/>
          <p14:tracePt t="72059" x="2940050" y="5651500"/>
          <p14:tracePt t="72076" x="2933700" y="5651500"/>
          <p14:tracePt t="72098" x="2933700" y="5657850"/>
          <p14:tracePt t="72119" x="2921000" y="5657850"/>
          <p14:tracePt t="72168" x="2914650" y="5657850"/>
          <p14:tracePt t="72189" x="2908300" y="5664200"/>
          <p14:tracePt t="72217" x="2901950" y="5664200"/>
          <p14:tracePt t="72238" x="2895600" y="5664200"/>
          <p14:tracePt t="72260" x="2889250" y="5670550"/>
          <p14:tracePt t="72307" x="2882900" y="5676900"/>
          <p14:tracePt t="72379" x="2876550" y="5676900"/>
          <p14:tracePt t="72463" x="2870200" y="5676900"/>
          <p14:tracePt t="72484" x="2863850" y="5670550"/>
          <p14:tracePt t="72492" x="2857500" y="5664200"/>
          <p14:tracePt t="72498" x="2857500" y="5651500"/>
          <p14:tracePt t="72512" x="2851150" y="5645150"/>
          <p14:tracePt t="72524" x="2844800" y="5632450"/>
          <p14:tracePt t="72541" x="2813050" y="5600700"/>
          <p14:tracePt t="72558" x="2800350" y="5581650"/>
          <p14:tracePt t="72575" x="2762250" y="5537200"/>
          <p14:tracePt t="72591" x="2736850" y="5480050"/>
          <p14:tracePt t="72607" x="2717800" y="5461000"/>
          <p14:tracePt t="72625" x="2698750" y="5410200"/>
          <p14:tracePt t="72641" x="2692400" y="5365750"/>
          <p14:tracePt t="72658" x="2692400" y="5346700"/>
          <p14:tracePt t="72674" x="2692400" y="5289550"/>
          <p14:tracePt t="72691" x="2698750" y="5251450"/>
          <p14:tracePt t="72707" x="2724150" y="5162550"/>
          <p14:tracePt t="72724" x="2749550" y="5092700"/>
          <p14:tracePt t="72740" x="2755900" y="5048250"/>
          <p14:tracePt t="72758" x="2781300" y="4978400"/>
          <p14:tracePt t="72774" x="2794000" y="4921250"/>
          <p14:tracePt t="72790" x="2813050" y="4889500"/>
          <p14:tracePt t="72807" x="2825750" y="4851400"/>
          <p14:tracePt t="72824" x="2832100" y="4813300"/>
          <p14:tracePt t="72840" x="2838450" y="4794250"/>
          <p14:tracePt t="72857" x="2844800" y="4768850"/>
          <p14:tracePt t="72873" x="2844800" y="4756150"/>
          <p14:tracePt t="72890" x="2844800" y="4749800"/>
          <p14:tracePt t="72976" x="2844800" y="4756150"/>
          <p14:tracePt t="72982" x="2844800" y="4762500"/>
          <p14:tracePt t="72992" x="2851150" y="4775200"/>
          <p14:tracePt t="73006" x="2851150" y="4787900"/>
          <p14:tracePt t="73023" x="2851150" y="4813300"/>
          <p14:tracePt t="73039" x="2870200" y="4946650"/>
          <p14:tracePt t="73056" x="2876550" y="5022850"/>
          <p14:tracePt t="73073" x="2889250" y="5118100"/>
          <p14:tracePt t="73089" x="2921000" y="5295900"/>
          <p14:tracePt t="73106" x="2946400" y="5454650"/>
          <p14:tracePt t="73123" x="2959100" y="5518150"/>
          <p14:tracePt t="73139" x="2971800" y="5600700"/>
          <p14:tracePt t="73156" x="2984500" y="5645150"/>
          <p14:tracePt t="73172" x="2984500" y="5651500"/>
          <p14:tracePt t="73206" x="2990850" y="5657850"/>
          <p14:tracePt t="73285" x="2997200" y="5651500"/>
          <p14:tracePt t="73636" x="3003550" y="5664200"/>
          <p14:tracePt t="73643" x="3003550" y="5676900"/>
          <p14:tracePt t="73657" x="3003550" y="5689600"/>
          <p14:tracePt t="73671" x="3003550" y="5695950"/>
          <p14:tracePt t="73687" x="3009900" y="5715000"/>
          <p14:tracePt t="73705" x="3009900" y="5721350"/>
          <p14:tracePt t="73720" x="3009900" y="5727700"/>
          <p14:tracePt t="73763" x="3016250" y="5727700"/>
          <p14:tracePt t="73784" x="3022600" y="5727700"/>
          <p14:tracePt t="73798" x="3022600" y="5721350"/>
          <p14:tracePt t="73806" x="3028950" y="5715000"/>
          <p14:tracePt t="73820" x="3028950" y="5702300"/>
          <p14:tracePt t="73837" x="3054350" y="5676900"/>
          <p14:tracePt t="73854" x="3073400" y="5645150"/>
          <p14:tracePt t="73870" x="3086100" y="5619750"/>
          <p14:tracePt t="73887" x="3098800" y="5607050"/>
          <p14:tracePt t="73904" x="3130550" y="5562600"/>
          <p14:tracePt t="73920" x="3136900" y="5543550"/>
          <p14:tracePt t="73936" x="3143250" y="5530850"/>
          <p14:tracePt t="73995" x="3136900" y="5530850"/>
          <p14:tracePt t="74009" x="3124200" y="5537200"/>
          <p14:tracePt t="74015" x="3117850" y="5543550"/>
          <p14:tracePt t="74030" x="3098800" y="5556250"/>
          <p14:tracePt t="74039" x="3086100" y="5568950"/>
          <p14:tracePt t="74052" x="3060700" y="5594350"/>
          <p14:tracePt t="74069" x="3009900" y="5632450"/>
          <p14:tracePt t="74086" x="2971800" y="5664200"/>
          <p14:tracePt t="74103" x="2952750" y="5670550"/>
          <p14:tracePt t="74120" x="2933700" y="5689600"/>
          <p14:tracePt t="74136" x="2921000" y="5702300"/>
          <p14:tracePt t="74184" x="2914650" y="5702300"/>
          <p14:tracePt t="74198" x="2914650" y="5689600"/>
          <p14:tracePt t="74205" x="2908300" y="5689600"/>
          <p14:tracePt t="74222" x="2908300" y="5676900"/>
          <p14:tracePt t="74236" x="2908300" y="5657850"/>
          <p14:tracePt t="74253" x="2901950" y="5607050"/>
          <p14:tracePt t="74269" x="2895600" y="5537200"/>
          <p14:tracePt t="74285" x="2895600" y="5473700"/>
          <p14:tracePt t="74302" x="2895600" y="5441950"/>
          <p14:tracePt t="74318" x="2895600" y="5410200"/>
          <p14:tracePt t="74335" x="2895600" y="5391150"/>
          <p14:tracePt t="74352" x="2895600" y="5378450"/>
          <p14:tracePt t="74436" x="2895600" y="5384800"/>
          <p14:tracePt t="74452" x="2901950" y="5391150"/>
          <p14:tracePt t="74458" x="2908300" y="5403850"/>
          <p14:tracePt t="74467" x="2921000" y="5416550"/>
          <p14:tracePt t="74484" x="2933700" y="5435600"/>
          <p14:tracePt t="74501" x="2984500" y="5499100"/>
          <p14:tracePt t="74517" x="3022600" y="5549900"/>
          <p14:tracePt t="74535" x="3092450" y="5626100"/>
          <p14:tracePt t="74551" x="3149600" y="5695950"/>
          <p14:tracePt t="74568" x="3175000" y="5715000"/>
          <p14:tracePt t="74585" x="3200400" y="5753100"/>
          <p14:tracePt t="74601" x="3213100" y="5772150"/>
          <p14:tracePt t="74617" x="3219450" y="5778500"/>
          <p14:tracePt t="74634" x="3225800" y="5784850"/>
          <p14:tracePt t="74767" x="3225800" y="5778500"/>
          <p14:tracePt t="74788" x="3225800" y="5772150"/>
          <p14:tracePt t="74816" x="3219450" y="5765800"/>
          <p14:tracePt t="74830" x="3219450" y="5759450"/>
          <p14:tracePt t="74851" x="3213100" y="5753100"/>
          <p14:tracePt t="74858" x="3206750" y="5753100"/>
          <p14:tracePt t="74873" x="3187700" y="5746750"/>
          <p14:tracePt t="74883" x="3175000" y="5734050"/>
          <p14:tracePt t="74901" x="3136900" y="5708650"/>
          <p14:tracePt t="74916" x="3117850" y="5695950"/>
          <p14:tracePt t="74933" x="3067050" y="5657850"/>
          <p14:tracePt t="74950" x="3022600" y="5638800"/>
          <p14:tracePt t="74966" x="3003550" y="5626100"/>
          <p14:tracePt t="74983" x="2971800" y="5600700"/>
          <p14:tracePt t="74999" x="2952750" y="5581650"/>
          <p14:tracePt t="75016" x="2946400" y="5581650"/>
          <p14:tracePt t="75033" x="2940050" y="5575300"/>
          <p14:tracePt t="75111" x="2933700" y="5568950"/>
          <p14:tracePt t="75118" x="2933700" y="5562600"/>
          <p14:tracePt t="75139" x="2933700" y="5556250"/>
          <p14:tracePt t="75149" x="2933700" y="5549900"/>
          <p14:tracePt t="75165" x="2927350" y="5543550"/>
          <p14:tracePt t="75182" x="2927350" y="5537200"/>
          <p14:tracePt t="75199" x="2927350" y="5530850"/>
          <p14:tracePt t="75216" x="2921000" y="5505450"/>
          <p14:tracePt t="75232" x="2908300" y="5454650"/>
          <p14:tracePt t="75248" x="2901950" y="5435600"/>
          <p14:tracePt t="75266" x="2889250" y="5391150"/>
          <p14:tracePt t="75282" x="2876550" y="5353050"/>
          <p14:tracePt t="75298" x="2870200" y="5346700"/>
          <p14:tracePt t="75315" x="2870200" y="5334000"/>
          <p14:tracePt t="75331" x="2870200" y="5327650"/>
          <p14:tracePt t="75357" x="2870200" y="5340350"/>
          <p14:tracePt t="75371" x="2876550" y="5346700"/>
          <p14:tracePt t="75381" x="2882900" y="5359400"/>
          <p14:tracePt t="75398" x="2895600" y="5372100"/>
          <p14:tracePt t="75415" x="2927350" y="5410200"/>
          <p14:tracePt t="75431" x="2940050" y="5441950"/>
          <p14:tracePt t="75448" x="3022600" y="5530850"/>
          <p14:tracePt t="75465" x="3041650" y="5556250"/>
          <p14:tracePt t="75481" x="3067050" y="5575300"/>
          <p14:tracePt t="75498" x="3092450" y="5613400"/>
          <p14:tracePt t="75514" x="3117850" y="5632450"/>
          <p14:tracePt t="75531" x="3124200" y="5632450"/>
          <p14:tracePt t="75547" x="3136900" y="5638800"/>
          <p14:tracePt t="75564" x="3143250" y="5638800"/>
          <p14:tracePt t="75589" x="3149600" y="5638800"/>
          <p14:tracePt t="75645" x="3149600" y="5632450"/>
          <p14:tracePt t="75652" x="3149600" y="5626100"/>
          <p14:tracePt t="75682" x="3149600" y="5619750"/>
          <p14:tracePt t="75722" x="3149600" y="5613400"/>
          <p14:tracePt t="75744" x="3143250" y="5607050"/>
          <p14:tracePt t="75772" x="3130550" y="5600700"/>
          <p14:tracePt t="75793" x="3124200" y="5594350"/>
          <p14:tracePt t="75800" x="3124200" y="5588000"/>
          <p14:tracePt t="75816" x="3117850" y="5588000"/>
          <p14:tracePt t="75835" x="3111500" y="5581650"/>
          <p14:tracePt t="75846" x="3105150" y="5581650"/>
          <p14:tracePt t="75863" x="3098800" y="5581650"/>
          <p14:tracePt t="75880" x="3092450" y="5581650"/>
          <p14:tracePt t="75896" x="3086100" y="5575300"/>
          <p14:tracePt t="75913" x="3079750" y="5562600"/>
          <p14:tracePt t="75929" x="3067050" y="5556250"/>
          <p14:tracePt t="75947" x="3054350" y="5530850"/>
          <p14:tracePt t="75962" x="3022600" y="5480050"/>
          <p14:tracePt t="75979" x="3009900" y="5435600"/>
          <p14:tracePt t="75997" x="2971800" y="5340350"/>
          <p14:tracePt t="76013" x="2952750" y="5232400"/>
          <p14:tracePt t="76029" x="2933700" y="5168900"/>
          <p14:tracePt t="76046" x="2933700" y="5073650"/>
          <p14:tracePt t="76063" x="2927350" y="5035550"/>
          <p14:tracePt t="76079" x="2927350" y="4927600"/>
          <p14:tracePt t="76096" x="2927350" y="4826000"/>
          <p14:tracePt t="76112" x="2927350" y="4775200"/>
          <p14:tracePt t="76129" x="2927350" y="4679950"/>
          <p14:tracePt t="76145" x="2946400" y="4597400"/>
          <p14:tracePt t="76162" x="2946400" y="4572000"/>
          <p14:tracePt t="76179" x="2952750" y="4546600"/>
          <p14:tracePt t="76195" x="2952750" y="4533900"/>
          <p14:tracePt t="76256" x="2952750" y="4546600"/>
          <p14:tracePt t="76263" x="2952750" y="4559300"/>
          <p14:tracePt t="76277" x="2952750" y="4572000"/>
          <p14:tracePt t="76285" x="2952750" y="4591050"/>
          <p14:tracePt t="76295" x="2952750" y="4610100"/>
          <p14:tracePt t="76312" x="2940050" y="4705350"/>
          <p14:tracePt t="76328" x="2933700" y="4768850"/>
          <p14:tracePt t="76345" x="2933700" y="4832350"/>
          <p14:tracePt t="76362" x="2933700" y="5073650"/>
          <p14:tracePt t="76378" x="2933700" y="5149850"/>
          <p14:tracePt t="76395" x="2933700" y="5226050"/>
          <p14:tracePt t="76411" x="2933700" y="5429250"/>
          <p14:tracePt t="76428" x="2933700" y="5461000"/>
          <p14:tracePt t="76445" x="2933700" y="5486400"/>
          <p14:tracePt t="76461" x="2933700" y="5511800"/>
          <p14:tracePt t="76478" x="2940050" y="5524500"/>
          <p14:tracePt t="76889" x="2940050" y="5530850"/>
          <p14:tracePt t="76917" x="2946400" y="5537200"/>
          <p14:tracePt t="76923" x="2952750" y="5537200"/>
          <p14:tracePt t="76945" x="2952750" y="5543550"/>
          <p14:tracePt t="76966" x="2959100" y="5556250"/>
          <p14:tracePt t="76994" x="2965450" y="5556250"/>
          <p14:tracePt t="77015" x="2965450" y="5568950"/>
          <p14:tracePt t="77036" x="2971800" y="5575300"/>
          <p14:tracePt t="77050" x="2978150" y="5581650"/>
          <p14:tracePt t="77064" x="2984500" y="5588000"/>
          <p14:tracePt t="77085" x="2984500" y="5594350"/>
          <p14:tracePt t="77099" x="2990850" y="5600700"/>
          <p14:tracePt t="77155" x="2990850" y="5607050"/>
          <p14:tracePt t="77177" x="2997200" y="5613400"/>
          <p14:tracePt t="77198" x="3003550" y="5613400"/>
          <p14:tracePt t="77226" x="3009900" y="5619750"/>
          <p14:tracePt t="77247" x="3016250" y="5626100"/>
          <p14:tracePt t="77268" x="3022600" y="5626100"/>
          <p14:tracePt t="78506" x="3028950" y="5626100"/>
          <p14:tracePt t="78519" x="3035300" y="5626100"/>
          <p14:tracePt t="78526" x="3048000" y="5626100"/>
          <p14:tracePt t="78541" x="3060700" y="5626100"/>
          <p14:tracePt t="78554" x="3067050" y="5626100"/>
          <p14:tracePt t="78570" x="3092450" y="5613400"/>
          <p14:tracePt t="78587" x="3105150" y="5613400"/>
          <p14:tracePt t="78605" x="3124200" y="5600700"/>
          <p14:tracePt t="78620" x="3136900" y="5594350"/>
          <p14:tracePt t="78654" x="3149600" y="5581650"/>
          <p14:tracePt t="78670" x="3149600" y="5575300"/>
          <p14:tracePt t="78687" x="3149600" y="5568950"/>
          <p14:tracePt t="78703" x="3149600" y="5562600"/>
          <p14:tracePt t="78720" x="3155950" y="5549900"/>
          <p14:tracePt t="78738" x="3155950" y="5543550"/>
          <p14:tracePt t="78753" x="3155950" y="5537200"/>
          <p14:tracePt t="78770" x="3155950" y="5524500"/>
          <p14:tracePt t="78787" x="3149600" y="5518150"/>
          <p14:tracePt t="78803" x="3143250" y="5511800"/>
          <p14:tracePt t="78819" x="3143250" y="5505450"/>
          <p14:tracePt t="78836" x="3124200" y="5505450"/>
          <p14:tracePt t="78869" x="3117850" y="5505450"/>
          <p14:tracePt t="78886" x="3105150" y="5505450"/>
          <p14:tracePt t="78902" x="3098800" y="5505450"/>
          <p14:tracePt t="78936" x="3086100" y="5518150"/>
          <p14:tracePt t="78952" x="3079750" y="5524500"/>
          <p14:tracePt t="78956" x="3079750" y="5530850"/>
          <p14:tracePt t="78972" x="3073400" y="5537200"/>
          <p14:tracePt t="78986" x="3073400" y="5543550"/>
          <p14:tracePt t="79002" x="3067050" y="5556250"/>
          <p14:tracePt t="79019" x="3067050" y="5568950"/>
          <p14:tracePt t="79036" x="3067050" y="5575300"/>
          <p14:tracePt t="79052" x="3060700" y="5588000"/>
          <p14:tracePt t="79069" x="3060700" y="5594350"/>
          <p14:tracePt t="79138" x="3060700" y="5600700"/>
          <p14:tracePt t="79180" x="3060700" y="5607050"/>
          <p14:tracePt t="79236" x="3060700" y="5600700"/>
          <p14:tracePt t="80121" x="3054350" y="5607050"/>
          <p14:tracePt t="80142" x="3048000" y="5613400"/>
          <p14:tracePt t="80163" x="3041650" y="5619750"/>
          <p14:tracePt t="80192" x="3035300" y="5619750"/>
          <p14:tracePt t="80212" x="3035300" y="5626100"/>
          <p14:tracePt t="80241" x="3028950" y="5632450"/>
          <p14:tracePt t="80261" x="3022600" y="5632450"/>
          <p14:tracePt t="80325" x="3016250" y="5638800"/>
          <p14:tracePt t="80423" x="3016250" y="5645150"/>
          <p14:tracePt t="80746" x="3022600" y="5645150"/>
          <p14:tracePt t="80753" x="3028950" y="5645150"/>
          <p14:tracePt t="80767" x="3035300" y="5645150"/>
          <p14:tracePt t="80779" x="3041650" y="5645150"/>
          <p14:tracePt t="80796" x="3054350" y="5645150"/>
          <p14:tracePt t="80829" x="3067050" y="5645150"/>
          <p14:tracePt t="80846" x="3098800" y="5651500"/>
          <p14:tracePt t="80862" x="3124200" y="5651500"/>
          <p14:tracePt t="80879" x="3149600" y="5657850"/>
          <p14:tracePt t="80896" x="3181350" y="5664200"/>
          <p14:tracePt t="80912" x="3187700" y="5664200"/>
          <p14:tracePt t="80929" x="3194050" y="5664200"/>
          <p14:tracePt t="80945" x="3200400" y="5664200"/>
          <p14:tracePt t="80978" x="3206750" y="5664200"/>
          <p14:tracePt t="81076" x="3206750" y="5670550"/>
          <p14:tracePt t="81125" x="3206750" y="5676900"/>
          <p14:tracePt t="81154" x="3219450" y="5683250"/>
          <p14:tracePt t="81168" x="3225800" y="5683250"/>
          <p14:tracePt t="81174" x="3232150" y="5689600"/>
          <p14:tracePt t="81189" x="3244850" y="5689600"/>
          <p14:tracePt t="81198" x="3251200" y="5689600"/>
          <p14:tracePt t="81212" x="3263900" y="5695950"/>
          <p14:tracePt t="81228" x="3302000" y="5702300"/>
          <p14:tracePt t="81246" x="3340100" y="5708650"/>
          <p14:tracePt t="81262" x="3352800" y="5708650"/>
          <p14:tracePt t="81278" x="3365500" y="5708650"/>
          <p14:tracePt t="81295" x="3397250" y="5708650"/>
          <p14:tracePt t="81328" x="3403600" y="5708650"/>
          <p14:tracePt t="81610" x="3441700" y="5702300"/>
          <p14:tracePt t="81616" x="3505200" y="5702300"/>
          <p14:tracePt t="81630" x="3575050" y="5702300"/>
          <p14:tracePt t="81643" x="3638550" y="5702300"/>
          <p14:tracePt t="81660" x="3714750" y="5702300"/>
          <p14:tracePt t="81676" x="3740150" y="5702300"/>
          <p14:tracePt t="81693" x="3778250" y="5702300"/>
          <p14:tracePt t="81710" x="3790950" y="5702300"/>
          <p14:tracePt t="81799" x="3790950" y="5695950"/>
          <p14:tracePt t="81891" x="3790950" y="5689600"/>
          <p14:tracePt t="81926" x="3778250" y="5689600"/>
          <p14:tracePt t="81940" x="3771900" y="5689600"/>
          <p14:tracePt t="81947" x="3765550" y="5689600"/>
          <p14:tracePt t="81962" x="3746500" y="5689600"/>
          <p14:tracePt t="81976" x="3689350" y="5670550"/>
          <p14:tracePt t="81992" x="3632200" y="5664200"/>
          <p14:tracePt t="82008" x="3556000" y="5651500"/>
          <p14:tracePt t="82012" x="3479800" y="5645150"/>
          <p14:tracePt t="82025" x="3390900" y="5632450"/>
          <p14:tracePt t="82042" x="3206750" y="5600700"/>
          <p14:tracePt t="82058" x="3117850" y="5594350"/>
          <p14:tracePt t="82075" x="2984500" y="5581650"/>
          <p14:tracePt t="82091" x="2908300" y="5581650"/>
          <p14:tracePt t="82109" x="2870200" y="5575300"/>
          <p14:tracePt t="82125" x="2857500" y="5575300"/>
          <p14:tracePt t="82141" x="2844800" y="5575300"/>
          <p14:tracePt t="82158" x="2838450" y="5575300"/>
          <p14:tracePt t="82191" x="2832100" y="5575300"/>
          <p14:tracePt t="83082" x="2838450" y="5575300"/>
          <p14:tracePt t="83097" x="2844800" y="5575300"/>
          <p14:tracePt t="83103" x="2851150" y="5575300"/>
          <p14:tracePt t="83110" x="2857500" y="5575300"/>
          <p14:tracePt t="83132" x="2863850" y="5575300"/>
          <p14:tracePt t="83146" x="2870200" y="5581650"/>
          <p14:tracePt t="83154" x="2876550" y="5581650"/>
          <p14:tracePt t="83171" x="2889250" y="5588000"/>
          <p14:tracePt t="83188" x="2908300" y="5588000"/>
          <p14:tracePt t="83204" x="2933700" y="5600700"/>
          <p14:tracePt t="83221" x="2933700" y="5607050"/>
          <p14:tracePt t="83238" x="2952750" y="5607050"/>
          <p14:tracePt t="83254" x="2959100" y="5613400"/>
          <p14:tracePt t="83288" x="2965450" y="5613400"/>
          <p14:tracePt t="83342" x="2971800" y="5613400"/>
          <p14:tracePt t="83693" x="2971800" y="5607050"/>
          <p14:tracePt t="83729" x="2965450" y="5607050"/>
          <p14:tracePt t="83737" x="2959100" y="5607050"/>
          <p14:tracePt t="83742" x="2952750" y="5607050"/>
          <p14:tracePt t="83764" x="2946400" y="5600700"/>
          <p14:tracePt t="83784" x="2940050" y="5600700"/>
          <p14:tracePt t="83806" x="2933700" y="5600700"/>
          <p14:tracePt t="83827" x="2927350" y="5600700"/>
          <p14:tracePt t="83848" x="2921000" y="5600700"/>
          <p14:tracePt t="83855" x="2914650" y="5600700"/>
          <p14:tracePt t="83876" x="2908300" y="5600700"/>
          <p14:tracePt t="83885" x="2908300" y="5594350"/>
          <p14:tracePt t="83902" x="2908300" y="5588000"/>
          <p14:tracePt t="83919" x="2895600" y="5581650"/>
          <p14:tracePt t="83935" x="2889250" y="5568950"/>
          <p14:tracePt t="83952" x="2876550" y="5530850"/>
          <p14:tracePt t="83968" x="2857500" y="5461000"/>
          <p14:tracePt t="83985" x="2851150" y="5410200"/>
          <p14:tracePt t="84002" x="2838450" y="5226050"/>
          <p14:tracePt t="84019" x="2838450" y="5175250"/>
          <p14:tracePt t="84035" x="2838450" y="5124450"/>
          <p14:tracePt t="84052" x="2838450" y="5035550"/>
          <p14:tracePt t="84068" x="2838450" y="4972050"/>
          <p14:tracePt t="84085" x="2838450" y="4959350"/>
          <p14:tracePt t="84101" x="2838450" y="4933950"/>
          <p14:tracePt t="84326" x="2832100" y="4940300"/>
          <p14:tracePt t="84354" x="2832100" y="4946650"/>
          <p14:tracePt t="84368" x="2832100" y="4953000"/>
          <p14:tracePt t="84396" x="2832100" y="4959350"/>
          <p14:tracePt t="84418" x="2832100" y="4965700"/>
          <p14:tracePt t="84529" x="2825750" y="4972050"/>
          <p14:tracePt t="84606" x="2825750" y="4978400"/>
          <p14:tracePt t="84642" x="2825750" y="4984750"/>
          <p14:tracePt t="84648" x="2825750" y="4991100"/>
          <p14:tracePt t="84656" x="2825750" y="4997450"/>
          <p14:tracePt t="84670" x="2825750" y="5003800"/>
          <p14:tracePt t="84682" x="2825750" y="5010150"/>
          <p14:tracePt t="84699" x="2825750" y="5029200"/>
          <p14:tracePt t="84716" x="2825750" y="5048250"/>
          <p14:tracePt t="84733" x="2825750" y="5099050"/>
          <p14:tracePt t="84749" x="2832100" y="5175250"/>
          <p14:tracePt t="84766" x="2838450" y="5232400"/>
          <p14:tracePt t="84782" x="2857500" y="5314950"/>
          <p14:tracePt t="84799" x="2876550" y="5384800"/>
          <p14:tracePt t="84815" x="2876550" y="5410200"/>
          <p14:tracePt t="84832" x="2889250" y="5448300"/>
          <p14:tracePt t="84848" x="2889250" y="5467350"/>
          <p14:tracePt t="84866" x="2889250" y="5480050"/>
          <p14:tracePt t="84909" x="2889250" y="5486400"/>
          <p14:tracePt t="85147" x="2889250" y="5492750"/>
          <p14:tracePt t="85162" x="2882900" y="5492750"/>
          <p14:tracePt t="85190" x="2876550" y="5499100"/>
          <p14:tracePt t="85211" x="2870200" y="5505450"/>
          <p14:tracePt t="85238" x="2870200" y="5511800"/>
          <p14:tracePt t="85260" x="2863850" y="5518150"/>
          <p14:tracePt t="85282" x="2863850" y="5524500"/>
          <p14:tracePt t="85344" x="2863850" y="5530850"/>
          <p14:tracePt t="85358" x="2863850" y="5537200"/>
          <p14:tracePt t="85379" x="2857500" y="5537200"/>
          <p14:tracePt t="85400" x="2857500" y="5543550"/>
          <p14:tracePt t="85422" x="2857500" y="5549900"/>
          <p14:tracePt t="85464" x="2863850" y="5549900"/>
          <p14:tracePt t="85471" x="2870200" y="5549900"/>
          <p14:tracePt t="85485" x="2876550" y="5549900"/>
          <p14:tracePt t="85496" x="2882900" y="5549900"/>
          <p14:tracePt t="85513" x="2889250" y="5549900"/>
          <p14:tracePt t="85530" x="2901950" y="5543550"/>
          <p14:tracePt t="85546" x="2921000" y="5530850"/>
          <p14:tracePt t="85562" x="2940050" y="5511800"/>
          <p14:tracePt t="85579" x="2946400" y="5511800"/>
          <p14:tracePt t="85597" x="2959100" y="5486400"/>
          <p14:tracePt t="85612" x="2959100" y="5435600"/>
          <p14:tracePt t="85629" x="2959100" y="5403850"/>
          <p14:tracePt t="85646" x="2940050" y="5346700"/>
          <p14:tracePt t="85662" x="2921000" y="5295900"/>
          <p14:tracePt t="85679" x="2914650" y="5276850"/>
          <p14:tracePt t="85696" x="2889250" y="5238750"/>
          <p14:tracePt t="85712" x="2889250" y="5226050"/>
          <p14:tracePt t="85729" x="2882900" y="5226050"/>
          <p14:tracePt t="85765" x="2876550" y="5226050"/>
          <p14:tracePt t="85843" x="2870200" y="5232400"/>
          <p14:tracePt t="85864" x="2870200" y="5238750"/>
          <p14:tracePt t="85871" x="2863850" y="5245100"/>
          <p14:tracePt t="85885" x="2863850" y="5251450"/>
          <p14:tracePt t="85906" x="2863850" y="5257800"/>
          <p14:tracePt t="85920" x="2863850" y="5264150"/>
          <p14:tracePt t="85934" x="2863850" y="5270500"/>
          <p14:tracePt t="85945" x="2863850" y="5276850"/>
          <p14:tracePt t="85963" x="2863850" y="5308600"/>
          <p14:tracePt t="85978" x="2863850" y="5321300"/>
          <p14:tracePt t="85995" x="2863850" y="5359400"/>
          <p14:tracePt t="86012" x="2876550" y="5410200"/>
          <p14:tracePt t="86028" x="2876550" y="5441950"/>
          <p14:tracePt t="86045" x="2889250" y="5467350"/>
          <p14:tracePt t="86048" x="2895600" y="5480050"/>
          <p14:tracePt t="86061" x="2901950" y="5505450"/>
          <p14:tracePt t="86078" x="2908300" y="5518150"/>
          <p14:tracePt t="86095" x="2914650" y="5537200"/>
          <p14:tracePt t="86131" x="2921000" y="5543550"/>
          <p14:tracePt t="86201" x="2927350" y="5543550"/>
          <p14:tracePt t="86222" x="2933700" y="5537200"/>
          <p14:tracePt t="86236" x="2933700" y="5530850"/>
          <p14:tracePt t="86243" x="2940050" y="5530850"/>
          <p14:tracePt t="86264" x="2940050" y="5518150"/>
          <p14:tracePt t="86292" x="2946400" y="5511800"/>
          <p14:tracePt t="86313" x="2946400" y="5505450"/>
          <p14:tracePt t="86335" x="2946400" y="5499100"/>
          <p14:tracePt t="86363" x="2933700" y="5492750"/>
          <p14:tracePt t="86384" x="2927350" y="5492750"/>
          <p14:tracePt t="86398" x="2921000" y="5492750"/>
          <p14:tracePt t="86426" x="2908300" y="5505450"/>
          <p14:tracePt t="86433" x="2901950" y="5511800"/>
          <p14:tracePt t="86447" x="2889250" y="5524500"/>
          <p14:tracePt t="86459" x="2882900" y="5543550"/>
          <p14:tracePt t="86476" x="2876550" y="5600700"/>
          <p14:tracePt t="86493" x="2876550" y="5632450"/>
          <p14:tracePt t="86510" x="2901950" y="5702300"/>
          <p14:tracePt t="86526" x="2965450" y="5753100"/>
          <p14:tracePt t="86542" x="2997200" y="5772150"/>
          <p14:tracePt t="86546" x="3041650" y="5784850"/>
          <p14:tracePt t="86560" x="3079750" y="5784850"/>
          <p14:tracePt t="86576" x="3136900" y="5784850"/>
          <p14:tracePt t="86594" x="3168650" y="5778500"/>
          <p14:tracePt t="86609" x="3200400" y="5753100"/>
          <p14:tracePt t="86626" x="3213100" y="5708650"/>
          <p14:tracePt t="86644" x="3219450" y="5689600"/>
          <p14:tracePt t="86659" x="3219450" y="5676900"/>
          <p14:tracePt t="86676" x="3219450" y="5670550"/>
          <p14:tracePt t="86693" x="3219450" y="5664200"/>
          <p14:tracePt t="87030" x="3232150" y="5664200"/>
          <p14:tracePt t="87037" x="3238500" y="5664200"/>
          <p14:tracePt t="87044" x="3251200" y="5664200"/>
          <p14:tracePt t="87061" x="3263900" y="5664200"/>
          <p14:tracePt t="87074" x="3282950" y="5664200"/>
          <p14:tracePt t="87091" x="3359150" y="5657850"/>
          <p14:tracePt t="87108" x="3479800" y="5638800"/>
          <p14:tracePt t="87124" x="3549650" y="5632450"/>
          <p14:tracePt t="87142" x="3651250" y="5619750"/>
          <p14:tracePt t="87157" x="3708400" y="5613400"/>
          <p14:tracePt t="87174" x="3727450" y="5613400"/>
          <p14:tracePt t="87191" x="3752850" y="5613400"/>
          <p14:tracePt t="87207" x="3759200" y="5607050"/>
          <p14:tracePt t="87275" x="3752850" y="5607050"/>
          <p14:tracePt t="87297" x="3740150" y="5607050"/>
          <p14:tracePt t="87311" x="3727450" y="5607050"/>
          <p14:tracePt t="87318" x="3714750" y="5607050"/>
          <p14:tracePt t="87326" x="3683000" y="5607050"/>
          <p14:tracePt t="87341" x="3644900" y="5607050"/>
          <p14:tracePt t="87357" x="3594100" y="5607050"/>
          <p14:tracePt t="87374" x="3454400" y="5600700"/>
          <p14:tracePt t="87390" x="3302000" y="5600700"/>
          <p14:tracePt t="87406" x="3225800" y="5600700"/>
          <p14:tracePt t="87424" x="3105150" y="5600700"/>
          <p14:tracePt t="87440" x="3009900" y="5619750"/>
          <p14:tracePt t="87456" x="2971800" y="5626100"/>
          <p14:tracePt t="87473" x="2940050" y="5638800"/>
          <p14:tracePt t="87489" x="2921000" y="5645150"/>
          <p14:tracePt t="87523" x="2914650" y="5645150"/>
          <p14:tracePt t="87540" x="2908300" y="5645150"/>
          <p14:tracePt t="87559" x="2908300" y="5651500"/>
          <p14:tracePt t="87648" x="2908300" y="5657850"/>
          <p14:tracePt t="87908" x="2914650" y="5657850"/>
          <p14:tracePt t="87929" x="2921000" y="5657850"/>
          <p14:tracePt t="87957" x="2927350" y="5657850"/>
          <p14:tracePt t="87972" x="2933700" y="5657850"/>
          <p14:tracePt t="87978" x="2940050" y="5657850"/>
          <p14:tracePt t="87992" x="2946400" y="5657850"/>
          <p14:tracePt t="88004" x="2952750" y="5657850"/>
          <p14:tracePt t="88021" x="2965450" y="5657850"/>
          <p14:tracePt t="88038" x="2965450" y="5651500"/>
          <p14:tracePt t="88056" x="3003550" y="5645150"/>
          <p14:tracePt t="88071" x="3035300" y="5638800"/>
          <p14:tracePt t="88087" x="3048000" y="5638800"/>
          <p14:tracePt t="88105" x="3079750" y="5632450"/>
          <p14:tracePt t="88121" x="3105150" y="5626100"/>
          <p14:tracePt t="88137" x="3111500" y="5626100"/>
          <p14:tracePt t="88154" x="3117850" y="5626100"/>
          <p14:tracePt t="88238" x="3111500" y="5626100"/>
          <p14:tracePt t="88252" x="3105150" y="5632450"/>
          <p14:tracePt t="88258" x="3098800" y="5632450"/>
          <p14:tracePt t="88274" x="3079750" y="5638800"/>
          <p14:tracePt t="88287" x="3067050" y="5638800"/>
          <p14:tracePt t="88303" x="3035300" y="5657850"/>
          <p14:tracePt t="88320" x="3016250" y="5664200"/>
          <p14:tracePt t="88337" x="2978150" y="5683250"/>
          <p14:tracePt t="88353" x="2952750" y="5702300"/>
          <p14:tracePt t="88370" x="2940050" y="5708650"/>
          <p14:tracePt t="88387" x="2927350" y="5721350"/>
          <p14:tracePt t="88403" x="2921000" y="5727700"/>
          <p14:tracePt t="88436" x="2921000" y="5734050"/>
          <p14:tracePt t="88452" x="2927350" y="5734050"/>
          <p14:tracePt t="88470" x="2952750" y="5734050"/>
          <p14:tracePt t="88486" x="2971800" y="5734050"/>
          <p14:tracePt t="88503" x="2990850" y="5734050"/>
          <p14:tracePt t="88520" x="3079750" y="5734050"/>
          <p14:tracePt t="88536" x="3111500" y="5721350"/>
          <p14:tracePt t="88553" x="3136900" y="5715000"/>
          <p14:tracePt t="88569" x="3200400" y="5702300"/>
          <p14:tracePt t="88586" x="3238500" y="5676900"/>
          <p14:tracePt t="88589" x="3251200" y="5657850"/>
          <p14:tracePt t="88606" x="3270250" y="5645150"/>
          <p14:tracePt t="88619" x="3276600" y="5626100"/>
          <p14:tracePt t="88636" x="3282950" y="5594350"/>
          <p14:tracePt t="88653" x="3263900" y="5556250"/>
          <p14:tracePt t="88669" x="3251200" y="5543550"/>
          <p14:tracePt t="88685" x="3238500" y="5524500"/>
          <p14:tracePt t="88702" x="3206750" y="5511800"/>
          <p14:tracePt t="88719" x="3187700" y="5505450"/>
          <p14:tracePt t="88735" x="3136900" y="5505450"/>
          <p14:tracePt t="88752" x="3079750" y="5518150"/>
          <p14:tracePt t="88768" x="3041650" y="5524500"/>
          <p14:tracePt t="88786" x="2984500" y="5543550"/>
          <p14:tracePt t="88802" x="2952750" y="5581650"/>
          <p14:tracePt t="88818" x="2946400" y="5594350"/>
          <p14:tracePt t="88835" x="2933700" y="5607050"/>
          <p14:tracePt t="88851" x="2927350" y="5651500"/>
          <p14:tracePt t="88868" x="2914650" y="5689600"/>
          <p14:tracePt t="88885" x="2921000" y="5734050"/>
          <p14:tracePt t="88901" x="2927350" y="5746750"/>
          <p14:tracePt t="88918" x="2927350" y="5753100"/>
          <p14:tracePt t="88935" x="2933700" y="5759450"/>
          <p14:tracePt t="88951" x="2940050" y="5759450"/>
          <p14:tracePt t="88996" x="2946400" y="5759450"/>
          <p14:tracePt t="89004" x="2952750" y="5759450"/>
          <p14:tracePt t="89053" x="2959100" y="5759450"/>
          <p14:tracePt t="89194" x="2965450" y="5759450"/>
          <p14:tracePt t="89306" x="2965450" y="5753100"/>
          <p14:tracePt t="89313" x="2971800" y="5746750"/>
          <p14:tracePt t="89327" x="2978150" y="5740400"/>
          <p14:tracePt t="89336" x="2984500" y="5734050"/>
          <p14:tracePt t="89350" x="2990850" y="5727700"/>
          <p14:tracePt t="89366" x="3009900" y="5715000"/>
          <p14:tracePt t="89383" x="3028950" y="5695950"/>
          <p14:tracePt t="89399" x="3041650" y="5689600"/>
          <p14:tracePt t="89416" x="3048000" y="5670550"/>
          <p14:tracePt t="89433" x="3060700" y="5657850"/>
          <p14:tracePt t="89449" x="3060700" y="5651500"/>
          <p14:tracePt t="89466" x="3067050" y="5651500"/>
          <p14:tracePt t="89483" x="3067050" y="5645150"/>
          <p14:tracePt t="89538" x="3067050" y="5638800"/>
          <p14:tracePt t="89545" x="3060700" y="5638800"/>
          <p14:tracePt t="89587" x="3054350" y="5638800"/>
          <p14:tracePt t="89594" x="3048000" y="5638800"/>
          <p14:tracePt t="89614" x="3041650" y="5645150"/>
          <p14:tracePt t="89629" x="3035300" y="5645150"/>
          <p14:tracePt t="89636" x="3028950" y="5645150"/>
          <p14:tracePt t="89649" x="3022600" y="5651500"/>
          <p14:tracePt t="89665" x="3016250" y="5651500"/>
          <p14:tracePt t="89685" x="3009900" y="5651500"/>
          <p14:tracePt t="89706" x="2997200" y="5651500"/>
          <p14:tracePt t="89715" x="2997200" y="5657850"/>
          <p14:tracePt t="89731" x="2990850" y="5657850"/>
          <p14:tracePt t="89756" x="2984500" y="5657850"/>
          <p14:tracePt t="89769" x="2978150" y="5657850"/>
          <p14:tracePt t="89805" x="2971800" y="5657850"/>
          <p14:tracePt t="89847" x="2965450" y="5657850"/>
          <p14:tracePt t="89889" x="2959100" y="5657850"/>
          <p14:tracePt t="89896" x="2952750" y="5657850"/>
          <p14:tracePt t="89916" x="2946400" y="5664200"/>
          <p14:tracePt t="90306" x="2933700" y="5664200"/>
          <p14:tracePt t="90321" x="2908300" y="5664200"/>
          <p14:tracePt t="90327" x="2889250" y="5670550"/>
          <p14:tracePt t="90341" x="2882900" y="5670550"/>
          <p14:tracePt t="90350" x="2870200" y="5676900"/>
          <p14:tracePt t="90363" x="2857500" y="5683250"/>
          <p14:tracePt t="90379" x="2844800" y="5695950"/>
          <p14:tracePt t="90396" x="2838450" y="5702300"/>
          <p14:tracePt t="90413" x="2832100" y="5708650"/>
          <p14:tracePt t="90430" x="2825750" y="5715000"/>
          <p14:tracePt t="90449" x="2825750" y="5721350"/>
          <p14:tracePt t="90482" x="2819400" y="5721350"/>
          <p14:tracePt t="90517" x="2819400" y="5727700"/>
          <p14:tracePt t="90559" x="2825750" y="5734050"/>
          <p14:tracePt t="90566" x="2832100" y="5740400"/>
          <p14:tracePt t="90582" x="2838450" y="5746750"/>
          <p14:tracePt t="90596" x="2851150" y="5746750"/>
          <p14:tracePt t="90612" x="2882900" y="5759450"/>
          <p14:tracePt t="90629" x="2946400" y="5791200"/>
          <p14:tracePt t="90646" x="2978150" y="5803900"/>
          <p14:tracePt t="90662" x="3073400" y="5842000"/>
          <p14:tracePt t="90679" x="3168650" y="5861050"/>
          <p14:tracePt t="90695" x="3219450" y="5867400"/>
          <p14:tracePt t="90712" x="3302000" y="5867400"/>
          <p14:tracePt t="90729" x="3371850" y="5842000"/>
          <p14:tracePt t="90745" x="3390900" y="5835650"/>
          <p14:tracePt t="90762" x="3409950" y="5822950"/>
          <p14:tracePt t="90778" x="3422650" y="5810250"/>
          <p14:tracePt t="90814" x="3422650" y="5803900"/>
          <p14:tracePt t="90861" x="3416300" y="5803900"/>
          <p14:tracePt t="90868" x="3403600" y="5803900"/>
          <p14:tracePt t="90882" x="3384550" y="5803900"/>
          <p14:tracePt t="90894" x="3365500" y="5810250"/>
          <p14:tracePt t="90911" x="3302000" y="5816600"/>
          <p14:tracePt t="90928" x="3251200" y="5816600"/>
          <p14:tracePt t="90945" x="3162300" y="5816600"/>
          <p14:tracePt t="90961" x="3067050" y="5829300"/>
          <p14:tracePt t="90978" x="3028950" y="5829300"/>
          <p14:tracePt t="90995" x="2990850" y="5829300"/>
          <p14:tracePt t="91011" x="2965450" y="5829300"/>
          <p14:tracePt t="91027" x="2959100" y="5829300"/>
          <p14:tracePt t="91044" x="2946400" y="5829300"/>
          <p14:tracePt t="91149" x="2952750" y="5829300"/>
          <p14:tracePt t="91170" x="2965450" y="5829300"/>
          <p14:tracePt t="91185" x="2965450" y="5822950"/>
          <p14:tracePt t="91191" x="2978150" y="5816600"/>
          <p14:tracePt t="91198" x="2990850" y="5816600"/>
          <p14:tracePt t="91213" x="3016250" y="5810250"/>
          <p14:tracePt t="91226" x="3041650" y="5797550"/>
          <p14:tracePt t="91243" x="3124200" y="5778500"/>
          <p14:tracePt t="91260" x="3168650" y="5772150"/>
          <p14:tracePt t="91277" x="3238500" y="5759450"/>
          <p14:tracePt t="91293" x="3276600" y="5753100"/>
          <p14:tracePt t="91310" x="3302000" y="5746750"/>
          <p14:tracePt t="91326" x="3308350" y="5746750"/>
          <p14:tracePt t="91343" x="3314700" y="5746750"/>
          <p14:tracePt t="91376" x="3295650" y="5746750"/>
          <p14:tracePt t="91393" x="3282950" y="5746750"/>
          <p14:tracePt t="91409" x="3175000" y="5765800"/>
          <p14:tracePt t="91426" x="3117850" y="5772150"/>
          <p14:tracePt t="91443" x="3067050" y="5784850"/>
          <p14:tracePt t="91459" x="2952750" y="5784850"/>
          <p14:tracePt t="91476" x="2870200" y="5791200"/>
          <p14:tracePt t="91494" x="2813050" y="5797550"/>
          <p14:tracePt t="91508" x="2800350" y="5803900"/>
          <p14:tracePt t="91526" x="2781300" y="5810250"/>
          <p14:tracePt t="91559" x="2774950" y="5810250"/>
          <p14:tracePt t="91585" x="2781300" y="5810250"/>
          <p14:tracePt t="91595" x="2800350" y="5810250"/>
          <p14:tracePt t="91608" x="2819400" y="5803900"/>
          <p14:tracePt t="91625" x="2870200" y="5791200"/>
          <p14:tracePt t="91642" x="2946400" y="5765800"/>
          <p14:tracePt t="91658" x="2971800" y="5759450"/>
          <p14:tracePt t="91676" x="3035300" y="5740400"/>
          <p14:tracePt t="91692" x="3060700" y="5727700"/>
          <p14:tracePt t="91708" x="3073400" y="5727700"/>
          <p14:tracePt t="91725" x="3073400" y="5721350"/>
          <p14:tracePt t="91741" x="3079750" y="5721350"/>
          <p14:tracePt t="91782" x="3067050" y="5721350"/>
          <p14:tracePt t="91796" x="3054350" y="5721350"/>
          <p14:tracePt t="91807" x="3035300" y="5721350"/>
          <p14:tracePt t="91825" x="2990850" y="5727700"/>
          <p14:tracePt t="91841" x="2971800" y="5734050"/>
          <p14:tracePt t="91858" x="2927350" y="5753100"/>
          <p14:tracePt t="91874" x="2882900" y="5765800"/>
          <p14:tracePt t="91891" x="2863850" y="5784850"/>
          <p14:tracePt t="91908" x="2844800" y="5791200"/>
          <p14:tracePt t="91924" x="2838450" y="5791200"/>
          <p14:tracePt t="91970" x="2844800" y="5791200"/>
          <p14:tracePt t="91984" x="2863850" y="5791200"/>
          <p14:tracePt t="91993" x="2882900" y="5784850"/>
          <p14:tracePt t="92007" x="2914650" y="5778500"/>
          <p14:tracePt t="92024" x="2952750" y="5772150"/>
          <p14:tracePt t="92041" x="3086100" y="5753100"/>
          <p14:tracePt t="92057" x="3117850" y="5753100"/>
          <p14:tracePt t="92074" x="3155950" y="5746750"/>
          <p14:tracePt t="92091" x="3194050" y="5746750"/>
          <p14:tracePt t="92107" x="3213100" y="5746750"/>
          <p14:tracePt t="92154" x="3213100" y="5740400"/>
          <p14:tracePt t="92168" x="3200400" y="5740400"/>
          <p14:tracePt t="92176" x="3187700" y="5740400"/>
          <p14:tracePt t="92190" x="3168650" y="5746750"/>
          <p14:tracePt t="92206" x="3117850" y="5765800"/>
          <p14:tracePt t="92224" x="3041650" y="5778500"/>
          <p14:tracePt t="92239" x="3009900" y="5797550"/>
          <p14:tracePt t="92256" x="2952750" y="5810250"/>
          <p14:tracePt t="92273" x="2921000" y="5816600"/>
          <p14:tracePt t="92290" x="2914650" y="5816600"/>
          <p14:tracePt t="92306" x="2908300" y="5822950"/>
          <p14:tracePt t="92323" x="2895600" y="5829300"/>
          <p14:tracePt t="92356" x="2901950" y="5829300"/>
          <p14:tracePt t="92373" x="2933700" y="5829300"/>
          <p14:tracePt t="92389" x="2984500" y="5810250"/>
          <p14:tracePt t="92406" x="3092450" y="5778500"/>
          <p14:tracePt t="92422" x="3149600" y="5759450"/>
          <p14:tracePt t="92439" x="3219450" y="5734050"/>
          <p14:tracePt t="92456" x="3270250" y="5721350"/>
          <p14:tracePt t="92472" x="3282950" y="5715000"/>
          <p14:tracePt t="92489" x="3295650" y="5715000"/>
          <p14:tracePt t="92547" x="3282950" y="5715000"/>
          <p14:tracePt t="92554" x="3270250" y="5721350"/>
          <p14:tracePt t="92568" x="3244850" y="5727700"/>
          <p14:tracePt t="92575" x="3206750" y="5734050"/>
          <p14:tracePt t="92592" x="3162300" y="5753100"/>
          <p14:tracePt t="92605" x="3060700" y="5772150"/>
          <p14:tracePt t="92622" x="3003550" y="5778500"/>
          <p14:tracePt t="92639" x="2940050" y="5803900"/>
          <p14:tracePt t="92655" x="2914650" y="5803900"/>
          <p14:tracePt t="92672" x="2889250" y="5810250"/>
          <p14:tracePt t="92675" x="2882900" y="5810250"/>
          <p14:tracePt t="92690" x="2876550" y="5810250"/>
          <p14:tracePt t="92730" x="2882900" y="5810250"/>
          <p14:tracePt t="92737" x="2901950" y="5810250"/>
          <p14:tracePt t="92744" x="2921000" y="5810250"/>
          <p14:tracePt t="92758" x="2952750" y="5791200"/>
          <p14:tracePt t="92772" x="2984500" y="5778500"/>
          <p14:tracePt t="92788" x="3105150" y="5759450"/>
          <p14:tracePt t="92804" x="3155950" y="5740400"/>
          <p14:tracePt t="92821" x="3238500" y="5727700"/>
          <p14:tracePt t="92838" x="3282950" y="5708650"/>
          <p14:tracePt t="92855" x="3302000" y="5708650"/>
          <p14:tracePt t="92871" x="3314700" y="5708650"/>
          <p14:tracePt t="92927" x="3308350" y="5708650"/>
          <p14:tracePt t="92941" x="3302000" y="5708650"/>
          <p14:tracePt t="92948" x="3295650" y="5715000"/>
          <p14:tracePt t="92957" x="3270250" y="5721350"/>
          <p14:tracePt t="92970" x="3251200" y="5734050"/>
          <p14:tracePt t="92987" x="3219450" y="5746750"/>
          <p14:tracePt t="93005" x="3162300" y="5759450"/>
          <p14:tracePt t="93021" x="3098800" y="5791200"/>
          <p14:tracePt t="93037" x="3067050" y="5797550"/>
          <p14:tracePt t="93054" x="3035300" y="5810250"/>
          <p14:tracePt t="93070" x="3016250" y="5822950"/>
          <p14:tracePt t="93116" x="3035300" y="5822950"/>
          <p14:tracePt t="93130" x="3054350" y="5822950"/>
          <p14:tracePt t="93140" x="3086100" y="5822950"/>
          <p14:tracePt t="93153" x="3124200" y="5822950"/>
          <p14:tracePt t="93170" x="3206750" y="5810250"/>
          <p14:tracePt t="93187" x="3276600" y="5784850"/>
          <p14:tracePt t="93204" x="3302000" y="5765800"/>
          <p14:tracePt t="93220" x="3321050" y="5759450"/>
          <p14:tracePt t="93236" x="3340100" y="5753100"/>
          <p14:tracePt t="93292" x="3333750" y="5753100"/>
          <p14:tracePt t="93299" x="3327400" y="5753100"/>
          <p14:tracePt t="93306" x="3321050" y="5746750"/>
          <p14:tracePt t="93322" x="3314700" y="5746750"/>
          <p14:tracePt t="93336" x="3308350" y="5746750"/>
          <p14:tracePt t="93353" x="3282950" y="5746750"/>
          <p14:tracePt t="93370" x="3263900" y="5746750"/>
          <p14:tracePt t="93386" x="3238500" y="5746750"/>
          <p14:tracePt t="93793" x="3263900" y="5746750"/>
          <p14:tracePt t="93799" x="3321050" y="5765800"/>
          <p14:tracePt t="93814" x="3359150" y="5778500"/>
          <p14:tracePt t="93821" x="3416300" y="5791200"/>
          <p14:tracePt t="93835" x="3467100" y="5797550"/>
          <p14:tracePt t="93851" x="3562350" y="5822950"/>
          <p14:tracePt t="93867" x="3625850" y="5822950"/>
          <p14:tracePt t="93884" x="3771900" y="5854700"/>
          <p14:tracePt t="93901" x="3962400" y="5854700"/>
          <p14:tracePt t="93917" x="4064000" y="5848350"/>
          <p14:tracePt t="93935" x="4318000" y="5829300"/>
          <p14:tracePt t="93952" x="4476750" y="5816600"/>
          <p14:tracePt t="93968" x="4864100" y="5765800"/>
          <p14:tracePt t="93983" x="4978400" y="5740400"/>
          <p14:tracePt t="94000" x="5054600" y="5721350"/>
          <p14:tracePt t="94017" x="5187950" y="5702300"/>
          <p14:tracePt t="94034" x="5283200" y="5670550"/>
          <p14:tracePt t="94051" x="5327650" y="5670550"/>
          <p14:tracePt t="94067" x="5372100" y="5670550"/>
          <p14:tracePt t="94083" x="5416550" y="5664200"/>
          <p14:tracePt t="94100" x="5429250" y="5664200"/>
          <p14:tracePt t="94116" x="5461000" y="5664200"/>
          <p14:tracePt t="94133" x="5480050" y="5670550"/>
          <p14:tracePt t="94151" x="5511800" y="5676900"/>
          <p14:tracePt t="94167" x="5524500" y="5683250"/>
          <p14:tracePt t="94183" x="5537200" y="5689600"/>
          <p14:tracePt t="94187" x="5562600" y="5695950"/>
          <p14:tracePt t="94200" x="5581650" y="5695950"/>
          <p14:tracePt t="94216" x="5588000" y="5702300"/>
          <p14:tracePt t="94233" x="5600700" y="5702300"/>
          <p14:tracePt t="94298" x="5594350" y="5702300"/>
          <p14:tracePt t="94305" x="5575300" y="5702300"/>
          <p14:tracePt t="94319" x="5543550" y="5702300"/>
          <p14:tracePt t="94333" x="5410200" y="5689600"/>
          <p14:tracePt t="94349" x="5295900" y="5689600"/>
          <p14:tracePt t="94366" x="5010150" y="5702300"/>
          <p14:tracePt t="94383" x="4673600" y="5740400"/>
          <p14:tracePt t="94399" x="4502150" y="5765800"/>
          <p14:tracePt t="94416" x="4286250" y="5816600"/>
          <p14:tracePt t="94432" x="4165600" y="5854700"/>
          <p14:tracePt t="94449" x="4140200" y="5867400"/>
          <p14:tracePt t="94466" x="4121150" y="5873750"/>
          <p14:tracePt t="94482" x="4114800" y="5873750"/>
          <p14:tracePt t="94499" x="4121150" y="5873750"/>
          <p14:tracePt t="94516" x="4171950" y="5873750"/>
          <p14:tracePt t="94532" x="4305300" y="5854700"/>
          <p14:tracePt t="94548" x="4381500" y="5835650"/>
          <p14:tracePt t="94565" x="4610100" y="5797550"/>
          <p14:tracePt t="94582" x="4724400" y="5784850"/>
          <p14:tracePt t="94598" x="5016500" y="5740400"/>
          <p14:tracePt t="94615" x="5302250" y="5708650"/>
          <p14:tracePt t="94631" x="5441950" y="5708650"/>
          <p14:tracePt t="94649" x="5702300" y="5695950"/>
          <p14:tracePt t="94664" x="5880100" y="5695950"/>
          <p14:tracePt t="94681" x="5962650" y="5689600"/>
          <p14:tracePt t="94698" x="6051550" y="5689600"/>
          <p14:tracePt t="94715" x="6121400" y="5689600"/>
          <p14:tracePt t="94731" x="6146800" y="5689600"/>
          <p14:tracePt t="94748" x="6197600" y="5676900"/>
          <p14:tracePt t="94764" x="6235700" y="5670550"/>
          <p14:tracePt t="94781" x="6242050" y="5670550"/>
          <p14:tracePt t="94798" x="6248400" y="5664200"/>
          <p14:tracePt t="94832" x="6242050" y="5657850"/>
          <p14:tracePt t="94846" x="6216650" y="5657850"/>
          <p14:tracePt t="94853" x="6178550" y="5657850"/>
          <p14:tracePt t="94867" x="6140450" y="5657850"/>
          <p14:tracePt t="94881" x="5994400" y="5657850"/>
          <p14:tracePt t="94897" x="5918200" y="5657850"/>
          <p14:tracePt t="94914" x="5842000" y="5670550"/>
          <p14:tracePt t="94931" x="5683250" y="5695950"/>
          <p14:tracePt t="94947" x="5556250" y="5715000"/>
          <p14:tracePt t="94963" x="5486400" y="5734050"/>
          <p14:tracePt t="94980" x="5378450" y="5772150"/>
          <p14:tracePt t="94997" x="5327650" y="5784850"/>
          <p14:tracePt t="95014" x="5314950" y="5791200"/>
          <p14:tracePt t="95030" x="5308600" y="5791200"/>
          <p14:tracePt t="95064" x="5346700" y="5791200"/>
          <p14:tracePt t="95080" x="5378450" y="5784850"/>
          <p14:tracePt t="95097" x="5416550" y="5765800"/>
          <p14:tracePt t="95113" x="5638800" y="5740400"/>
          <p14:tracePt t="95130" x="5715000" y="5727700"/>
          <p14:tracePt t="95146" x="5810250" y="5721350"/>
          <p14:tracePt t="95163" x="5975350" y="5708650"/>
          <p14:tracePt t="95180" x="6096000" y="5689600"/>
          <p14:tracePt t="95196" x="6134100" y="5683250"/>
          <p14:tracePt t="95200" x="6165850" y="5676900"/>
          <p14:tracePt t="95213" x="6184900" y="5670550"/>
          <p14:tracePt t="95229" x="6210300" y="5664200"/>
          <p14:tracePt t="95247" x="6223000" y="5651500"/>
          <p14:tracePt t="95262" x="6223000" y="5645150"/>
          <p14:tracePt t="95279" x="6223000" y="5638800"/>
          <p14:tracePt t="95296" x="6223000" y="5619750"/>
          <p14:tracePt t="95313" x="6216650" y="5607050"/>
          <p14:tracePt t="95329" x="6210300" y="5575300"/>
          <p14:tracePt t="96202" x="6146800" y="5575300"/>
          <p14:tracePt t="96208" x="6057900" y="5575300"/>
          <p14:tracePt t="96216" x="5956300" y="5575300"/>
          <p14:tracePt t="96230" x="5867400" y="5575300"/>
          <p14:tracePt t="96242" x="5765800" y="5575300"/>
          <p14:tracePt t="96259" x="5511800" y="5594350"/>
          <p14:tracePt t="96276" x="5384800" y="5600700"/>
          <p14:tracePt t="96293" x="5143500" y="5626100"/>
          <p14:tracePt t="96310" x="4946650" y="5651500"/>
          <p14:tracePt t="96326" x="4857750" y="5676900"/>
          <p14:tracePt t="96343" x="4699000" y="5715000"/>
          <p14:tracePt t="96359" x="4552950" y="5759450"/>
          <p14:tracePt t="96375" x="4502150" y="5772150"/>
          <p14:tracePt t="96392" x="4425950" y="5803900"/>
          <p14:tracePt t="96409" x="4394200" y="5810250"/>
          <p14:tracePt t="96426" x="4318000" y="5822950"/>
          <p14:tracePt t="96441" x="4298950" y="5822950"/>
          <p14:tracePt t="96459" x="4267200" y="5822950"/>
          <p14:tracePt t="96476" x="4229100" y="5822950"/>
          <p14:tracePt t="96492" x="4197350" y="5822950"/>
          <p14:tracePt t="96509" x="4191000" y="5822950"/>
          <p14:tracePt t="96525" x="4171950" y="5822950"/>
          <p14:tracePt t="96541" x="4140200" y="5822950"/>
          <p14:tracePt t="96558" x="4121150" y="5822950"/>
          <p14:tracePt t="96575" x="4083050" y="5842000"/>
          <p14:tracePt t="96591" x="4057650" y="5848350"/>
          <p14:tracePt t="96609" x="4025900" y="5861050"/>
          <p14:tracePt t="96625" x="4013200" y="5867400"/>
          <p14:tracePt t="96642" x="3994150" y="5873750"/>
          <p14:tracePt t="96658" x="3987800" y="5873750"/>
          <p14:tracePt t="96675" x="3981450" y="5873750"/>
          <p14:tracePt t="96708" x="3975100" y="5873750"/>
          <p14:tracePt t="97040" x="3924300" y="5873750"/>
          <p14:tracePt t="97054" x="3860800" y="5873750"/>
          <p14:tracePt t="97061" x="3784600" y="5873750"/>
          <p14:tracePt t="97076" x="3702050" y="5873750"/>
          <p14:tracePt t="97090" x="3562350" y="5911850"/>
          <p14:tracePt t="97106" x="3492500" y="5924550"/>
          <p14:tracePt t="97124" x="3397250" y="5962650"/>
          <p14:tracePt t="97139" x="3359150" y="5962650"/>
          <p14:tracePt t="97157" x="3295650" y="5975350"/>
          <p14:tracePt t="97173" x="3263900" y="5988050"/>
          <p14:tracePt t="97189" x="3232150" y="5994400"/>
          <p14:tracePt t="97193" x="3213100" y="5994400"/>
          <p14:tracePt t="97206" x="3206750" y="5994400"/>
          <p14:tracePt t="97223" x="3187700" y="5994400"/>
          <p14:tracePt t="97256" x="3168650" y="5994400"/>
          <p14:tracePt t="97273" x="3155950" y="5988050"/>
          <p14:tracePt t="97288" x="3149600" y="5981700"/>
          <p14:tracePt t="97306" x="3136900" y="5975350"/>
          <p14:tracePt t="97322" x="3124200" y="5969000"/>
          <p14:tracePt t="97339" x="3111500" y="5969000"/>
          <p14:tracePt t="97356" x="3098800" y="5962650"/>
          <p14:tracePt t="97372" x="3086100" y="5962650"/>
          <p14:tracePt t="97388" x="3073400" y="5956300"/>
          <p14:tracePt t="97406" x="3054350" y="5956300"/>
          <p14:tracePt t="97422" x="3048000" y="5956300"/>
          <p14:tracePt t="97439" x="3035300" y="5949950"/>
          <p14:tracePt t="97456" x="3016250" y="5943600"/>
          <p14:tracePt t="97472" x="3009900" y="5943600"/>
          <p14:tracePt t="97489" x="2997200" y="5937250"/>
          <p14:tracePt t="97553" x="2990850" y="5930900"/>
          <p14:tracePt t="97623" x="2984500" y="5930900"/>
          <p14:tracePt t="98343" x="2971800" y="5924550"/>
          <p14:tracePt t="98357" x="2965450" y="5924550"/>
          <p14:tracePt t="98365" x="2959100" y="5924550"/>
          <p14:tracePt t="98378" x="2952750" y="5918200"/>
          <p14:tracePt t="98399" x="2946400" y="5918200"/>
          <p14:tracePt t="98406" x="2940050" y="5911850"/>
          <p14:tracePt t="98418" x="2933700" y="5911850"/>
          <p14:tracePt t="98435" x="2927350" y="5911850"/>
          <p14:tracePt t="98451" x="2921000" y="5911850"/>
          <p14:tracePt t="98484" x="2914650" y="5905500"/>
          <p14:tracePt t="98575" x="2914650" y="5899150"/>
          <p14:tracePt t="98688" x="2908300" y="5892800"/>
          <p14:tracePt t="98716" x="2908300" y="5886450"/>
          <p14:tracePt t="98786" x="2901950" y="5886450"/>
          <p14:tracePt t="98807" x="2901950" y="5880100"/>
          <p14:tracePt t="98835" x="2901950" y="5873750"/>
          <p14:tracePt t="98856" x="2908300" y="5873750"/>
          <p14:tracePt t="98948" x="2908300" y="5867400"/>
          <p14:tracePt t="98990" x="2914650" y="5861050"/>
          <p14:tracePt t="99081" x="2921000" y="5854700"/>
          <p14:tracePt t="99088" x="2927350" y="5854700"/>
          <p14:tracePt t="99109" x="2933700" y="5854700"/>
          <p14:tracePt t="99119" x="2933700" y="5848350"/>
          <p14:tracePt t="99137" x="2940050" y="5842000"/>
          <p14:tracePt t="99158" x="2946400" y="5842000"/>
          <p14:tracePt t="99179" x="2946400" y="5835650"/>
          <p14:tracePt t="99207" x="2952750" y="5835650"/>
          <p14:tracePt t="99242" x="2959100" y="5829300"/>
          <p14:tracePt t="99278" x="2965450" y="5822950"/>
          <p14:tracePt t="99300" x="2971800" y="5822950"/>
          <p14:tracePt t="99320" x="2978150" y="5816600"/>
          <p14:tracePt t="99334" x="2978150" y="5810250"/>
          <p14:tracePt t="99859" x="2990850" y="5810250"/>
          <p14:tracePt t="99873" x="3003550" y="5810250"/>
          <p14:tracePt t="99883" x="3016250" y="5810250"/>
          <p14:tracePt t="99896" x="3035300" y="5803900"/>
          <p14:tracePt t="99913" x="3105150" y="5797550"/>
          <p14:tracePt t="99930" x="3206750" y="5797550"/>
          <p14:tracePt t="99946" x="3276600" y="5784850"/>
          <p14:tracePt t="99963" x="3340100" y="5784850"/>
          <p14:tracePt t="99980" x="3486150" y="5759450"/>
          <p14:tracePt t="99996" x="3517900" y="5753100"/>
          <p14:tracePt t="100014" x="3543300" y="5746750"/>
          <p14:tracePt t="100029" x="3568700" y="5740400"/>
          <p14:tracePt t="100046" x="3581400" y="5740400"/>
          <p14:tracePt t="100063" x="3587750" y="5740400"/>
          <p14:tracePt t="100162" x="3581400" y="5740400"/>
          <p14:tracePt t="102740" x="3575050" y="5740400"/>
          <p14:tracePt t="102755" x="3556000" y="5753100"/>
          <p14:tracePt t="102761" x="3543300" y="5759450"/>
          <p14:tracePt t="102769" x="3530600" y="5765800"/>
          <p14:tracePt t="102786" x="3517900" y="5772150"/>
          <p14:tracePt t="102804" x="3492500" y="5791200"/>
          <p14:tracePt t="102820" x="3486150" y="5791200"/>
          <p14:tracePt t="102836" x="3473450" y="5803900"/>
          <p14:tracePt t="102853" x="3448050" y="5810250"/>
          <p14:tracePt t="102870" x="3441700" y="5810250"/>
          <p14:tracePt t="102887" x="3422650" y="5816600"/>
          <p14:tracePt t="102903" x="3416300" y="5816600"/>
          <p14:tracePt t="102919" x="3409950" y="5816600"/>
          <p14:tracePt t="102979" x="3403600" y="5816600"/>
          <p14:tracePt t="103042" x="3403600" y="5810250"/>
          <p14:tracePt t="103049" x="3403600" y="5803900"/>
          <p14:tracePt t="103063" x="3403600" y="5797550"/>
          <p14:tracePt t="103091" x="3403600" y="5791200"/>
          <p14:tracePt t="103105" x="3403600" y="5784850"/>
          <p14:tracePt t="103112" x="3403600" y="5765800"/>
          <p14:tracePt t="103122" x="3416300" y="5753100"/>
          <p14:tracePt t="103135" x="3429000" y="5746750"/>
          <p14:tracePt t="103152" x="3435350" y="5727700"/>
          <p14:tracePt t="103169" x="3467100" y="5683250"/>
          <p14:tracePt t="103185" x="3505200" y="5651500"/>
          <p14:tracePt t="103202" x="3524250" y="5638800"/>
          <p14:tracePt t="103219" x="3549650" y="5632450"/>
          <p14:tracePt t="103235" x="3575050" y="5638800"/>
          <p14:tracePt t="103252" x="3587750" y="5664200"/>
          <p14:tracePt t="103268" x="3600450" y="5708650"/>
          <p14:tracePt t="103285" x="3600450" y="5772150"/>
          <p14:tracePt t="103302" x="3600450" y="5816600"/>
          <p14:tracePt t="103318" x="3587750" y="5842000"/>
          <p14:tracePt t="103335" x="3562350" y="5873750"/>
          <p14:tracePt t="103352" x="3536950" y="5911850"/>
          <p14:tracePt t="103368" x="3511550" y="5924550"/>
          <p14:tracePt t="103385" x="3492500" y="5937250"/>
          <p14:tracePt t="103401" x="3416300" y="5981700"/>
          <p14:tracePt t="103418" x="3397250" y="5988050"/>
          <p14:tracePt t="103436" x="3346450" y="6013450"/>
          <p14:tracePt t="103451" x="3327400" y="6019800"/>
          <p14:tracePt t="103468" x="3276600" y="6045200"/>
          <p14:tracePt t="103485" x="3232150" y="6070600"/>
          <p14:tracePt t="103501" x="3219450" y="6083300"/>
          <p14:tracePt t="103517" x="3181350" y="6096000"/>
          <p14:tracePt t="103534" x="3168650" y="6102350"/>
          <p14:tracePt t="103550" x="3162300" y="6102350"/>
          <p14:tracePt t="103567" x="3143250" y="6108700"/>
          <p14:tracePt t="103584" x="3136900" y="6108700"/>
          <p14:tracePt t="103600" x="3136900" y="6115050"/>
          <p14:tracePt t="103618" x="3117850" y="6115050"/>
          <p14:tracePt t="103634" x="3111500" y="6115050"/>
          <p14:tracePt t="103650" x="3105150" y="6115050"/>
          <p14:tracePt t="103667" x="3098800" y="6115050"/>
          <p14:tracePt t="103683" x="3092450" y="6115050"/>
          <p14:tracePt t="103700" x="3092450" y="6121400"/>
          <p14:tracePt t="103717" x="3086100" y="6127750"/>
          <p14:tracePt t="103733" x="3079750" y="6127750"/>
          <p14:tracePt t="103750" x="3067050" y="6134100"/>
          <p14:tracePt t="103767" x="3060700" y="6146800"/>
          <p14:tracePt t="103783" x="3054350" y="6146800"/>
          <p14:tracePt t="103800" x="3041650" y="6159500"/>
          <p14:tracePt t="103816" x="3022600" y="6184900"/>
          <p14:tracePt t="103833" x="3016250" y="6191250"/>
          <p14:tracePt t="103850" x="2997200" y="6216650"/>
          <p14:tracePt t="103866" x="2984500" y="6229350"/>
          <p14:tracePt t="103883" x="2978150" y="6235700"/>
          <p14:tracePt t="103900" x="2971800" y="6242050"/>
          <p14:tracePt t="103916" x="2965450" y="6248400"/>
          <p14:tracePt t="103948" x="2965450" y="6254750"/>
          <p14:tracePt t="104018" x="2959100" y="6261100"/>
          <p14:tracePt t="104116" x="2959100" y="6267450"/>
          <p14:tracePt t="104173" x="2959100" y="6273800"/>
          <p14:tracePt t="104215" x="2965450" y="6273800"/>
          <p14:tracePt t="104229" x="2978150" y="6273800"/>
          <p14:tracePt t="104236" x="2984500" y="6273800"/>
          <p14:tracePt t="104248" x="2997200" y="6280150"/>
          <p14:tracePt t="104265" x="3054350" y="6280150"/>
          <p14:tracePt t="104281" x="3105150" y="6286500"/>
          <p14:tracePt t="104299" x="3225800" y="6299200"/>
          <p14:tracePt t="104316" x="3352800" y="6299200"/>
          <p14:tracePt t="104331" x="3429000" y="6311900"/>
          <p14:tracePt t="104349" x="3568700" y="6318250"/>
          <p14:tracePt t="104365" x="3651250" y="6318250"/>
          <p14:tracePt t="104381" x="3765550" y="6318250"/>
          <p14:tracePt t="104398" x="3854450" y="6318250"/>
          <p14:tracePt t="104416" x="3892550" y="6318250"/>
          <p14:tracePt t="104431" x="3937000" y="6318250"/>
          <p14:tracePt t="104448" x="3962400" y="6318250"/>
          <p14:tracePt t="104464" x="3968750" y="6318250"/>
          <p14:tracePt t="104497" x="3975100" y="6318250"/>
          <p14:tracePt t="104756" x="3981450" y="6318250"/>
          <p14:tracePt t="104777" x="3987800" y="6318250"/>
          <p14:tracePt t="104805" x="3994150" y="6318250"/>
          <p14:tracePt t="104826" x="4000500" y="6318250"/>
          <p14:tracePt t="104861" x="4006850" y="6318250"/>
          <p14:tracePt t="104917" x="4013200" y="6318250"/>
          <p14:tracePt t="104959" x="4006850" y="6318250"/>
          <p14:tracePt t="104980" x="4000500" y="6318250"/>
          <p14:tracePt t="104988" x="3987800" y="6318250"/>
          <p14:tracePt t="105002" x="3968750" y="6311900"/>
          <p14:tracePt t="105012" x="3943350" y="6305550"/>
          <p14:tracePt t="105030" x="3886200" y="6299200"/>
          <p14:tracePt t="105046" x="3848100" y="6292850"/>
          <p14:tracePt t="105062" x="3765550" y="6273800"/>
          <p14:tracePt t="105079" x="3657600" y="6254750"/>
          <p14:tracePt t="105096" x="3606800" y="6254750"/>
          <p14:tracePt t="105112" x="3511550" y="6248400"/>
          <p14:tracePt t="105129" x="3429000" y="6248400"/>
          <p14:tracePt t="105145" x="3390900" y="6248400"/>
          <p14:tracePt t="105162" x="3346450" y="6248400"/>
          <p14:tracePt t="105178" x="3302000" y="6248400"/>
          <p14:tracePt t="105195" x="3289300" y="6248400"/>
          <p14:tracePt t="105213" x="3263900" y="6254750"/>
          <p14:tracePt t="105228" x="3251200" y="6261100"/>
          <p14:tracePt t="105245" x="3244850" y="6261100"/>
          <p14:tracePt t="105262" x="3219450" y="6261100"/>
          <p14:tracePt t="105279" x="3213100" y="6267450"/>
          <p14:tracePt t="105295" x="3200400" y="6267450"/>
          <p14:tracePt t="105311" x="3194050" y="6273800"/>
          <p14:tracePt t="105328" x="3187700" y="6273800"/>
          <p14:tracePt t="105345" x="3175000" y="6273800"/>
          <p14:tracePt t="105361" x="3168650" y="6273800"/>
          <p14:tracePt t="105423" x="3162300" y="6280150"/>
          <p14:tracePt t="105430" x="3155950" y="6280150"/>
          <p14:tracePt t="105471" x="3149600" y="6286500"/>
          <p14:tracePt t="105881" x="3130550" y="6286500"/>
          <p14:tracePt t="105888" x="3111500" y="6292850"/>
          <p14:tracePt t="105902" x="3079750" y="6292850"/>
          <p14:tracePt t="105912" x="3054350" y="6299200"/>
          <p14:tracePt t="105925" x="3022600" y="6299200"/>
          <p14:tracePt t="105942" x="2997200" y="6305550"/>
          <p14:tracePt t="105959" x="2940050" y="6324600"/>
          <p14:tracePt t="105976" x="2927350" y="6324600"/>
          <p14:tracePt t="105993" x="2921000" y="6324600"/>
          <p14:tracePt t="106009" x="2908300" y="6324600"/>
          <p14:tracePt t="106025" x="2895600" y="6324600"/>
          <p14:tracePt t="106310" x="2901950" y="6318250"/>
          <p14:tracePt t="106331" x="2901950" y="6311900"/>
          <p14:tracePt t="106401" x="2908300" y="6305550"/>
          <p14:tracePt t="106422" x="2914650" y="6299200"/>
          <p14:tracePt t="106450" x="2914650" y="6292850"/>
          <p14:tracePt t="106505" x="2921000" y="6292850"/>
          <p14:tracePt t="106801" x="2927350" y="6292850"/>
          <p14:tracePt t="106836" x="2933700" y="6286500"/>
          <p14:tracePt t="106843" x="2933700" y="6280150"/>
          <p14:tracePt t="106859" x="2940050" y="6280150"/>
          <p14:tracePt t="106873" x="2940050" y="6267450"/>
          <p14:tracePt t="106906" x="2940050" y="6261100"/>
          <p14:tracePt t="106942" x="2946400" y="6254750"/>
          <p14:tracePt t="106984" x="2952750" y="6248400"/>
          <p14:tracePt t="107006" x="2952750" y="6242050"/>
          <p14:tracePt t="107012" x="2952750" y="6235700"/>
          <p14:tracePt t="108486" x="2952750" y="6229350"/>
          <p14:tracePt t="108536" x="2952750" y="6223000"/>
          <p14:tracePt t="108586" x="2952750" y="6216650"/>
          <p14:tracePt t="108619" x="2952750" y="6203950"/>
          <p14:tracePt t="108636" x="2952750" y="6191250"/>
          <p14:tracePt t="108652" x="2946400" y="6184900"/>
          <p14:tracePt t="108669" x="2946400" y="6178550"/>
          <p14:tracePt t="108702" x="2940050" y="6172200"/>
          <p14:tracePt t="108719" x="2940050" y="6165850"/>
          <p14:tracePt t="108736" x="2940050" y="6159500"/>
          <p14:tracePt t="108752" x="2933700" y="6153150"/>
          <p14:tracePt t="108769" x="2927350" y="6146800"/>
          <p14:tracePt t="108801" x="2927350" y="6140450"/>
          <p14:tracePt t="108818" x="2921000" y="6140450"/>
          <p14:tracePt t="108835" x="2914650" y="6140450"/>
          <p14:tracePt t="108868" x="2908300" y="6140450"/>
          <p14:tracePt t="108884" x="2908300" y="6134100"/>
          <p14:tracePt t="108918" x="2901950" y="6134100"/>
          <p14:tracePt t="108934" x="2889250" y="6134100"/>
          <p14:tracePt t="108968" x="2876550" y="6127750"/>
          <p14:tracePt t="108984" x="2870200" y="6121400"/>
          <p14:tracePt t="109001" x="2844800" y="6115050"/>
          <p14:tracePt t="109017" x="2832100" y="6108700"/>
          <p14:tracePt t="109034" x="2813050" y="6096000"/>
          <p14:tracePt t="109051" x="2717800" y="6019800"/>
          <p14:tracePt t="109068" x="2667000" y="5981700"/>
          <p14:tracePt t="109084" x="2584450" y="5892800"/>
          <p14:tracePt t="109100" x="2540000" y="5835650"/>
          <p14:tracePt t="109116" x="2451100" y="5708650"/>
          <p14:tracePt t="109134" x="2362200" y="5581650"/>
          <p14:tracePt t="109150" x="2330450" y="5499100"/>
          <p14:tracePt t="109167" x="2254250" y="5359400"/>
          <p14:tracePt t="109184" x="2184400" y="5213350"/>
          <p14:tracePt t="109200" x="2152650" y="5130800"/>
          <p14:tracePt t="109217" x="2082800" y="4991100"/>
          <p14:tracePt t="109234" x="2025650" y="4870450"/>
          <p14:tracePt t="109250" x="2006600" y="4800600"/>
          <p14:tracePt t="109267" x="1949450" y="4692650"/>
          <p14:tracePt t="109283" x="1898650" y="4578350"/>
          <p14:tracePt t="109299" x="1866900" y="4521200"/>
          <p14:tracePt t="109316" x="1822450" y="4413250"/>
          <p14:tracePt t="109333" x="1784350" y="4298950"/>
          <p14:tracePt t="109350" x="1765300" y="4260850"/>
          <p14:tracePt t="109351" x="1752600" y="4216400"/>
          <p14:tracePt t="109383" x="1727200" y="4114800"/>
          <p14:tracePt t="109400" x="1727200" y="4089400"/>
          <p14:tracePt t="109416" x="1720850" y="4038600"/>
          <p14:tracePt t="109432" x="1714500" y="4013200"/>
          <p14:tracePt t="109448" x="1708150" y="3975100"/>
          <p14:tracePt t="109466" x="1708150" y="3937000"/>
          <p14:tracePt t="109483" x="1701800" y="3917950"/>
          <p14:tracePt t="109499" x="1695450" y="3873500"/>
          <p14:tracePt t="109516" x="1676400" y="3829050"/>
          <p14:tracePt t="109532" x="1676400" y="3810000"/>
          <p14:tracePt t="109549" x="1670050" y="3759200"/>
          <p14:tracePt t="109565" x="1657350" y="3721100"/>
          <p14:tracePt t="109582" x="1651000" y="3695700"/>
          <p14:tracePt t="109599" x="1644650" y="3663950"/>
          <p14:tracePt t="109616" x="1631950" y="3632200"/>
          <p14:tracePt t="109632" x="1625600" y="3619500"/>
          <p14:tracePt t="109649" x="1619250" y="3581400"/>
          <p14:tracePt t="109665" x="1619250" y="3568700"/>
          <p14:tracePt t="109682" x="1619250" y="3543300"/>
          <p14:tracePt t="109699" x="1612900" y="3543300"/>
          <p14:tracePt t="109715" x="1612900" y="3536950"/>
          <p14:tracePt t="109731" x="1612900" y="3530600"/>
          <p14:tracePt t="109781" x="1612900" y="3536950"/>
          <p14:tracePt t="109797" x="1612900" y="3543300"/>
          <p14:tracePt t="109814" x="1619250" y="3549650"/>
          <p14:tracePt t="109831" x="1625600" y="3549650"/>
          <p14:tracePt t="109847" x="1625600" y="3556000"/>
          <p14:tracePt t="109865" x="1631950" y="3568700"/>
          <p14:tracePt t="109898" x="1638300" y="3581400"/>
          <p14:tracePt t="109913" x="1644650" y="3587750"/>
          <p14:tracePt t="109928" x="1651000" y="3587750"/>
          <p14:tracePt t="109945" x="1657350" y="3594100"/>
          <p14:tracePt t="109962" x="1657350" y="3600450"/>
          <p14:tracePt t="109995" x="1663700" y="3606800"/>
          <p14:tracePt t="110028" x="1663700" y="3613150"/>
          <p14:tracePt t="110045" x="1670050" y="3619500"/>
          <p14:tracePt t="110062" x="1676400" y="3619500"/>
          <p14:tracePt t="110078" x="1682750" y="3625850"/>
          <p14:tracePt t="110095" x="1701800" y="3644900"/>
          <p14:tracePt t="110111" x="1714500" y="3657600"/>
          <p14:tracePt t="110128" x="1758950" y="3695700"/>
          <p14:tracePt t="110145" x="1803400" y="3740150"/>
          <p14:tracePt t="110161" x="1835150" y="3765550"/>
          <p14:tracePt t="110178" x="1879600" y="3790950"/>
          <p14:tracePt t="110194" x="1911350" y="3822700"/>
          <p14:tracePt t="110211" x="1924050" y="3829050"/>
          <p14:tracePt t="110228" x="1936750" y="3835400"/>
          <p14:tracePt t="110244" x="1974850" y="3860800"/>
          <p14:tracePt t="110261" x="1981200" y="3867150"/>
          <p14:tracePt t="110278" x="2000250" y="3873500"/>
          <p14:tracePt t="110294" x="2006600" y="3879850"/>
          <p14:tracePt t="110311" x="2012950" y="3879850"/>
          <p14:tracePt t="110344" x="2019300" y="3879850"/>
          <p14:tracePt t="110398" x="2019300" y="3886200"/>
          <p14:tracePt t="110447" x="2019300" y="3892550"/>
          <p14:tracePt t="110453" x="2025650" y="3892550"/>
          <p14:tracePt t="110475" x="2025650" y="3898900"/>
          <p14:tracePt t="110489" x="2025650" y="3905250"/>
          <p14:tracePt t="110496" x="2025650" y="3911600"/>
          <p14:tracePt t="110513" x="2025650" y="3917950"/>
          <p14:tracePt t="110538" x="2025650" y="3930650"/>
          <p14:tracePt t="110547" x="2025650" y="3943350"/>
          <p14:tracePt t="110560" x="2025650" y="3956050"/>
          <p14:tracePt t="110576" x="2019300" y="3968750"/>
          <p14:tracePt t="110593" x="2006600" y="4013200"/>
          <p14:tracePt t="110609" x="1987550" y="4064000"/>
          <p14:tracePt t="110626" x="1968500" y="4095750"/>
          <p14:tracePt t="110643" x="1949450" y="4133850"/>
          <p14:tracePt t="110660" x="1917700" y="4171950"/>
          <p14:tracePt t="110676" x="1911350" y="4184650"/>
          <p14:tracePt t="110693" x="1892300" y="4210050"/>
          <p14:tracePt t="110709" x="1885950" y="4222750"/>
          <p14:tracePt t="110726" x="1879600" y="4229100"/>
          <p14:tracePt t="110743" x="1873250" y="4235450"/>
          <p14:tracePt t="110759" x="1866900" y="4241800"/>
          <p14:tracePt t="110792" x="1860550" y="4248150"/>
          <p14:tracePt t="110809" x="1860550" y="4254500"/>
          <p14:tracePt t="110847" x="1854200" y="4260850"/>
          <p14:tracePt t="110875" x="1854200" y="4267200"/>
          <p14:tracePt t="110938" x="1860550" y="4273550"/>
          <p14:tracePt t="110945" x="1860550" y="4279900"/>
          <p14:tracePt t="110967" x="1866900" y="4286250"/>
          <p14:tracePt t="110981" x="1873250" y="4286250"/>
          <p14:tracePt t="110991" x="1873250" y="4298950"/>
          <p14:tracePt t="111009" x="1898650" y="4311650"/>
          <p14:tracePt t="111026" x="1911350" y="4324350"/>
          <p14:tracePt t="111041" x="1955800" y="4343400"/>
          <p14:tracePt t="111058" x="2006600" y="4368800"/>
          <p14:tracePt t="111075" x="2032000" y="4375150"/>
          <p14:tracePt t="111091" x="2095500" y="4387850"/>
          <p14:tracePt t="111108" x="2152650" y="4387850"/>
          <p14:tracePt t="111125" x="2184400" y="4387850"/>
          <p14:tracePt t="111142" x="2228850" y="4381500"/>
          <p14:tracePt t="111157" x="2273300" y="4368800"/>
          <p14:tracePt t="111174" x="2292350" y="4368800"/>
          <p14:tracePt t="111192" x="2336800" y="4362450"/>
          <p14:tracePt t="111207" x="2355850" y="4362450"/>
          <p14:tracePt t="111225" x="2393950" y="4362450"/>
          <p14:tracePt t="111241" x="2432050" y="4368800"/>
          <p14:tracePt t="111257" x="2432050" y="4375150"/>
          <p14:tracePt t="111273" x="2444750" y="4375150"/>
          <p14:tracePt t="111291" x="2451100" y="4381500"/>
          <p14:tracePt t="112553" x="2432050" y="4394200"/>
          <p14:tracePt t="112567" x="2419350" y="4419600"/>
          <p14:tracePt t="112573" x="2400300" y="4432300"/>
          <p14:tracePt t="112586" x="2374900" y="4457700"/>
          <p14:tracePt t="112603" x="2349500" y="4483100"/>
          <p14:tracePt t="112619" x="2336800" y="4495800"/>
          <p14:tracePt t="112636" x="2324100" y="4521200"/>
          <p14:tracePt t="112652" x="2311400" y="4540250"/>
          <p14:tracePt t="112669" x="2298700" y="4546600"/>
          <p14:tracePt t="112687" x="2286000" y="4552950"/>
          <p14:tracePt t="112702" x="2273300" y="4572000"/>
          <p14:tracePt t="112719" x="2266950" y="4584700"/>
          <p14:tracePt t="112736" x="2241550" y="4610100"/>
          <p14:tracePt t="112752" x="2222500" y="4629150"/>
          <p14:tracePt t="112769" x="2197100" y="4648200"/>
          <p14:tracePt t="112786" x="2152650" y="4673600"/>
          <p14:tracePt t="112802" x="2139950" y="4679950"/>
          <p14:tracePt t="112819" x="2095500" y="4705350"/>
          <p14:tracePt t="112835" x="2063750" y="4711700"/>
          <p14:tracePt t="112852" x="2044700" y="4718050"/>
          <p14:tracePt t="112869" x="2019300" y="4724400"/>
          <p14:tracePt t="112885" x="1974850" y="4730750"/>
          <p14:tracePt t="112902" x="1962150" y="4730750"/>
          <p14:tracePt t="112918" x="1943100" y="4737100"/>
          <p14:tracePt t="112934" x="1917700" y="4737100"/>
          <p14:tracePt t="112952" x="1905000" y="4737100"/>
          <p14:tracePt t="112968" x="1879600" y="4743450"/>
          <p14:tracePt t="112985" x="1866900" y="4743450"/>
          <p14:tracePt t="113002" x="1847850" y="4743450"/>
          <p14:tracePt t="113018" x="1841500" y="4743450"/>
          <p14:tracePt t="113143" x="1847850" y="4743450"/>
          <p14:tracePt t="113157" x="1854200" y="4743450"/>
          <p14:tracePt t="113164" x="1860550" y="4743450"/>
          <p14:tracePt t="113178" x="1873250" y="4743450"/>
          <p14:tracePt t="113187" x="1885950" y="4743450"/>
          <p14:tracePt t="113200" x="1911350" y="4737100"/>
          <p14:tracePt t="113217" x="1968500" y="4737100"/>
          <p14:tracePt t="113234" x="2006600" y="4737100"/>
          <p14:tracePt t="113250" x="2089150" y="4737100"/>
          <p14:tracePt t="113267" x="2127250" y="4737100"/>
          <p14:tracePt t="113284" x="2209800" y="4730750"/>
          <p14:tracePt t="113300" x="2222500" y="4730750"/>
          <p14:tracePt t="113317" x="2235200" y="4730750"/>
          <p14:tracePt t="113333" x="2254250" y="4730750"/>
          <p14:tracePt t="113350" x="2266950" y="4730750"/>
          <p14:tracePt t="113402" x="2260600" y="4737100"/>
          <p14:tracePt t="113418" x="2254250" y="4743450"/>
          <p14:tracePt t="113424" x="2254250" y="4749800"/>
          <p14:tracePt t="113438" x="2241550" y="4756150"/>
          <p14:tracePt t="113450" x="2235200" y="4768850"/>
          <p14:tracePt t="113466" x="2209800" y="4806950"/>
          <p14:tracePt t="113483" x="2197100" y="4819650"/>
          <p14:tracePt t="113501" x="2159000" y="4870450"/>
          <p14:tracePt t="113516" x="2120900" y="4921250"/>
          <p14:tracePt t="113533" x="2095500" y="4959350"/>
          <p14:tracePt t="113550" x="2057400" y="4997450"/>
          <p14:tracePt t="113566" x="2038350" y="5035550"/>
          <p14:tracePt t="113583" x="2025650" y="5054600"/>
          <p14:tracePt t="113600" x="2012950" y="5080000"/>
          <p14:tracePt t="113616" x="2006600" y="5086350"/>
          <p14:tracePt t="113632" x="2000250" y="5099050"/>
          <p14:tracePt t="113649" x="2000250" y="5105400"/>
          <p14:tracePt t="113666" x="2000250" y="5111750"/>
          <p14:tracePt t="113775" x="2006600" y="5111750"/>
          <p14:tracePt t="113796" x="2012950" y="5111750"/>
          <p14:tracePt t="113810" x="2019300" y="5111750"/>
          <p14:tracePt t="113818" x="2025650" y="5111750"/>
          <p14:tracePt t="113831" x="2032000" y="5105400"/>
          <p14:tracePt t="113848" x="2057400" y="5099050"/>
          <p14:tracePt t="113866" x="2089150" y="5086350"/>
          <p14:tracePt t="113881" x="2101850" y="5080000"/>
          <p14:tracePt t="113898" x="2146300" y="5054600"/>
          <p14:tracePt t="113916" x="2178050" y="5035550"/>
          <p14:tracePt t="113931" x="2190750" y="5022850"/>
          <p14:tracePt t="113948" x="2216150" y="5016500"/>
          <p14:tracePt t="113965" x="2247900" y="5003800"/>
          <p14:tracePt t="113981" x="2273300" y="4984750"/>
          <p14:tracePt t="113998" x="2286000" y="4978400"/>
          <p14:tracePt t="114015" x="2317750" y="4972050"/>
          <p14:tracePt t="114032" x="2336800" y="4965700"/>
          <p14:tracePt t="114048" x="2349500" y="4965700"/>
          <p14:tracePt t="114064" x="2355850" y="4965700"/>
          <p14:tracePt t="114119" x="2362200" y="4965700"/>
          <p14:tracePt t="114196" x="2362200" y="4972050"/>
          <p14:tracePt t="114217" x="2362200" y="4978400"/>
          <p14:tracePt t="114232" x="2362200" y="4984750"/>
          <p14:tracePt t="114238" x="2362200" y="4991100"/>
          <p14:tracePt t="114252" x="2362200" y="4997450"/>
          <p14:tracePt t="114263" x="2362200" y="5010150"/>
          <p14:tracePt t="114283" x="2355850" y="5029200"/>
          <p14:tracePt t="114297" x="2355850" y="5041900"/>
          <p14:tracePt t="114314" x="2336800" y="5086350"/>
          <p14:tracePt t="114331" x="2317750" y="5118100"/>
          <p14:tracePt t="114346" x="2311400" y="5143500"/>
          <p14:tracePt t="114363" x="2292350" y="5168900"/>
          <p14:tracePt t="114380" x="2279650" y="5194300"/>
          <p14:tracePt t="114396" x="2279650" y="5200650"/>
          <p14:tracePt t="114414" x="2273300" y="5207000"/>
          <p14:tracePt t="114435" x="2266950" y="5213350"/>
          <p14:tracePt t="114491" x="2266950" y="5219700"/>
          <p14:tracePt t="114639" x="2273300" y="5226050"/>
          <p14:tracePt t="114849" x="2273300" y="5232400"/>
          <p14:tracePt t="114870" x="2279650" y="5232400"/>
          <p14:tracePt t="114884" x="2286000" y="5232400"/>
          <p14:tracePt t="114892" x="2286000" y="5238750"/>
          <p14:tracePt t="114898" x="2298700" y="5238750"/>
          <p14:tracePt t="114914" x="2305050" y="5238750"/>
          <p14:tracePt t="114928" x="2317750" y="5238750"/>
          <p14:tracePt t="114945" x="2349500" y="5238750"/>
          <p14:tracePt t="114962" x="2400300" y="5219700"/>
          <p14:tracePt t="114978" x="2425700" y="5213350"/>
          <p14:tracePt t="114994" x="2470150" y="5200650"/>
          <p14:tracePt t="115012" x="2520950" y="5181600"/>
          <p14:tracePt t="115028" x="2533650" y="5181600"/>
          <p14:tracePt t="115045" x="2559050" y="5168900"/>
          <p14:tracePt t="115061" x="2571750" y="5168900"/>
          <p14:tracePt t="115078" x="2578100" y="5168900"/>
          <p14:tracePt t="115144" x="2578100" y="5162550"/>
          <p14:tracePt t="115390" x="2578100" y="5168900"/>
          <p14:tracePt t="115411" x="2571750" y="5168900"/>
          <p14:tracePt t="115439" x="2571750" y="5175250"/>
          <p14:tracePt t="115474" x="2565400" y="5181600"/>
          <p14:tracePt t="115502" x="2559050" y="5181600"/>
          <p14:tracePt t="115511" x="2559050" y="5187950"/>
          <p14:tracePt t="115545" x="2552700" y="5187950"/>
          <p14:tracePt t="115573" x="2552700" y="5194300"/>
          <p14:tracePt t="115615" x="2546350" y="5200650"/>
          <p14:tracePt t="115636" x="2546350" y="5207000"/>
          <p14:tracePt t="115657" x="2540000" y="5207000"/>
          <p14:tracePt t="115664" x="2533650" y="5207000"/>
          <p14:tracePt t="115693" x="2533650" y="5213350"/>
          <p14:tracePt t="115713" x="2527300" y="5219700"/>
          <p14:tracePt t="115734" x="2520950" y="5226050"/>
          <p14:tracePt t="115755" x="2514600" y="5226050"/>
          <p14:tracePt t="115762" x="2514600" y="5232400"/>
          <p14:tracePt t="115797" x="2514600" y="5238750"/>
          <p14:tracePt t="115805" x="2508250" y="5238750"/>
          <p14:tracePt t="115854" x="2501900" y="5245100"/>
          <p14:tracePt t="115882" x="2495550" y="5251450"/>
          <p14:tracePt t="115924" x="2495550" y="5257800"/>
          <p14:tracePt t="116008" x="2489200" y="5257800"/>
          <p14:tracePt t="116134" x="2489200" y="5264150"/>
          <p14:tracePt t="116163" x="2489200" y="5270500"/>
          <p14:tracePt t="116184" x="2489200" y="5276850"/>
          <p14:tracePt t="116275" x="2489200" y="5283200"/>
          <p14:tracePt t="116317" x="2489200" y="5289550"/>
          <p14:tracePt t="116359" x="2489200" y="5295900"/>
          <p14:tracePt t="116374" x="2489200" y="5302250"/>
          <p14:tracePt t="116394" x="2489200" y="5308600"/>
          <p14:tracePt t="116409" x="2489200" y="5314950"/>
          <p14:tracePt t="116430" x="2489200" y="5327650"/>
          <p14:tracePt t="116436" x="2489200" y="5340350"/>
          <p14:tracePt t="116443" x="2489200" y="5353050"/>
          <p14:tracePt t="116459" x="2489200" y="5372100"/>
          <p14:tracePt t="116473" x="2489200" y="5403850"/>
          <p14:tracePt t="116489" x="2501900" y="5473700"/>
          <p14:tracePt t="116507" x="2514600" y="5543550"/>
          <p14:tracePt t="116522" x="2520950" y="5581650"/>
          <p14:tracePt t="116539" x="2540000" y="5664200"/>
          <p14:tracePt t="116556" x="2552700" y="5721350"/>
          <p14:tracePt t="116572" x="2559050" y="5753100"/>
          <p14:tracePt t="116589" x="2571750" y="5784850"/>
          <p14:tracePt t="116606" x="2571750" y="5797550"/>
          <p14:tracePt t="116622" x="2578100" y="5803900"/>
          <p14:tracePt t="116638" x="2578100" y="5810250"/>
          <p14:tracePt t="116655" x="2597150" y="5822950"/>
          <p14:tracePt t="116672" x="2603500" y="5829300"/>
          <p14:tracePt t="116689" x="2616200" y="5848350"/>
          <p14:tracePt t="116705" x="2628900" y="5861050"/>
          <p14:tracePt t="116722" x="2660650" y="5892800"/>
          <p14:tracePt t="116739" x="2686050" y="5937250"/>
          <p14:tracePt t="116755" x="2698750" y="5949950"/>
          <p14:tracePt t="116772" x="2730500" y="5988050"/>
          <p14:tracePt t="116788" x="2749550" y="6013450"/>
          <p14:tracePt t="116805" x="2755900" y="6026150"/>
          <p14:tracePt t="116821" x="2768600" y="6038850"/>
          <p14:tracePt t="116838" x="2781300" y="6051550"/>
          <p14:tracePt t="116855" x="2787650" y="6064250"/>
          <p14:tracePt t="116872" x="2800350" y="6076950"/>
          <p14:tracePt t="116888" x="2806700" y="6089650"/>
          <p14:tracePt t="116905" x="2819400" y="6102350"/>
          <p14:tracePt t="116921" x="2832100" y="6108700"/>
          <p14:tracePt t="116938" x="2838450" y="6127750"/>
          <p14:tracePt t="116954" x="2851150" y="6134100"/>
          <p14:tracePt t="116971" x="2876550" y="6159500"/>
          <p14:tracePt t="116988" x="2889250" y="6165850"/>
          <p14:tracePt t="117005" x="2908300" y="6184900"/>
          <p14:tracePt t="117020" x="2914650" y="6197600"/>
          <p14:tracePt t="117037" x="2914650" y="6203950"/>
          <p14:tracePt t="117054" x="2921000" y="6210300"/>
          <p14:tracePt t="117087" x="2927350" y="6210300"/>
          <p14:tracePt t="117167" x="2927350" y="6216650"/>
          <p14:tracePt t="117209" x="2933700" y="6223000"/>
          <p14:tracePt t="117251" x="2940050" y="6223000"/>
          <p14:tracePt t="117308" x="2940050" y="6229350"/>
          <p14:tracePt t="117350" x="2946400" y="6235700"/>
          <p14:tracePt t="117441" x="2952750" y="6235700"/>
          <p14:tracePt t="117694" x="2959100" y="6235700"/>
          <p14:tracePt t="117729" x="2965450" y="6235700"/>
          <p14:tracePt t="117820" x="2965450" y="6242050"/>
          <p14:tracePt t="117989" x="2971800" y="6242050"/>
          <p14:tracePt t="118010" x="2978150" y="6242050"/>
          <p14:tracePt t="118031" x="2984500" y="6235700"/>
          <p14:tracePt t="118052" x="2990850" y="6235700"/>
          <p14:tracePt t="118059" x="2997200" y="6229350"/>
          <p14:tracePt t="118080" x="3003550" y="6229350"/>
          <p14:tracePt t="118102" x="3009900" y="6229350"/>
          <p14:tracePt t="118122" x="3016250" y="6229350"/>
          <p14:tracePt t="118150" x="3022600" y="6229350"/>
          <p14:tracePt t="118200" x="3028950" y="6229350"/>
          <p14:tracePt t="118242" x="3035300" y="6223000"/>
          <p14:tracePt t="118432" x="3028950" y="6223000"/>
          <p14:tracePt t="118537" x="3022600" y="6223000"/>
          <p14:tracePt t="118621" x="3016250" y="6223000"/>
          <p14:tracePt t="118656" x="3009900" y="6223000"/>
          <p14:tracePt t="118663" x="3003550" y="6223000"/>
          <p14:tracePt t="118684" x="2997200" y="6223000"/>
          <p14:tracePt t="118712" x="2990850" y="6223000"/>
          <p14:tracePt t="118748" x="2990850" y="6216650"/>
          <p14:tracePt t="118762" x="2984500" y="6216650"/>
          <p14:tracePt t="118776" x="2984500" y="6210300"/>
          <p14:tracePt t="118784" x="2984500" y="6203950"/>
          <p14:tracePt t="118798" x="2984500" y="6197600"/>
          <p14:tracePt t="118815" x="2984500" y="6191250"/>
          <p14:tracePt t="118853" x="2984500" y="6184900"/>
          <p14:tracePt t="118874" x="2984500" y="6178550"/>
          <p14:tracePt t="118902" x="2984500" y="6172200"/>
          <p14:tracePt t="118922" x="2984500" y="6165850"/>
          <p14:tracePt t="118944" x="2984500" y="6159500"/>
          <p14:tracePt t="118966" x="2984500" y="6153150"/>
          <p14:tracePt t="119078" x="2984500" y="6159500"/>
          <p14:tracePt t="119085" x="2990850" y="6159500"/>
          <p14:tracePt t="119100" x="2997200" y="6165850"/>
          <p14:tracePt t="119114" x="3003550" y="6178550"/>
          <p14:tracePt t="119130" x="3009900" y="6178550"/>
          <p14:tracePt t="119147" x="3028950" y="6184900"/>
          <p14:tracePt t="119163" x="3048000" y="6197600"/>
          <p14:tracePt t="119180" x="3079750" y="6216650"/>
          <p14:tracePt t="119197" x="3124200" y="6235700"/>
          <p14:tracePt t="119213" x="3149600" y="6248400"/>
          <p14:tracePt t="119230" x="3200400" y="6254750"/>
          <p14:tracePt t="119247" x="3257550" y="6267450"/>
          <p14:tracePt t="119263" x="3276600" y="6267450"/>
          <p14:tracePt t="119280" x="3327400" y="6267450"/>
          <p14:tracePt t="119296" x="3359150" y="6267450"/>
          <p14:tracePt t="119313" x="3371850" y="6267450"/>
          <p14:tracePt t="119331" x="3378200" y="6267450"/>
          <p14:tracePt t="119381" x="3384550" y="6267450"/>
          <p14:tracePt t="119478" x="3378200" y="6267450"/>
          <p14:tracePt t="119548" x="3371850" y="6267450"/>
          <p14:tracePt t="119576" x="3365500" y="6267450"/>
          <p14:tracePt t="119590" x="3359150" y="6267450"/>
          <p14:tracePt t="119605" x="3352800" y="6267450"/>
          <p14:tracePt t="119646" x="3346450" y="6267450"/>
          <p14:tracePt t="119675" x="3340100" y="6267450"/>
          <p14:tracePt t="119710" x="3333750" y="6267450"/>
          <p14:tracePt t="119745" x="3327400" y="6267450"/>
          <p14:tracePt t="119766" x="3321050" y="6273800"/>
          <p14:tracePt t="119787" x="3314700" y="6273800"/>
          <p14:tracePt t="119808" x="3308350" y="6280150"/>
          <p14:tracePt t="120128" x="3289300" y="6280150"/>
          <p14:tracePt t="120141" x="3263900" y="6280150"/>
          <p14:tracePt t="120149" x="3232150" y="6280150"/>
          <p14:tracePt t="120163" x="3194050" y="6280150"/>
          <p14:tracePt t="120177" x="3117850" y="6286500"/>
          <p14:tracePt t="120193" x="3092450" y="6286500"/>
          <p14:tracePt t="120210" x="3048000" y="6292850"/>
          <p14:tracePt t="120226" x="3003550" y="6305550"/>
          <p14:tracePt t="120243" x="2959100" y="6318250"/>
          <p14:tracePt t="120261" x="2927350" y="6324600"/>
          <p14:tracePt t="120276" x="2921000" y="6324600"/>
          <p14:tracePt t="120293" x="2908300" y="6324600"/>
          <p14:tracePt t="120310" x="2901950" y="6324600"/>
          <p14:tracePt t="120514" x="2901950" y="6318250"/>
          <p14:tracePt t="120521" x="2901950" y="6311900"/>
          <p14:tracePt t="120528" x="2908300" y="6305550"/>
          <p14:tracePt t="120543" x="2914650" y="6305550"/>
          <p14:tracePt t="120563" x="2921000" y="6299200"/>
          <p14:tracePt t="120575" x="2927350" y="6299200"/>
          <p14:tracePt t="120592" x="2940050" y="6273800"/>
          <p14:tracePt t="120608" x="2946400" y="6261100"/>
          <p14:tracePt t="120626" x="2965450" y="6223000"/>
          <p14:tracePt t="120642" x="2978150" y="6197600"/>
          <p14:tracePt t="120658" x="2984500" y="6178550"/>
          <p14:tracePt t="120675" x="2990850" y="6153150"/>
          <p14:tracePt t="120692" x="2990850" y="6134100"/>
          <p14:tracePt t="120708" x="2990850" y="6121400"/>
          <p14:tracePt t="120741" x="2990850" y="6115050"/>
          <p14:tracePt t="120761" x="2990850" y="6108700"/>
          <p14:tracePt t="120809" x="2990850" y="6102350"/>
          <p14:tracePt t="120830" x="2990850" y="6096000"/>
          <p14:tracePt t="120844" x="2984500" y="6089650"/>
          <p14:tracePt t="120851" x="2984500" y="6083300"/>
          <p14:tracePt t="120872" x="2984500" y="6076950"/>
          <p14:tracePt t="120879" x="2984500" y="6070600"/>
          <p14:tracePt t="120894" x="2978150" y="6064250"/>
          <p14:tracePt t="120907" x="2971800" y="6045200"/>
          <p14:tracePt t="120924" x="2959100" y="6013450"/>
          <p14:tracePt t="120942" x="2940050" y="5988050"/>
          <p14:tracePt t="120957" x="2927350" y="5937250"/>
          <p14:tracePt t="120974" x="2895600" y="5880100"/>
          <p14:tracePt t="120992" x="2882900" y="5842000"/>
          <p14:tracePt t="121007" x="2876550" y="5822950"/>
          <p14:tracePt t="121024" x="2870200" y="5803900"/>
          <p14:tracePt t="121041" x="2863850" y="5803900"/>
          <p14:tracePt t="121111" x="2857500" y="5797550"/>
          <p14:tracePt t="122024" x="2857500" y="5803900"/>
          <p14:tracePt t="122565" x="2857500" y="5810250"/>
          <p14:tracePt t="122586" x="2857500" y="5816600"/>
          <p14:tracePt t="122607" x="2857500" y="5822950"/>
          <p14:tracePt t="122656" x="2857500" y="5829300"/>
          <p14:tracePt t="122678" x="2863850" y="5829300"/>
          <p14:tracePt t="122698" x="2863850" y="5835650"/>
          <p14:tracePt t="122706" x="2870200" y="5835650"/>
          <p14:tracePt t="122726" x="2870200" y="5848350"/>
          <p14:tracePt t="122748" x="2876550" y="5854700"/>
          <p14:tracePt t="122762" x="2882900" y="5867400"/>
          <p14:tracePt t="122770" x="2889250" y="5873750"/>
          <p14:tracePt t="122784" x="2895600" y="5892800"/>
          <p14:tracePt t="122801" x="2921000" y="5943600"/>
          <p14:tracePt t="122818" x="2952750" y="6013450"/>
          <p14:tracePt t="122834" x="2971800" y="6045200"/>
          <p14:tracePt t="122850" x="3003550" y="6134100"/>
          <p14:tracePt t="122867" x="3035300" y="6197600"/>
          <p14:tracePt t="122884" x="3041650" y="6216650"/>
          <p14:tracePt t="122900" x="3048000" y="6235700"/>
          <p14:tracePt t="122917" x="3067050" y="6280150"/>
          <p14:tracePt t="122951" x="3067050" y="6286500"/>
          <p14:tracePt t="122966" x="3067050" y="6292850"/>
          <p14:tracePt t="123310" x="3067050" y="6299200"/>
          <p14:tracePt t="123338" x="3073400" y="6305550"/>
          <p14:tracePt t="123401" x="3079750" y="6311900"/>
          <p14:tracePt t="123408" x="3079750" y="6318250"/>
          <p14:tracePt t="123514" x="3086100" y="6318250"/>
          <p14:tracePt t="125926" x="3092450" y="6318250"/>
          <p14:tracePt t="125962" x="3098800" y="6311900"/>
          <p14:tracePt t="125968" x="3105150" y="6305550"/>
          <p14:tracePt t="125991" x="3111500" y="6299200"/>
          <p14:tracePt t="125997" x="3117850" y="6292850"/>
          <p14:tracePt t="126018" x="3130550" y="6286500"/>
          <p14:tracePt t="126032" x="3136900" y="6273800"/>
          <p14:tracePt t="126040" x="3149600" y="6267450"/>
          <p14:tracePt t="126056" x="3168650" y="6254750"/>
          <p14:tracePt t="126073" x="3206750" y="6216650"/>
          <p14:tracePt t="126089" x="3251200" y="6191250"/>
          <p14:tracePt t="126106" x="3270250" y="6178550"/>
          <p14:tracePt t="126123" x="3282950" y="6165850"/>
          <p14:tracePt t="126139" x="3314700" y="6146800"/>
          <p14:tracePt t="126156" x="3321050" y="6140450"/>
          <p14:tracePt t="126228" x="3308350" y="6140450"/>
          <p14:tracePt t="126243" x="3302000" y="6140450"/>
          <p14:tracePt t="126264" x="3295650" y="6140450"/>
          <p14:tracePt t="126278" x="3289300" y="6140450"/>
          <p14:tracePt t="126292" x="3282950" y="6146800"/>
          <p14:tracePt t="126299" x="3276600" y="6146800"/>
          <p14:tracePt t="126313" x="3270250" y="6153150"/>
          <p14:tracePt t="126321" x="3263900" y="6153150"/>
          <p14:tracePt t="126342" x="3251200" y="6159500"/>
          <p14:tracePt t="126356" x="3244850" y="6165850"/>
          <p14:tracePt t="126372" x="3225800" y="6172200"/>
          <p14:tracePt t="126388" x="3213100" y="6178550"/>
          <p14:tracePt t="126405" x="3206750" y="6184900"/>
          <p14:tracePt t="126441" x="3200400" y="6184900"/>
          <p14:tracePt t="126509" x="3206750" y="6184900"/>
          <p14:tracePt t="126523" x="3219450" y="6184900"/>
          <p14:tracePt t="126531" x="3232150" y="6184900"/>
          <p14:tracePt t="126545" x="3251200" y="6184900"/>
          <p14:tracePt t="126554" x="3282950" y="6184900"/>
          <p14:tracePt t="126571" x="3302000" y="6178550"/>
          <p14:tracePt t="126588" x="3384550" y="6172200"/>
          <p14:tracePt t="126604" x="3473450" y="6172200"/>
          <p14:tracePt t="126622" x="3562350" y="6172200"/>
          <p14:tracePt t="126637" x="3594100" y="6172200"/>
          <p14:tracePt t="126654" x="3657600" y="6172200"/>
          <p14:tracePt t="126671" x="3708400" y="6178550"/>
          <p14:tracePt t="126687" x="3733800" y="6191250"/>
          <p14:tracePt t="126704" x="3752850" y="6197600"/>
          <p14:tracePt t="126721" x="3765550" y="6197600"/>
          <p14:tracePt t="126737" x="3771900" y="6197600"/>
          <p14:tracePt t="126770" x="3778250" y="6197600"/>
          <p14:tracePt t="126790" x="3784600" y="6197600"/>
          <p14:tracePt t="126839" x="3790950" y="6197600"/>
          <p14:tracePt t="126882" x="3797300" y="6197600"/>
          <p14:tracePt t="126902" x="3810000" y="6197600"/>
          <p14:tracePt t="126931" x="3816350" y="6197600"/>
          <p14:tracePt t="126952" x="3822700" y="6197600"/>
          <p14:tracePt t="126973" x="3829050" y="6197600"/>
          <p14:tracePt t="127001" x="3835400" y="6197600"/>
          <p14:tracePt t="127036" x="3835400" y="6191250"/>
          <p14:tracePt t="127085" x="3841750" y="6191250"/>
          <p14:tracePt t="127113" x="3841750" y="6197600"/>
          <p14:tracePt t="127570" x="3854450" y="6197600"/>
          <p14:tracePt t="127653" x="3835400" y="6197600"/>
          <p14:tracePt t="127669" x="3822700" y="6197600"/>
          <p14:tracePt t="127686" x="3810000" y="6197600"/>
          <p14:tracePt t="127703" x="3771900" y="6197600"/>
          <p14:tracePt t="127719" x="3714750" y="6197600"/>
          <p14:tracePt t="127736" x="3676650" y="6184900"/>
          <p14:tracePt t="127752" x="3619500" y="6184900"/>
          <p14:tracePt t="127769" x="3549650" y="6184900"/>
          <p14:tracePt t="127786" x="3498850" y="6197600"/>
          <p14:tracePt t="127802" x="3479800" y="6197600"/>
          <p14:tracePt t="127819" x="3429000" y="6203950"/>
          <p14:tracePt t="127836" x="3390900" y="6216650"/>
          <p14:tracePt t="127852" x="3359150" y="6223000"/>
          <p14:tracePt t="127869" x="3327400" y="6235700"/>
          <p14:tracePt t="127886" x="3282950" y="6248400"/>
          <p14:tracePt t="127902" x="3263900" y="6248400"/>
          <p14:tracePt t="127919" x="3251200" y="6254750"/>
          <p14:tracePt t="127935" x="3213100" y="6254750"/>
          <p14:tracePt t="127952" x="3206750" y="6254750"/>
          <p14:tracePt t="127968" x="3200400" y="6254750"/>
          <p14:tracePt t="127985" x="3194050" y="6254750"/>
          <p14:tracePt t="128018" x="3187700" y="6254750"/>
          <p14:tracePt t="128234" x="3200400" y="6254750"/>
          <p14:tracePt t="128252" x="3251200" y="6254750"/>
          <p14:tracePt t="128268" x="3276600" y="6248400"/>
          <p14:tracePt t="128284" x="3371850" y="6248400"/>
          <p14:tracePt t="128301" x="3409950" y="6248400"/>
          <p14:tracePt t="128317" x="3454400" y="6248400"/>
          <p14:tracePt t="128334" x="3517900" y="6248400"/>
          <p14:tracePt t="128351" x="3568700" y="6248400"/>
          <p14:tracePt t="128368" x="3606800" y="6248400"/>
          <p14:tracePt t="128385" x="3625850" y="6248400"/>
          <p14:tracePt t="128400" x="3670300" y="6248400"/>
          <p14:tracePt t="128417" x="3683000" y="6248400"/>
          <p14:tracePt t="128434" x="3714750" y="6248400"/>
          <p14:tracePt t="128451" x="3733800" y="6248400"/>
          <p14:tracePt t="128467" x="3746500" y="6242050"/>
          <p14:tracePt t="128483" x="3752850" y="6235700"/>
          <p14:tracePt t="128500" x="3771900" y="6235700"/>
          <p14:tracePt t="128517" x="3790950" y="6229350"/>
          <p14:tracePt t="128567" x="3803650" y="6223000"/>
          <p14:tracePt t="128583" x="3810000" y="6223000"/>
          <p14:tracePt t="128600" x="3816350" y="6223000"/>
          <p14:tracePt t="128616" x="3822700" y="6223000"/>
          <p14:tracePt t="128683" x="3829050" y="6223000"/>
          <p14:tracePt t="128700" x="3835400" y="6223000"/>
          <p14:tracePt t="128732" x="3841750" y="6223000"/>
          <p14:tracePt t="128766" x="3848100" y="6223000"/>
          <p14:tracePt t="128899" x="3829050" y="6223000"/>
          <p14:tracePt t="128916" x="3797300" y="6223000"/>
          <p14:tracePt t="128932" x="3771900" y="6216650"/>
          <p14:tracePt t="128948" x="3752850" y="6210300"/>
          <p14:tracePt t="128965" x="3670300" y="6203950"/>
          <p14:tracePt t="128982" x="3587750" y="6184900"/>
          <p14:tracePt t="128999" x="3549650" y="6178550"/>
          <p14:tracePt t="129016" x="3460750" y="6178550"/>
          <p14:tracePt t="129031" x="3403600" y="6178550"/>
          <p14:tracePt t="129048" x="3371850" y="6178550"/>
          <p14:tracePt t="129065" x="3333750" y="6178550"/>
          <p14:tracePt t="129081" x="3302000" y="6178550"/>
          <p14:tracePt t="129099" x="3282950" y="6178550"/>
          <p14:tracePt t="129115" x="3276600" y="6178550"/>
          <p14:tracePt t="129131" x="3270250" y="6178550"/>
          <p14:tracePt t="129195" x="3263900" y="6178550"/>
          <p14:tracePt t="129302" x="3270250" y="6178550"/>
          <p14:tracePt t="129309" x="3276600" y="6178550"/>
          <p14:tracePt t="129323" x="3282950" y="6178550"/>
          <p14:tracePt t="129332" x="3289300" y="6178550"/>
          <p14:tracePt t="129345" x="3295650" y="6178550"/>
          <p14:tracePt t="129361" x="3314700" y="6178550"/>
          <p14:tracePt t="129378" x="3333750" y="6178550"/>
          <p14:tracePt t="129395" x="3378200" y="6178550"/>
          <p14:tracePt t="129412" x="3441700" y="6172200"/>
          <p14:tracePt t="129430" x="3562350" y="6159500"/>
          <p14:tracePt t="129445" x="3613150" y="6153150"/>
          <p14:tracePt t="129462" x="3676650" y="6153150"/>
          <p14:tracePt t="129478" x="3784600" y="6134100"/>
          <p14:tracePt t="129495" x="3848100" y="6127750"/>
          <p14:tracePt t="129512" x="3873500" y="6121400"/>
          <p14:tracePt t="129527" x="3905250" y="6115050"/>
          <p14:tracePt t="129544" x="3924300" y="6108700"/>
          <p14:tracePt t="129561" x="3930650" y="6102350"/>
          <p14:tracePt t="129577" x="3943350" y="6096000"/>
          <p14:tracePt t="129594" x="3956050" y="6089650"/>
          <p14:tracePt t="129611" x="3975100" y="6076950"/>
          <p14:tracePt t="129627" x="3981450" y="6070600"/>
          <p14:tracePt t="129644" x="4006850" y="6051550"/>
          <p14:tracePt t="129661" x="4032250" y="6026150"/>
          <p14:tracePt t="129677" x="4064000" y="5994400"/>
          <p14:tracePt t="129694" x="4146550" y="5899150"/>
          <p14:tracePt t="129710" x="4197350" y="5829300"/>
          <p14:tracePt t="129727" x="4324350" y="5676900"/>
          <p14:tracePt t="129744" x="4394200" y="5568950"/>
          <p14:tracePt t="129760" x="4527550" y="5327650"/>
          <p14:tracePt t="129777" x="4616450" y="5175250"/>
          <p14:tracePt t="129794" x="4787900" y="4857750"/>
          <p14:tracePt t="129810" x="4845050" y="4711700"/>
          <p14:tracePt t="129826" x="4914900" y="4495800"/>
          <p14:tracePt t="129844" x="4965700" y="4311650"/>
          <p14:tracePt t="129860" x="4991100" y="4241800"/>
          <p14:tracePt t="129876" x="5016500" y="4159250"/>
          <p14:tracePt t="129893" x="5035550" y="4108450"/>
          <p14:tracePt t="129910" x="5041900" y="4083050"/>
          <p14:tracePt t="129927" x="5048250" y="4057650"/>
          <p14:tracePt t="129943" x="5054600" y="4057650"/>
          <p14:tracePt t="130500" x="5060950" y="4064000"/>
          <p14:tracePt t="130509" x="5073650" y="4070350"/>
          <p14:tracePt t="130522" x="5092700" y="4076700"/>
          <p14:tracePt t="130529" x="5118100" y="4095750"/>
          <p14:tracePt t="130544" x="5137150" y="4102100"/>
          <p14:tracePt t="130557" x="5156200" y="4114800"/>
          <p14:tracePt t="130574" x="5200650" y="4127500"/>
          <p14:tracePt t="130591" x="5232400" y="4133850"/>
          <p14:tracePt t="130607" x="5264150" y="4146550"/>
          <p14:tracePt t="130624" x="5295900" y="4159250"/>
          <p14:tracePt t="130641" x="5334000" y="4165600"/>
          <p14:tracePt t="130657" x="5353050" y="4165600"/>
          <p14:tracePt t="130674" x="5372100" y="4165600"/>
          <p14:tracePt t="130691" x="5384800" y="4171950"/>
          <p14:tracePt t="130707" x="5397500" y="4171950"/>
          <p14:tracePt t="130723" x="5416550" y="4178300"/>
          <p14:tracePt t="130740" x="5441950" y="4184650"/>
          <p14:tracePt t="130757" x="5461000" y="4184650"/>
          <p14:tracePt t="130773" x="5480050" y="4184650"/>
          <p14:tracePt t="130790" x="5543550" y="4184650"/>
          <p14:tracePt t="130806" x="5568950" y="4184650"/>
          <p14:tracePt t="130824" x="5613400" y="4184650"/>
          <p14:tracePt t="130840" x="5626100" y="4184650"/>
          <p14:tracePt t="130856" x="5645150" y="4184650"/>
          <p14:tracePt t="130873" x="5664200" y="4184650"/>
          <p14:tracePt t="130889" x="5676900" y="4184650"/>
          <p14:tracePt t="130906" x="5702300" y="4184650"/>
          <p14:tracePt t="130923" x="5734050" y="4184650"/>
          <p14:tracePt t="130939" x="5753100" y="4184650"/>
          <p14:tracePt t="130957" x="5816600" y="4171950"/>
          <p14:tracePt t="130972" x="5854700" y="4165600"/>
          <p14:tracePt t="130989" x="5899150" y="4146550"/>
          <p14:tracePt t="131007" x="5981700" y="4121150"/>
          <p14:tracePt t="131022" x="6026150" y="4114800"/>
          <p14:tracePt t="131039" x="6064250" y="4095750"/>
          <p14:tracePt t="131056" x="6115050" y="4083050"/>
          <p14:tracePt t="131072" x="6140450" y="4083050"/>
          <p14:tracePt t="131089" x="6153150" y="4076700"/>
          <p14:tracePt t="131105" x="6172200" y="4076700"/>
          <p14:tracePt t="131122" x="6178550" y="4076700"/>
          <p14:tracePt t="131168" x="6184900" y="4076700"/>
          <p14:tracePt t="131266" x="6191250" y="4076700"/>
          <p14:tracePt t="131295" x="6191250" y="4083050"/>
          <p14:tracePt t="131309" x="6191250" y="4089400"/>
          <p14:tracePt t="131315" x="6191250" y="4095750"/>
          <p14:tracePt t="131324" x="6191250" y="4102100"/>
          <p14:tracePt t="131338" x="6191250" y="4108450"/>
          <p14:tracePt t="131354" x="6191250" y="4114800"/>
          <p14:tracePt t="131372" x="6184900" y="4127500"/>
          <p14:tracePt t="131387" x="6165850" y="4165600"/>
          <p14:tracePt t="131405" x="6153150" y="4178300"/>
          <p14:tracePt t="131421" x="6083300" y="4241800"/>
          <p14:tracePt t="131438" x="6070600" y="4260850"/>
          <p14:tracePt t="131455" x="6038850" y="4286250"/>
          <p14:tracePt t="131471" x="6007100" y="4324350"/>
          <p14:tracePt t="131488" x="5981700" y="4343400"/>
          <p14:tracePt t="131504" x="5937250" y="4375150"/>
          <p14:tracePt t="131521" x="5905500" y="4400550"/>
          <p14:tracePt t="131537" x="5873750" y="4413250"/>
          <p14:tracePt t="131554" x="5854700" y="4432300"/>
          <p14:tracePt t="131571" x="5842000" y="4438650"/>
          <p14:tracePt t="131587" x="5829300" y="4445000"/>
          <p14:tracePt t="131604" x="5810250" y="4451350"/>
          <p14:tracePt t="131620" x="5803900" y="4451350"/>
          <p14:tracePt t="131637" x="5791200" y="4451350"/>
          <p14:tracePt t="131654" x="5778500" y="4451350"/>
          <p14:tracePt t="131670" x="5765800" y="4451350"/>
          <p14:tracePt t="131687" x="5753100" y="4451350"/>
          <p14:tracePt t="131704" x="5727700" y="4445000"/>
          <p14:tracePt t="131720" x="5702300" y="4438650"/>
          <p14:tracePt t="131737" x="5670550" y="4438650"/>
          <p14:tracePt t="131753" x="5651500" y="4438650"/>
          <p14:tracePt t="131770" x="5607050" y="4432300"/>
          <p14:tracePt t="131787" x="5562600" y="4432300"/>
          <p14:tracePt t="131804" x="5530850" y="4438650"/>
          <p14:tracePt t="131820" x="5473700" y="4451350"/>
          <p14:tracePt t="131836" x="5422900" y="4470400"/>
          <p14:tracePt t="131853" x="5391150" y="4476750"/>
          <p14:tracePt t="131870" x="5353050" y="4489450"/>
          <p14:tracePt t="131886" x="5302250" y="4502150"/>
          <p14:tracePt t="131903" x="5276850" y="4508500"/>
          <p14:tracePt t="131920" x="5232400" y="4527550"/>
          <p14:tracePt t="131936" x="5187950" y="4533900"/>
          <p14:tracePt t="131952" x="5168900" y="4540250"/>
          <p14:tracePt t="131969" x="5143500" y="4546600"/>
          <p14:tracePt t="131986" x="5111750" y="4552950"/>
          <p14:tracePt t="132003" x="5092700" y="4559300"/>
          <p14:tracePt t="132020" x="5080000" y="4572000"/>
          <p14:tracePt t="132035" x="5073650" y="4572000"/>
          <p14:tracePt t="132053" x="5060950" y="4584700"/>
          <p14:tracePt t="132089" x="5054600" y="4584700"/>
          <p14:tracePt t="132137" x="5048250" y="4584700"/>
          <p14:tracePt t="132144" x="5048250" y="4591050"/>
          <p14:tracePt t="132193" x="5048250" y="4597400"/>
          <p14:tracePt t="132215" x="5048250" y="4603750"/>
          <p14:tracePt t="132236" x="5048250" y="4610100"/>
          <p14:tracePt t="132250" x="5048250" y="4616450"/>
          <p14:tracePt t="132264" x="5041900" y="4622800"/>
          <p14:tracePt t="132286" x="5035550" y="4629150"/>
          <p14:tracePt t="132299" x="5022850" y="4641850"/>
          <p14:tracePt t="132306" x="4997450" y="4654550"/>
          <p14:tracePt t="132321" x="4972050" y="4673600"/>
          <p14:tracePt t="132335" x="4870450" y="4724400"/>
          <p14:tracePt t="132351" x="4813300" y="4762500"/>
          <p14:tracePt t="132368" x="4730750" y="4806950"/>
          <p14:tracePt t="132384" x="4578350" y="4883150"/>
          <p14:tracePt t="132401" x="4432300" y="4978400"/>
          <p14:tracePt t="132418" x="4267200" y="5067300"/>
          <p14:tracePt t="132434" x="4197350" y="5130800"/>
          <p14:tracePt t="132451" x="4044950" y="5238750"/>
          <p14:tracePt t="132468" x="3924300" y="5346700"/>
          <p14:tracePt t="132484" x="3879850" y="5397500"/>
          <p14:tracePt t="132501" x="3784600" y="5499100"/>
          <p14:tracePt t="132517" x="3714750" y="5581650"/>
          <p14:tracePt t="132534" x="3676650" y="5626100"/>
          <p14:tracePt t="132551" x="3632200" y="5683250"/>
          <p14:tracePt t="132567" x="3594100" y="5721350"/>
          <p14:tracePt t="132584" x="3568700" y="5746750"/>
          <p14:tracePt t="132601" x="3543300" y="5772150"/>
          <p14:tracePt t="132617" x="3517900" y="5810250"/>
          <p14:tracePt t="132634" x="3505200" y="5822950"/>
          <p14:tracePt t="132651" x="3467100" y="5848350"/>
          <p14:tracePt t="132667" x="3448050" y="5861050"/>
          <p14:tracePt t="132670" x="3429000" y="5886450"/>
          <p14:tracePt t="132683" x="3416300" y="5892800"/>
          <p14:tracePt t="132700" x="3384550" y="5911850"/>
          <p14:tracePt t="132716" x="3371850" y="5924550"/>
          <p14:tracePt t="132734" x="3346450" y="5943600"/>
          <p14:tracePt t="132750" x="3308350" y="5975350"/>
          <p14:tracePt t="132766" x="3295650" y="5988050"/>
          <p14:tracePt t="132783" x="3263900" y="6007100"/>
          <p14:tracePt t="132799" x="3232150" y="6032500"/>
          <p14:tracePt t="132816" x="3219450" y="6045200"/>
          <p14:tracePt t="132833" x="3200400" y="6051550"/>
          <p14:tracePt t="132849" x="3194050" y="6070600"/>
          <p14:tracePt t="132866" x="3187700" y="6070600"/>
          <p14:tracePt t="132883" x="3187700" y="6083300"/>
          <p14:tracePt t="132899" x="3181350" y="6089650"/>
          <p14:tracePt t="132932" x="3181350" y="6096000"/>
          <p14:tracePt t="132987" x="3175000" y="6102350"/>
          <p14:tracePt t="133022" x="3175000" y="6108700"/>
          <p14:tracePt t="133029" x="3175000" y="6115050"/>
          <p14:tracePt t="133037" x="3175000" y="6121400"/>
          <p14:tracePt t="133057" x="3175000" y="6127750"/>
          <p14:tracePt t="133079" x="3175000" y="6134100"/>
          <p14:tracePt t="133106" x="3175000" y="6140450"/>
          <p14:tracePt t="133128" x="3175000" y="6146800"/>
          <p14:tracePt t="133142" x="3175000" y="6153150"/>
          <p14:tracePt t="133151" x="3175000" y="6159500"/>
          <p14:tracePt t="133170" x="3175000" y="6165850"/>
          <p14:tracePt t="133191" x="3175000" y="6172200"/>
          <p14:tracePt t="133219" x="3181350" y="6178550"/>
          <p14:tracePt t="133240" x="3181350" y="6184900"/>
          <p14:tracePt t="133268" x="3181350" y="6191250"/>
          <p14:tracePt t="133303" x="3181350" y="6197600"/>
          <p14:tracePt t="133310" x="3187700" y="6197600"/>
          <p14:tracePt t="133317" x="3187700" y="6203950"/>
          <p14:tracePt t="133352" x="3194050" y="6203950"/>
          <p14:tracePt t="133359" x="3200400" y="6203950"/>
          <p14:tracePt t="133374" x="3206750" y="6203950"/>
          <p14:tracePt t="133402" x="3213100" y="6203950"/>
          <p14:tracePt t="133409" x="3219450" y="6203950"/>
          <p14:tracePt t="133422" x="3225800" y="6203950"/>
          <p14:tracePt t="133458" x="3232150" y="6203950"/>
          <p14:tracePt t="133500" x="3238500" y="6203950"/>
          <p14:tracePt t="133528" x="3244850" y="6203950"/>
          <p14:tracePt t="133549" x="3251200" y="6203950"/>
          <p14:tracePt t="133584" x="3257550" y="6203950"/>
          <p14:tracePt t="133613" x="3263900" y="6203950"/>
          <p14:tracePt t="133669" x="3257550" y="6203950"/>
          <p14:tracePt t="133711" x="3244850" y="6203950"/>
          <p14:tracePt t="133732" x="3238500" y="6203950"/>
          <p14:tracePt t="133739" x="3232150" y="6203950"/>
          <p14:tracePt t="133781" x="3219450" y="6203950"/>
          <p14:tracePt t="133795" x="3213100" y="6203950"/>
          <p14:tracePt t="133809" x="3206750" y="6203950"/>
          <p14:tracePt t="133831" x="3194050" y="6210300"/>
          <p14:tracePt t="133851" x="3187700" y="6210300"/>
          <p14:tracePt t="133872" x="3181350" y="6210300"/>
          <p14:tracePt t="133922" x="3175000" y="6216650"/>
          <p14:tracePt t="133942" x="3168650" y="6216650"/>
          <p14:tracePt t="133949" x="3162300" y="6216650"/>
          <p14:tracePt t="134005" x="3155950" y="6216650"/>
          <p14:tracePt t="134013" x="3149600" y="6216650"/>
          <p14:tracePt t="134041" x="3143250" y="6223000"/>
          <p14:tracePt t="134076" x="3136900" y="6223000"/>
          <p14:tracePt t="134111" x="3130550" y="6223000"/>
          <p14:tracePt t="134181" x="3124200" y="6223000"/>
          <p14:tracePt t="134245" x="3117850" y="6223000"/>
          <p14:tracePt t="134273" x="3111500" y="6223000"/>
          <p14:tracePt t="134294" x="3105150" y="6223000"/>
          <p14:tracePt t="134322" x="3098800" y="6223000"/>
          <p14:tracePt t="134343" x="3092450" y="6223000"/>
          <p14:tracePt t="134406" x="3086100" y="6223000"/>
          <p14:tracePt t="134413" x="3079750" y="6223000"/>
          <p14:tracePt t="134434" x="3073400" y="6223000"/>
          <p14:tracePt t="134461" x="3067050" y="6223000"/>
          <p14:tracePt t="134540" x="3067050" y="6216650"/>
          <p14:tracePt t="134920" x="3073400" y="6216650"/>
          <p14:tracePt t="134927" x="3086100" y="6203950"/>
          <p14:tracePt t="134933" x="3098800" y="6203950"/>
          <p14:tracePt t="134948" x="3111500" y="6197600"/>
          <p14:tracePt t="134959" x="3124200" y="6191250"/>
          <p14:tracePt t="134976" x="3149600" y="6184900"/>
          <p14:tracePt t="134992" x="3155950" y="6184900"/>
          <p14:tracePt t="135008" x="3168650" y="6178550"/>
          <p14:tracePt t="135025" x="3181350" y="6178550"/>
          <p14:tracePt t="135042" x="3187700" y="6178550"/>
          <p14:tracePt t="135059" x="3194050" y="6172200"/>
          <p14:tracePt t="135076" x="3206750" y="6172200"/>
          <p14:tracePt t="135116" x="3213100" y="6172200"/>
          <p14:tracePt t="135144" x="3225800" y="6172200"/>
          <p14:tracePt t="135165" x="3232150" y="6172200"/>
          <p14:tracePt t="135186" x="3238500" y="6172200"/>
          <p14:tracePt t="135235" x="3244850" y="6172200"/>
          <p14:tracePt t="135257" x="3251200" y="6172200"/>
          <p14:tracePt t="135299" x="3257550" y="6172200"/>
          <p14:tracePt t="135305" x="3263900" y="6172200"/>
          <p14:tracePt t="135376" x="3257550" y="6172200"/>
          <p14:tracePt t="135390" x="3251200" y="6172200"/>
          <p14:tracePt t="135396" x="3244850" y="6172200"/>
          <p14:tracePt t="135411" x="3232150" y="6172200"/>
          <p14:tracePt t="135423" x="3225800" y="6172200"/>
          <p14:tracePt t="135440" x="3187700" y="6172200"/>
          <p14:tracePt t="135457" x="3162300" y="6172200"/>
          <p14:tracePt t="135474" x="3117850" y="6172200"/>
          <p14:tracePt t="135490" x="3079750" y="6184900"/>
          <p14:tracePt t="135507" x="3067050" y="6184900"/>
          <p14:tracePt t="135524" x="3048000" y="6184900"/>
          <p14:tracePt t="135540" x="3035300" y="6184900"/>
          <p14:tracePt t="135678" x="3041650" y="6184900"/>
          <p14:tracePt t="135699" x="3048000" y="6184900"/>
          <p14:tracePt t="135707" x="3054350" y="6184900"/>
          <p14:tracePt t="135720" x="3073400" y="6184900"/>
          <p14:tracePt t="135727" x="3092450" y="6184900"/>
          <p14:tracePt t="135743" x="3111500" y="6184900"/>
          <p14:tracePt t="135756" x="3136900" y="6172200"/>
          <p14:tracePt t="135772" x="3194050" y="6165850"/>
          <p14:tracePt t="135791" x="3251200" y="6159500"/>
          <p14:tracePt t="135806" x="3270250" y="6159500"/>
          <p14:tracePt t="135823" x="3302000" y="6159500"/>
          <p14:tracePt t="135840" x="3321050" y="6153150"/>
          <p14:tracePt t="135856" x="3327400" y="6153150"/>
          <p14:tracePt t="135872" x="3333750" y="6153150"/>
          <p14:tracePt t="135909" x="3340100" y="6153150"/>
          <p14:tracePt t="136184" x="3346450" y="6153150"/>
          <p14:tracePt t="136197" x="3352800" y="6159500"/>
          <p14:tracePt t="136212" x="3359150" y="6159500"/>
          <p14:tracePt t="136221" x="3371850" y="6159500"/>
          <p14:tracePt t="136237" x="3378200" y="6165850"/>
          <p14:tracePt t="136255" x="3409950" y="6165850"/>
          <p14:tracePt t="136271" x="3467100" y="6172200"/>
          <p14:tracePt t="136287" x="3492500" y="6172200"/>
          <p14:tracePt t="136304" x="3556000" y="6172200"/>
          <p14:tracePt t="136321" x="3594100" y="6159500"/>
          <p14:tracePt t="136339" x="3676650" y="6146800"/>
          <p14:tracePt t="136354" x="3702050" y="6140450"/>
          <p14:tracePt t="136370" x="3721100" y="6140450"/>
          <p14:tracePt t="136387" x="3746500" y="6134100"/>
          <p14:tracePt t="136404" x="3765550" y="6134100"/>
          <p14:tracePt t="136420" x="3771900" y="6134100"/>
          <p14:tracePt t="136453" x="3771900" y="6127750"/>
          <p14:tracePt t="136478" x="3778250" y="6127750"/>
          <p14:tracePt t="136500" x="3790950" y="6127750"/>
          <p14:tracePt t="136521" x="3797300" y="6127750"/>
          <p14:tracePt t="136534" x="3803650" y="6127750"/>
          <p14:tracePt t="136548" x="3816350" y="6127750"/>
          <p14:tracePt t="136563" x="3822700" y="6127750"/>
          <p14:tracePt t="136591" x="3829050" y="6127750"/>
          <p14:tracePt t="136605" x="3835400" y="6127750"/>
          <p14:tracePt t="136612" x="3835400" y="6134100"/>
          <p14:tracePt t="136620" x="3841750" y="6134100"/>
          <p14:tracePt t="136640" x="3848100" y="6134100"/>
          <p14:tracePt t="136675" x="3854450" y="6134100"/>
          <p14:tracePt t="136710" x="3860800" y="6134100"/>
          <p14:tracePt t="136774" x="3860800" y="6140450"/>
          <p14:tracePt t="136844" x="3867150" y="6140450"/>
          <p14:tracePt t="136886" x="3873500" y="6140450"/>
          <p14:tracePt t="136914" x="3879850" y="6140450"/>
          <p14:tracePt t="136921" x="3879850" y="6134100"/>
          <p14:tracePt t="136938" x="3892550" y="6127750"/>
          <p14:tracePt t="136952" x="3898900" y="6121400"/>
          <p14:tracePt t="136968" x="3937000" y="6102350"/>
          <p14:tracePt t="136985" x="4025900" y="6038850"/>
          <p14:tracePt t="137001" x="4083050" y="5981700"/>
          <p14:tracePt t="137019" x="4286250" y="5829300"/>
          <p14:tracePt t="137035" x="4559300" y="5619750"/>
          <p14:tracePt t="137051" x="4724400" y="5499100"/>
          <p14:tracePt t="137068" x="5130800" y="5168900"/>
          <p14:tracePt t="137085" x="5556250" y="4813300"/>
          <p14:tracePt t="137101" x="5753100" y="4654550"/>
          <p14:tracePt t="137118" x="6064250" y="4368800"/>
          <p14:tracePt t="137135" x="6267450" y="4178300"/>
          <p14:tracePt t="137151" x="6337300" y="4108450"/>
          <p14:tracePt t="137168" x="6432550" y="4013200"/>
          <p14:tracePt t="137185" x="6496050" y="3949700"/>
          <p14:tracePt t="137202" x="6521450" y="3924300"/>
          <p14:tracePt t="137217" x="6527800" y="3911600"/>
          <p14:tracePt t="137234" x="6534150" y="3911600"/>
          <p14:tracePt t="137254" x="6540500" y="3905250"/>
          <p14:tracePt t="137293" x="6540500" y="3898900"/>
          <p14:tracePt t="137315" x="6527800" y="3898900"/>
          <p14:tracePt t="137321" x="6508750" y="3905250"/>
          <p14:tracePt t="137337" x="6489700" y="3911600"/>
          <p14:tracePt t="137350" x="6457950" y="3930650"/>
          <p14:tracePt t="137367" x="6388100" y="3956050"/>
          <p14:tracePt t="137384" x="6311900" y="3994150"/>
          <p14:tracePt t="137400" x="6267450" y="4006850"/>
          <p14:tracePt t="137417" x="6203950" y="4032250"/>
          <p14:tracePt t="137434" x="6134100" y="4057650"/>
          <p14:tracePt t="137450" x="6076950" y="4076700"/>
          <p14:tracePt t="137467" x="5956300" y="4102100"/>
          <p14:tracePt t="137484" x="5829300" y="4121150"/>
          <p14:tracePt t="137500" x="5772150" y="4140200"/>
          <p14:tracePt t="137517" x="5734050" y="4152900"/>
          <p14:tracePt t="137533" x="5670550" y="4171950"/>
          <p14:tracePt t="137550" x="5657850" y="4178300"/>
          <p14:tracePt t="137567" x="5645150" y="4184650"/>
          <p14:tracePt t="137583" x="5638800" y="4191000"/>
          <p14:tracePt t="137599" x="5632450" y="4191000"/>
          <p14:tracePt t="137638" x="5626100" y="4191000"/>
          <p14:tracePt t="137687" x="5626100" y="4197350"/>
          <p14:tracePt t="137785" x="5632450" y="4197350"/>
          <p14:tracePt t="137800" x="5645150" y="4197350"/>
          <p14:tracePt t="137805" x="5657850" y="4197350"/>
          <p14:tracePt t="137816" x="5670550" y="4197350"/>
          <p14:tracePt t="137832" x="5695950" y="4197350"/>
          <p14:tracePt t="137849" x="5765800" y="4197350"/>
          <p14:tracePt t="137866" x="5803900" y="4197350"/>
          <p14:tracePt t="137882" x="5892800" y="4197350"/>
          <p14:tracePt t="137899" x="5988050" y="4197350"/>
          <p14:tracePt t="137915" x="6038850" y="4197350"/>
          <p14:tracePt t="137932" x="6134100" y="4178300"/>
          <p14:tracePt t="137948" x="6172200" y="4171950"/>
          <p14:tracePt t="137965" x="6235700" y="4159250"/>
          <p14:tracePt t="137982" x="6267450" y="4146550"/>
          <p14:tracePt t="137998" x="6292850" y="4146550"/>
          <p14:tracePt t="138015" x="6305550" y="4146550"/>
          <p14:tracePt t="138031" x="6311900" y="4146550"/>
          <p14:tracePt t="138048" x="6324600" y="4146550"/>
          <p14:tracePt t="138064" x="6330950" y="4146550"/>
          <p14:tracePt t="138082" x="6343650" y="4146550"/>
          <p14:tracePt t="138098" x="6343650" y="4159250"/>
          <p14:tracePt t="138116" x="6362700" y="4165600"/>
          <p14:tracePt t="138131" x="6369050" y="4171950"/>
          <p14:tracePt t="138148" x="6381750" y="4178300"/>
          <p14:tracePt t="138165" x="6419850" y="4197350"/>
          <p14:tracePt t="138181" x="6438900" y="4210050"/>
          <p14:tracePt t="138198" x="6470650" y="4216400"/>
          <p14:tracePt t="138214" x="6521450" y="4235450"/>
          <p14:tracePt t="138231" x="6591300" y="4260850"/>
          <p14:tracePt t="138248" x="6623050" y="4260850"/>
          <p14:tracePt t="138264" x="6661150" y="4267200"/>
          <p14:tracePt t="138281" x="6705600" y="4279900"/>
          <p14:tracePt t="138298" x="6724650" y="4279900"/>
          <p14:tracePt t="138314" x="6731000" y="4279900"/>
          <p14:tracePt t="138330" x="6737350" y="4279900"/>
          <p14:tracePt t="138368" x="6731000" y="4279900"/>
          <p14:tracePt t="138380" x="6705600" y="4279900"/>
          <p14:tracePt t="138397" x="6616700" y="4292600"/>
          <p14:tracePt t="138413" x="6546850" y="4305300"/>
          <p14:tracePt t="138431" x="6356350" y="4311650"/>
          <p14:tracePt t="138447" x="6140450" y="4330700"/>
          <p14:tracePt t="138463" x="6051550" y="4343400"/>
          <p14:tracePt t="138481" x="5861050" y="4362450"/>
          <p14:tracePt t="138497" x="5778500" y="4375150"/>
          <p14:tracePt t="138513" x="5613400" y="4425950"/>
          <p14:tracePt t="138530" x="5454650" y="4464050"/>
          <p14:tracePt t="138546" x="5397500" y="4483100"/>
          <p14:tracePt t="138563" x="5308600" y="4514850"/>
          <p14:tracePt t="138579" x="5270500" y="4540250"/>
          <p14:tracePt t="138596" x="5251450" y="4546600"/>
          <p14:tracePt t="138613" x="5238750" y="4546600"/>
          <p14:tracePt t="138630" x="5232400" y="4546600"/>
          <p14:tracePt t="138712" x="5226050" y="4552950"/>
          <p14:tracePt t="138769" x="5232400" y="4552950"/>
          <p14:tracePt t="138783" x="5238750" y="4552950"/>
          <p14:tracePt t="138789" x="5245100" y="4552950"/>
          <p14:tracePt t="138799" x="5251450" y="4552950"/>
          <p14:tracePt t="138812" x="5257800" y="4552950"/>
          <p14:tracePt t="138829" x="5276850" y="4552950"/>
          <p14:tracePt t="138846" x="5321300" y="4559300"/>
          <p14:tracePt t="138862" x="5410200" y="4565650"/>
          <p14:tracePt t="138878" x="5473700" y="4565650"/>
          <p14:tracePt t="138896" x="5613400" y="4565650"/>
          <p14:tracePt t="138912" x="5676900" y="4565650"/>
          <p14:tracePt t="138928" x="5842000" y="4565650"/>
          <p14:tracePt t="138945" x="5981700" y="4565650"/>
          <p14:tracePt t="138962" x="6102350" y="4572000"/>
          <p14:tracePt t="138980" x="6210300" y="4584700"/>
          <p14:tracePt t="138995" x="6248400" y="4584700"/>
          <p14:tracePt t="139013" x="6305550" y="4584700"/>
          <p14:tracePt t="139029" x="6343650" y="4584700"/>
          <p14:tracePt t="139045" x="6356350" y="4584700"/>
          <p14:tracePt t="139061" x="6369050" y="4584700"/>
          <p14:tracePt t="139078" x="6381750" y="4584700"/>
          <p14:tracePt t="139111" x="6388100" y="4584700"/>
          <p14:tracePt t="139141" x="6394450" y="4584700"/>
          <p14:tracePt t="139169" x="6400800" y="4584700"/>
          <p14:tracePt t="139183" x="6400800" y="4591050"/>
          <p14:tracePt t="139190" x="6407150" y="4591050"/>
          <p14:tracePt t="139204" x="6419850" y="4591050"/>
          <p14:tracePt t="139213" x="6432550" y="4591050"/>
          <p14:tracePt t="139227" x="6445250" y="4597400"/>
          <p14:tracePt t="139244" x="6489700" y="4603750"/>
          <p14:tracePt t="139261" x="6553200" y="4610100"/>
          <p14:tracePt t="139277" x="6584950" y="4616450"/>
          <p14:tracePt t="139294" x="6654800" y="4622800"/>
          <p14:tracePt t="139310" x="6711950" y="4629150"/>
          <p14:tracePt t="139327" x="6737350" y="4629150"/>
          <p14:tracePt t="139345" x="6769100" y="4641850"/>
          <p14:tracePt t="139360" x="6800850" y="4641850"/>
          <p14:tracePt t="139394" x="6807200" y="4641850"/>
          <p14:tracePt t="139633" x="6807200" y="4648200"/>
          <p14:tracePt t="139639" x="6794500" y="4648200"/>
          <p14:tracePt t="139653" x="6781800" y="4654550"/>
          <p14:tracePt t="139662" x="6750050" y="4673600"/>
          <p14:tracePt t="139677" x="6711950" y="4673600"/>
          <p14:tracePt t="139692" x="6642100" y="4692650"/>
          <p14:tracePt t="139709" x="6381750" y="4730750"/>
          <p14:tracePt t="139726" x="6267450" y="4743450"/>
          <p14:tracePt t="139742" x="6165850" y="4762500"/>
          <p14:tracePt t="139759" x="5949950" y="4781550"/>
          <p14:tracePt t="139776" x="5765800" y="4819650"/>
          <p14:tracePt t="139779" x="5689600" y="4845050"/>
          <p14:tracePt t="139796" x="5632450" y="4851400"/>
          <p14:tracePt t="139809" x="5581650" y="4857750"/>
          <p14:tracePt t="139825" x="5486400" y="4895850"/>
          <p14:tracePt t="139842" x="5461000" y="4902200"/>
          <p14:tracePt t="139858" x="5410200" y="4927600"/>
          <p14:tracePt t="139876" x="5384800" y="4940300"/>
          <p14:tracePt t="139893" x="5359400" y="4953000"/>
          <p14:tracePt t="139908" x="5346700" y="4953000"/>
          <p14:tracePt t="139925" x="5327650" y="4953000"/>
          <p14:tracePt t="139942" x="5321300" y="4953000"/>
          <p14:tracePt t="139958" x="5314950" y="4953000"/>
          <p14:tracePt t="139975" x="5308600" y="4953000"/>
          <p14:tracePt t="139991" x="5283200" y="4959350"/>
          <p14:tracePt t="140008" x="5276850" y="4959350"/>
          <p14:tracePt t="140025" x="5270500" y="4965700"/>
          <p14:tracePt t="140041" x="5264150" y="4972050"/>
          <p14:tracePt t="140416" x="5308600" y="4972050"/>
          <p14:tracePt t="140424" x="5359400" y="4972050"/>
          <p14:tracePt t="140438" x="5397500" y="4972050"/>
          <p14:tracePt t="140444" x="5448300" y="4972050"/>
          <p14:tracePt t="140460" x="5480050" y="4972050"/>
          <p14:tracePt t="140474" x="5530850" y="4972050"/>
          <p14:tracePt t="140490" x="5537200" y="4972050"/>
          <p14:tracePt t="140506" x="5562600" y="4972050"/>
          <p14:tracePt t="140523" x="5588000" y="4972050"/>
          <p14:tracePt t="140539" x="5607050" y="4972050"/>
          <p14:tracePt t="140558" x="5626100" y="4972050"/>
          <p14:tracePt t="140572" x="5632450" y="4972050"/>
          <p14:tracePt t="140589" x="5651500" y="4978400"/>
          <p14:tracePt t="140608" x="5664200" y="4984750"/>
          <p14:tracePt t="140623" x="5683250" y="4997450"/>
          <p14:tracePt t="140639" x="5702300" y="5010150"/>
          <p14:tracePt t="140656" x="5740400" y="5016500"/>
          <p14:tracePt t="140672" x="5759450" y="5022850"/>
          <p14:tracePt t="140689" x="5816600" y="5029200"/>
          <p14:tracePt t="140706" x="5873750" y="5048250"/>
          <p14:tracePt t="140722" x="5905500" y="5054600"/>
          <p14:tracePt t="140739" x="5937250" y="5060950"/>
          <p14:tracePt t="140755" x="6032500" y="5067300"/>
          <p14:tracePt t="140772" x="6064250" y="5073650"/>
          <p14:tracePt t="140789" x="6083300" y="5073650"/>
          <p14:tracePt t="140792" x="6108700" y="5073650"/>
          <p14:tracePt t="140806" x="6140450" y="5073650"/>
          <p14:tracePt t="140822" x="6197600" y="5073650"/>
          <p14:tracePt t="140839" x="6267450" y="5067300"/>
          <p14:tracePt t="140855" x="6286500" y="5060950"/>
          <p14:tracePt t="140872" x="6343650" y="5054600"/>
          <p14:tracePt t="140888" x="6388100" y="5048250"/>
          <p14:tracePt t="140905" x="6407150" y="5041900"/>
          <p14:tracePt t="140922" x="6445250" y="5029200"/>
          <p14:tracePt t="140938" x="6477000" y="5016500"/>
          <p14:tracePt t="140955" x="6483350" y="5016500"/>
          <p14:tracePt t="140972" x="6489700" y="5016500"/>
          <p14:tracePt t="141021" x="6483350" y="5016500"/>
          <p14:tracePt t="141035" x="6470650" y="5016500"/>
          <p14:tracePt t="141049" x="6457950" y="5016500"/>
          <p14:tracePt t="141058" x="6445250" y="5016500"/>
          <p14:tracePt t="141071" x="6426200" y="5029200"/>
          <p14:tracePt t="141087" x="6343650" y="5035550"/>
          <p14:tracePt t="141105" x="6280150" y="5054600"/>
          <p14:tracePt t="141121" x="6115050" y="5073650"/>
          <p14:tracePt t="141137" x="6007100" y="5086350"/>
          <p14:tracePt t="141155" x="5803900" y="5105400"/>
          <p14:tracePt t="141170" x="5600700" y="5111750"/>
          <p14:tracePt t="141187" x="5499100" y="5137150"/>
          <p14:tracePt t="141204" x="5353050" y="5156200"/>
          <p14:tracePt t="141220" x="5257800" y="5181600"/>
          <p14:tracePt t="141237" x="5226050" y="5194300"/>
          <p14:tracePt t="141254" x="5187950" y="5219700"/>
          <p14:tracePt t="141270" x="5168900" y="5232400"/>
          <p14:tracePt t="141288" x="5162550" y="5232400"/>
          <p14:tracePt t="141291" x="5156200" y="5238750"/>
          <p14:tracePt t="141304" x="5149850" y="5245100"/>
          <p14:tracePt t="141320" x="5137150" y="5257800"/>
          <p14:tracePt t="141337" x="5130800" y="5257800"/>
          <p14:tracePt t="141353" x="5130800" y="5264150"/>
          <p14:tracePt t="141388" x="5124450" y="5270500"/>
          <p14:tracePt t="141457" x="5124450" y="5276850"/>
          <p14:tracePt t="141478" x="5137150" y="5283200"/>
          <p14:tracePt t="141499" x="5143500" y="5283200"/>
          <p14:tracePt t="141513" x="5156200" y="5289550"/>
          <p14:tracePt t="141523" x="5162550" y="5289550"/>
          <p14:tracePt t="141536" x="5175250" y="5295900"/>
          <p14:tracePt t="141553" x="5219700" y="5314950"/>
          <p14:tracePt t="141570" x="5276850" y="5340350"/>
          <p14:tracePt t="141586" x="5321300" y="5346700"/>
          <p14:tracePt t="141603" x="5429250" y="5378450"/>
          <p14:tracePt t="141619" x="5537200" y="5403850"/>
          <p14:tracePt t="141636" x="5600700" y="5410200"/>
          <p14:tracePt t="141652" x="5657850" y="5422900"/>
          <p14:tracePt t="141670" x="5797550" y="5429250"/>
          <p14:tracePt t="141685" x="5842000" y="5429250"/>
          <p14:tracePt t="141704" x="5918200" y="5429250"/>
          <p14:tracePt t="141719" x="5956300" y="5429250"/>
          <p14:tracePt t="141736" x="6032500" y="5410200"/>
          <p14:tracePt t="141753" x="6070600" y="5403850"/>
          <p14:tracePt t="141769" x="6083300" y="5397500"/>
          <p14:tracePt t="141785" x="6102350" y="5391150"/>
          <p14:tracePt t="141802" x="6115050" y="5391150"/>
          <p14:tracePt t="141963" x="6121400" y="5391150"/>
          <p14:tracePt t="141991" x="6134100" y="5391150"/>
          <p14:tracePt t="142005" x="6140450" y="5391150"/>
          <p14:tracePt t="142012" x="6146800" y="5391150"/>
          <p14:tracePt t="142021" x="6159500" y="5391150"/>
          <p14:tracePt t="142035" x="6165850" y="5391150"/>
          <p14:tracePt t="142051" x="6178550" y="5391150"/>
          <p14:tracePt t="142068" x="6203950" y="5391150"/>
          <p14:tracePt t="142084" x="6235700" y="5391150"/>
          <p14:tracePt t="142101" x="6248400" y="5391150"/>
          <p14:tracePt t="142118" x="6273800" y="5391150"/>
          <p14:tracePt t="142134" x="6292850" y="5391150"/>
          <p14:tracePt t="142151" x="6299200" y="5391150"/>
          <p14:tracePt t="142167" x="6305550" y="5391150"/>
          <p14:tracePt t="142244" x="6311900" y="5391150"/>
          <p14:tracePt t="142497" x="6318250" y="5391150"/>
          <p14:tracePt t="142504" x="6324600" y="5391150"/>
          <p14:tracePt t="142516" x="6324600" y="5397500"/>
          <p14:tracePt t="142533" x="6337300" y="5397500"/>
          <p14:tracePt t="142566" x="6337300" y="5403850"/>
          <p14:tracePt t="142582" x="6343650" y="5403850"/>
          <p14:tracePt t="142602" x="6350000" y="5410200"/>
          <p14:tracePt t="142623" x="6356350" y="5410200"/>
          <p14:tracePt t="142637" x="6362700" y="5410200"/>
          <p14:tracePt t="142649" x="6369050" y="5410200"/>
          <p14:tracePt t="142673" x="6375400" y="5416550"/>
          <p14:tracePt t="142687" x="6381750" y="5416550"/>
          <p14:tracePt t="142722" x="6381750" y="5422900"/>
          <p14:tracePt t="142757" x="6388100" y="5422900"/>
          <p14:tracePt t="143642" x="6381750" y="5422900"/>
          <p14:tracePt t="143649" x="6375400" y="5422900"/>
          <p14:tracePt t="143662" x="6356350" y="5429250"/>
          <p14:tracePt t="143678" x="6343650" y="5435600"/>
          <p14:tracePt t="143695" x="6330950" y="5435600"/>
          <p14:tracePt t="143712" x="6311900" y="5441950"/>
          <p14:tracePt t="143728" x="6292850" y="5448300"/>
          <p14:tracePt t="143745" x="6280150" y="5454650"/>
          <p14:tracePt t="143762" x="6273800" y="5454650"/>
          <p14:tracePt t="143778" x="6267450" y="5454650"/>
          <p14:tracePt t="143795" x="6254750" y="5461000"/>
          <p14:tracePt t="143812" x="6235700" y="5467350"/>
          <p14:tracePt t="143828" x="6229350" y="5467350"/>
          <p14:tracePt t="143846" x="6223000" y="5467350"/>
          <p14:tracePt t="143861" x="6210300" y="5467350"/>
          <p14:tracePt t="143881" x="6203950" y="5473700"/>
          <p14:tracePt t="143895" x="6197600" y="5473700"/>
          <p14:tracePt t="143911" x="6191250" y="5473700"/>
          <p14:tracePt t="144001" x="6178550" y="5473700"/>
          <p14:tracePt t="144022" x="6172200" y="5473700"/>
          <p14:tracePt t="144029" x="6165850" y="5473700"/>
          <p14:tracePt t="144043" x="6159500" y="5473700"/>
          <p14:tracePt t="144050" x="6153150" y="5473700"/>
          <p14:tracePt t="144064" x="6140450" y="5480050"/>
          <p14:tracePt t="144078" x="6102350" y="5480050"/>
          <p14:tracePt t="144094" x="6076950" y="5480050"/>
          <p14:tracePt t="144110" x="6045200" y="5480050"/>
          <p14:tracePt t="144127" x="5969000" y="5480050"/>
          <p14:tracePt t="144144" x="5861050" y="5486400"/>
          <p14:tracePt t="144160" x="5822950" y="5486400"/>
          <p14:tracePt t="144176" x="5727700" y="5505450"/>
          <p14:tracePt t="144193" x="5632450" y="5524500"/>
          <p14:tracePt t="144210" x="5594350" y="5530850"/>
          <p14:tracePt t="144227" x="5505450" y="5562600"/>
          <p14:tracePt t="144243" x="5441950" y="5594350"/>
          <p14:tracePt t="144261" x="5378450" y="5626100"/>
          <p14:tracePt t="144276" x="5353050" y="5645150"/>
          <p14:tracePt t="144293" x="5308600" y="5670550"/>
          <p14:tracePt t="144310" x="5264150" y="5708650"/>
          <p14:tracePt t="144326" x="5245100" y="5721350"/>
          <p14:tracePt t="144343" x="5219700" y="5746750"/>
          <p14:tracePt t="144360" x="5181600" y="5791200"/>
          <p14:tracePt t="144376" x="5168900" y="5810250"/>
          <p14:tracePt t="144379" x="5149850" y="5822950"/>
          <p14:tracePt t="144409" x="5130800" y="5854700"/>
          <p14:tracePt t="144427" x="5111750" y="5880100"/>
          <p14:tracePt t="144443" x="5092700" y="5899150"/>
          <p14:tracePt t="144459" x="5086350" y="5911850"/>
          <p14:tracePt t="144476" x="5073650" y="5930900"/>
          <p14:tracePt t="144492" x="5067300" y="5937250"/>
          <p14:tracePt t="144526" x="5060950" y="5937250"/>
          <p14:tracePt t="144542" x="5054600" y="5943600"/>
          <p14:tracePt t="144573" x="5048250" y="5949950"/>
          <p14:tracePt t="145123" x="5035550" y="5949950"/>
          <p14:tracePt t="145130" x="5029200" y="5949950"/>
          <p14:tracePt t="145145" x="5022850" y="5949950"/>
          <p14:tracePt t="145157" x="5010150" y="5949950"/>
          <p14:tracePt t="145174" x="4984750" y="5943600"/>
          <p14:tracePt t="145190" x="4959350" y="5937250"/>
          <p14:tracePt t="145207" x="4933950" y="5924550"/>
          <p14:tracePt t="145223" x="4895850" y="5911850"/>
          <p14:tracePt t="145240" x="4870450" y="5905500"/>
          <p14:tracePt t="145257" x="4819650" y="5880100"/>
          <p14:tracePt t="145274" x="4756150" y="5842000"/>
          <p14:tracePt t="145290" x="4711700" y="5822950"/>
          <p14:tracePt t="145308" x="4616450" y="5791200"/>
          <p14:tracePt t="145323" x="4508500" y="5772150"/>
          <p14:tracePt t="145339" x="4464050" y="5753100"/>
          <p14:tracePt t="145356" x="4368800" y="5734050"/>
          <p14:tracePt t="145373" x="4298950" y="5721350"/>
          <p14:tracePt t="145390" x="4254500" y="5715000"/>
          <p14:tracePt t="145406" x="4229100" y="5715000"/>
          <p14:tracePt t="145423" x="4210050" y="5708650"/>
          <p14:tracePt t="145440" x="4140200" y="5695950"/>
          <p14:tracePt t="145456" x="4121150" y="5689600"/>
          <p14:tracePt t="145473" x="4089400" y="5689600"/>
          <p14:tracePt t="145489" x="4006850" y="5676900"/>
          <p14:tracePt t="145505" x="3981450" y="5670550"/>
          <p14:tracePt t="145522" x="3943350" y="5664200"/>
          <p14:tracePt t="145539" x="3873500" y="5638800"/>
          <p14:tracePt t="145556" x="3797300" y="5594350"/>
          <p14:tracePt t="145573" x="3752850" y="5568950"/>
          <p14:tracePt t="145589" x="3651250" y="5511800"/>
          <p14:tracePt t="145606" x="3536950" y="5448300"/>
          <p14:tracePt t="145622" x="3409950" y="5378450"/>
          <p14:tracePt t="145638" x="3352800" y="5340350"/>
          <p14:tracePt t="145655" x="3263900" y="5270500"/>
          <p14:tracePt t="145672" x="3162300" y="5207000"/>
          <p14:tracePt t="145688" x="3105150" y="5168900"/>
          <p14:tracePt t="145705" x="3060700" y="5137150"/>
          <p14:tracePt t="145722" x="2870200" y="5060950"/>
          <p14:tracePt t="145738" x="2813050" y="5041900"/>
          <p14:tracePt t="145755" x="2768600" y="5035550"/>
          <p14:tracePt t="145771" x="2673350" y="5010150"/>
          <p14:tracePt t="145788" x="2590800" y="4978400"/>
          <p14:tracePt t="145806" x="2559050" y="4978400"/>
          <p14:tracePt t="145821" x="2501900" y="4953000"/>
          <p14:tracePt t="145838" x="2451100" y="4946650"/>
          <p14:tracePt t="145855" x="2419350" y="4940300"/>
          <p14:tracePt t="145871" x="2406650" y="4940300"/>
          <p14:tracePt t="145888" x="2393950" y="4940300"/>
          <p14:tracePt t="145974" x="2400300" y="4940300"/>
          <p14:tracePt t="145988" x="2406650" y="4946650"/>
          <p14:tracePt t="145995" x="2413000" y="4953000"/>
          <p14:tracePt t="146004" x="2432050" y="4965700"/>
          <p14:tracePt t="146021" x="2444750" y="4978400"/>
          <p14:tracePt t="146038" x="2482850" y="5010150"/>
          <p14:tracePt t="146054" x="2508250" y="5035550"/>
          <p14:tracePt t="146070" x="2565400" y="5099050"/>
          <p14:tracePt t="146087" x="2628900" y="5162550"/>
          <p14:tracePt t="146104" x="2686050" y="5200650"/>
          <p14:tracePt t="146121" x="2851150" y="5257800"/>
          <p14:tracePt t="146137" x="3054350" y="5308600"/>
          <p14:tracePt t="146153" x="3162300" y="5340350"/>
          <p14:tracePt t="146170" x="3352800" y="5372100"/>
          <p14:tracePt t="146186" x="3479800" y="5372100"/>
          <p14:tracePt t="146203" x="3536950" y="5372100"/>
          <p14:tracePt t="146220" x="3594100" y="5372100"/>
          <p14:tracePt t="146237" x="3638550" y="5365750"/>
          <p14:tracePt t="146253" x="3651250" y="5365750"/>
          <p14:tracePt t="146270" x="3676650" y="5359400"/>
          <p14:tracePt t="146286" x="3695700" y="5359400"/>
          <p14:tracePt t="146303" x="3708400" y="5359400"/>
          <p14:tracePt t="146320" x="3714750" y="5359400"/>
          <p14:tracePt t="146336" x="3721100" y="5359400"/>
          <p14:tracePt t="146353" x="3721100" y="5353050"/>
          <p14:tracePt t="146388" x="3727450" y="5353050"/>
          <p14:tracePt t="146445" x="3740150" y="5346700"/>
          <p14:tracePt t="146466" x="3752850" y="5346700"/>
          <p14:tracePt t="146473" x="3759200" y="5346700"/>
          <p14:tracePt t="146488" x="3765550" y="5346700"/>
          <p14:tracePt t="146502" x="3771900" y="5346700"/>
          <p14:tracePt t="146529" x="3778250" y="5346700"/>
          <p14:tracePt t="146539" x="3790950" y="5346700"/>
          <p14:tracePt t="146552" x="3797300" y="5346700"/>
          <p14:tracePt t="146569" x="3822700" y="5340350"/>
          <p14:tracePt t="146586" x="3860800" y="5340350"/>
          <p14:tracePt t="146602" x="3892550" y="5340350"/>
          <p14:tracePt t="146618" x="3917950" y="5340350"/>
          <p14:tracePt t="146635" x="4025900" y="5340350"/>
          <p14:tracePt t="146652" x="4064000" y="5340350"/>
          <p14:tracePt t="146668" x="4089400" y="5340350"/>
          <p14:tracePt t="146685" x="4140200" y="5340350"/>
          <p14:tracePt t="146701" x="4171950" y="5340350"/>
          <p14:tracePt t="146719" x="4191000" y="5340350"/>
          <p14:tracePt t="146735" x="4197350" y="5340350"/>
          <p14:tracePt t="146751" x="4203700" y="5340350"/>
          <p14:tracePt t="147197" x="4197350" y="5340350"/>
          <p14:tracePt t="147211" x="4178300" y="5340350"/>
          <p14:tracePt t="147219" x="4146550" y="5340350"/>
          <p14:tracePt t="147233" x="4114800" y="5353050"/>
          <p14:tracePt t="147249" x="4025900" y="5359400"/>
          <p14:tracePt t="147267" x="3905250" y="5378450"/>
          <p14:tracePt t="147282" x="3841750" y="5384800"/>
          <p14:tracePt t="147299" x="3784600" y="5397500"/>
          <p14:tracePt t="147317" x="3663950" y="5435600"/>
          <p14:tracePt t="147332" x="3568700" y="5467350"/>
          <p14:tracePt t="147349" x="3530600" y="5492750"/>
          <p14:tracePt t="147366" x="3454400" y="5562600"/>
          <p14:tracePt t="147382" x="3378200" y="5657850"/>
          <p14:tracePt t="147399" x="3340100" y="5715000"/>
          <p14:tracePt t="147403" x="3308350" y="5759450"/>
          <p14:tracePt t="147416" x="3282950" y="5791200"/>
          <p14:tracePt t="147432" x="3225800" y="5892800"/>
          <p14:tracePt t="147449" x="3194050" y="5943600"/>
          <p14:tracePt t="147466" x="3181350" y="5969000"/>
          <p14:tracePt t="147482" x="3168650" y="5981700"/>
          <p14:tracePt t="147500" x="3149600" y="6019800"/>
          <p14:tracePt t="147515" x="3143250" y="6038850"/>
          <p14:tracePt t="147532" x="3136900" y="6045200"/>
          <p14:tracePt t="147549" x="3136900" y="6083300"/>
          <p14:tracePt t="147565" x="3136900" y="6089650"/>
          <p14:tracePt t="147598" x="3136900" y="6102350"/>
          <p14:tracePt t="147615" x="3136900" y="6108700"/>
          <p14:tracePt t="147632" x="3136900" y="6115050"/>
          <p14:tracePt t="147648" x="3136900" y="6121400"/>
          <p14:tracePt t="147710" x="3136900" y="6127750"/>
          <p14:tracePt t="147745" x="3143250" y="6134100"/>
          <p14:tracePt t="147752" x="3149600" y="6134100"/>
          <p14:tracePt t="147764" x="3149600" y="6140450"/>
          <p14:tracePt t="147782" x="3155950" y="6146800"/>
          <p14:tracePt t="147797" x="3162300" y="6146800"/>
          <p14:tracePt t="147822" x="3175000" y="6153150"/>
          <p14:tracePt t="147831" x="3181350" y="6159500"/>
          <p14:tracePt t="147847" x="3194050" y="6165850"/>
          <p14:tracePt t="147865" x="3232150" y="6178550"/>
          <p14:tracePt t="147881" x="3257550" y="6184900"/>
          <p14:tracePt t="147897" x="3327400" y="6210300"/>
          <p14:tracePt t="147901" x="3359150" y="6223000"/>
          <p14:tracePt t="147916" x="3384550" y="6229350"/>
          <p14:tracePt t="147930" x="3416300" y="6235700"/>
          <p14:tracePt t="147947" x="3473450" y="6254750"/>
          <p14:tracePt t="147964" x="3517900" y="6267450"/>
          <p14:tracePt t="147981" x="3536950" y="6267450"/>
          <p14:tracePt t="147997" x="3568700" y="6273800"/>
          <p14:tracePt t="148013" x="3594100" y="6280150"/>
          <p14:tracePt t="148030" x="3600450" y="6286500"/>
          <p14:tracePt t="148047" x="3619500" y="6286500"/>
          <p14:tracePt t="148063" x="3625850" y="6286500"/>
          <p14:tracePt t="148080" x="3632200" y="6286500"/>
          <p14:tracePt t="148097" x="3644900" y="6292850"/>
          <p14:tracePt t="148113" x="3651250" y="6292850"/>
          <p14:tracePt t="148129" x="3657600" y="6292850"/>
          <p14:tracePt t="148147" x="3663950" y="6299200"/>
          <p14:tracePt t="148202" x="3670300" y="6299200"/>
          <p14:tracePt t="148230" x="3676650" y="6299200"/>
          <p14:tracePt t="148265" x="3683000" y="6305550"/>
          <p14:tracePt t="148350" x="3695700" y="6305550"/>
          <p14:tracePt t="148363" x="3702050" y="6305550"/>
          <p14:tracePt t="149462" x="3689350" y="6318250"/>
          <p14:tracePt t="149479" x="3670300" y="6330950"/>
          <p14:tracePt t="149496" x="3663950" y="6337300"/>
          <p14:tracePt t="149513" x="3644900" y="6343650"/>
          <p14:tracePt t="149529" x="3625850" y="6350000"/>
          <p14:tracePt t="149546" x="3613150" y="6350000"/>
          <p14:tracePt t="149562" x="3587750" y="6356350"/>
          <p14:tracePt t="149579" x="3568700" y="6356350"/>
          <p14:tracePt t="149596" x="3556000" y="6356350"/>
          <p14:tracePt t="149612" x="3549650" y="6356350"/>
          <p14:tracePt t="149629" x="3536950" y="6356350"/>
          <p14:tracePt t="149645" x="3530600" y="6356350"/>
          <p14:tracePt t="149661" x="3524250" y="6356350"/>
          <p14:tracePt t="149678" x="3517900" y="6356350"/>
          <p14:tracePt t="149711" x="3505200" y="6356350"/>
          <p14:tracePt t="149728" x="3498850" y="6362700"/>
          <p14:tracePt t="149778" x="3492500" y="6362700"/>
          <p14:tracePt t="149795" x="3479800" y="6375400"/>
          <p14:tracePt t="149828" x="3479800" y="6381750"/>
          <p14:tracePt t="149844" x="3467100" y="6381750"/>
          <p14:tracePt t="149861" x="3460750" y="6388100"/>
          <p14:tracePt t="149877" x="3460750" y="6394450"/>
          <p14:tracePt t="149894" x="3454400" y="6394450"/>
          <p14:tracePt t="149911" x="3448050" y="6394450"/>
          <p14:tracePt t="149944" x="3441700" y="6400800"/>
          <p14:tracePt t="149977" x="3441700" y="6407150"/>
          <p14:tracePt t="150011" x="3435350" y="6407150"/>
          <p14:tracePt t="150027" x="3435350" y="6400800"/>
          <p14:tracePt t="150060" x="3435350" y="6388100"/>
          <p14:tracePt t="150077" x="3448050" y="6362700"/>
          <p14:tracePt t="150093" x="3454400" y="6350000"/>
          <p14:tracePt t="150110" x="3460750" y="6337300"/>
          <p14:tracePt t="150127" x="3479800" y="6318250"/>
          <p14:tracePt t="150144" x="3492500" y="6305550"/>
          <p14:tracePt t="150160" x="3498850" y="6299200"/>
          <p14:tracePt t="150176" x="3505200" y="6292850"/>
          <p14:tracePt t="150209" x="3505200" y="6286500"/>
          <p14:tracePt t="150292" x="3492500" y="6286500"/>
          <p14:tracePt t="150309" x="3486150" y="6286500"/>
          <p14:tracePt t="150326" x="3479800" y="6286500"/>
          <p14:tracePt t="150343" x="3479800" y="6292850"/>
          <p14:tracePt t="150359" x="3460750" y="6292850"/>
          <p14:tracePt t="150376" x="3429000" y="6311900"/>
          <p14:tracePt t="150392" x="3416300" y="6318250"/>
          <p14:tracePt t="150409" x="3371850" y="6337300"/>
          <p14:tracePt t="150426" x="3327400" y="6356350"/>
          <p14:tracePt t="150442" x="3302000" y="6369050"/>
          <p14:tracePt t="150460" x="3289300" y="6375400"/>
          <p14:tracePt t="150475" x="3270250" y="6388100"/>
          <p14:tracePt t="150492" x="3263900" y="6388100"/>
          <p14:tracePt t="150525" x="3257550" y="6394450"/>
          <p14:tracePt t="150640" x="3257550" y="6388100"/>
          <p14:tracePt t="150658" x="3257550" y="6381750"/>
          <p14:tracePt t="150674" x="3257550" y="6375400"/>
          <p14:tracePt t="150691" x="3257550" y="6369050"/>
          <p14:tracePt t="150707" x="3257550" y="6362700"/>
          <p14:tracePt t="150741" x="3257550" y="6356350"/>
          <p14:tracePt t="150790" x="3257550" y="6350000"/>
          <p14:tracePt t="150804" x="3251200" y="6337300"/>
          <p14:tracePt t="150821" x="3244850" y="6337300"/>
          <p14:tracePt t="150837" x="3244850" y="6324600"/>
          <p14:tracePt t="150854" x="3238500" y="6324600"/>
          <p14:tracePt t="150871" x="3225800" y="6299200"/>
          <p14:tracePt t="150887" x="3213100" y="6286500"/>
          <p14:tracePt t="150904" x="3206750" y="6280150"/>
          <p14:tracePt t="150921" x="3206750" y="6261100"/>
          <p14:tracePt t="150937" x="3200400" y="6254750"/>
          <p14:tracePt t="150953" x="3194050" y="6248400"/>
          <p14:tracePt t="151195" x="3187700" y="6242050"/>
          <p14:tracePt t="151223" x="3181350" y="6242050"/>
          <p14:tracePt t="151244" x="3168650" y="6242050"/>
          <p14:tracePt t="151285" x="3168650" y="6235700"/>
          <p14:tracePt t="151314" x="3155950" y="6235700"/>
          <p14:tracePt t="151335" x="3149600" y="6235700"/>
          <p14:tracePt t="151356" x="3143250" y="6229350"/>
          <p14:tracePt t="151384" x="3136900" y="6229350"/>
          <p14:tracePt t="151406" x="3130550" y="6229350"/>
          <p14:tracePt t="151427" x="3124200" y="6229350"/>
          <p14:tracePt t="151434" x="3124200" y="6223000"/>
          <p14:tracePt t="151497" x="3117850" y="6223000"/>
          <p14:tracePt t="151504" x="3111500" y="6223000"/>
          <p14:tracePt t="151525" x="3111500" y="6216650"/>
          <p14:tracePt t="151546" x="3105150" y="6216650"/>
          <p14:tracePt t="151568" x="3098800" y="6216650"/>
          <p14:tracePt t="151616" x="3092450" y="6216650"/>
          <p14:tracePt t="151687" x="3086100" y="6216650"/>
          <p14:tracePt t="151715" x="3086100" y="6223000"/>
          <p14:tracePt t="151771" x="3079750" y="6229350"/>
          <p14:tracePt t="152558" x="3073400" y="6229350"/>
          <p14:tracePt t="153203" x="3060700" y="6229350"/>
          <p14:tracePt t="153217" x="3048000" y="6235700"/>
          <p14:tracePt t="153224" x="3035300" y="6235700"/>
          <p14:tracePt t="153232" x="3022600" y="6242050"/>
          <p14:tracePt t="153246" x="3003550" y="6248400"/>
          <p14:tracePt t="153262" x="2990850" y="6248400"/>
          <p14:tracePt t="153279" x="2965450" y="6261100"/>
          <p14:tracePt t="153295" x="2940050" y="6267450"/>
          <p14:tracePt t="153312" x="2933700" y="6273800"/>
          <p14:tracePt t="153329" x="2921000" y="6280150"/>
          <p14:tracePt t="153345" x="2914650" y="6280150"/>
          <p14:tracePt t="153428" x="2908300" y="6280150"/>
          <p14:tracePt t="153674" x="2908300" y="6273800"/>
          <p14:tracePt t="153695" x="2908300" y="6267450"/>
          <p14:tracePt t="153709" x="2908300" y="6261100"/>
          <p14:tracePt t="153715" x="2908300" y="6254750"/>
          <p14:tracePt t="153758" x="2908300" y="6248400"/>
          <p14:tracePt t="153785" x="2908300" y="6242050"/>
          <p14:tracePt t="153794" x="2908300" y="6235700"/>
          <p14:tracePt t="153814" x="2908300" y="6229350"/>
          <p14:tracePt t="153835" x="2908300" y="6223000"/>
          <p14:tracePt t="153884" x="2908300" y="6216650"/>
          <p14:tracePt t="153906" x="2908300" y="6210300"/>
          <p14:tracePt t="153934" x="2908300" y="6203950"/>
          <p14:tracePt t="153955" x="2914650" y="6197600"/>
          <p14:tracePt t="153997" x="2914650" y="6184900"/>
          <p14:tracePt t="154017" x="2914650" y="6178550"/>
          <p14:tracePt t="154025" x="2921000" y="6178550"/>
          <p14:tracePt t="154046" x="2921000" y="6172200"/>
          <p14:tracePt t="154061" x="2921000" y="6165850"/>
          <p14:tracePt t="154067" x="2921000" y="6159500"/>
          <p14:tracePt t="154076" x="2921000" y="6153150"/>
          <p14:tracePt t="154096" x="2921000" y="6140450"/>
          <p14:tracePt t="154112" x="2921000" y="6134100"/>
          <p14:tracePt t="154126" x="2921000" y="6127750"/>
          <p14:tracePt t="154142" x="2927350" y="6108700"/>
          <p14:tracePt t="154159" x="2927350" y="6096000"/>
          <p14:tracePt t="154176" x="2927350" y="6089650"/>
          <p14:tracePt t="154193" x="2927350" y="6083300"/>
          <p14:tracePt t="154209" x="2933700" y="6076950"/>
          <p14:tracePt t="154306" x="2927350" y="6076950"/>
          <p14:tracePt t="154348" x="2921000" y="6076950"/>
          <p14:tracePt t="154355" x="2914650" y="6083300"/>
          <p14:tracePt t="154411" x="2908300" y="6083300"/>
          <p14:tracePt t="154418" x="2901950" y="6089650"/>
          <p14:tracePt t="154427" x="2901950" y="6096000"/>
          <p14:tracePt t="154441" x="2895600" y="6096000"/>
          <p14:tracePt t="154468" x="2889250" y="6102350"/>
          <p14:tracePt t="154488" x="2882900" y="6108700"/>
          <p14:tracePt t="154496" x="2876550" y="6115050"/>
          <p14:tracePt t="154531" x="2876550" y="6121400"/>
          <p14:tracePt t="154580" x="2870200" y="6121400"/>
          <p14:tracePt t="154587" x="2863850" y="6121400"/>
          <p14:tracePt t="154609" x="2863850" y="6127750"/>
          <p14:tracePt t="154629" x="2857500" y="6127750"/>
          <p14:tracePt t="154721" x="2863850" y="6127750"/>
          <p14:tracePt t="154727" x="2870200" y="6127750"/>
          <p14:tracePt t="154749" x="2882900" y="6121400"/>
          <p14:tracePt t="154763" x="2901950" y="6121400"/>
          <p14:tracePt t="154773" x="2927350" y="6115050"/>
          <p14:tracePt t="154791" x="2965450" y="6096000"/>
          <p14:tracePt t="154807" x="2990850" y="6089650"/>
          <p14:tracePt t="154823" x="3028950" y="6083300"/>
          <p14:tracePt t="154840" x="3067050" y="6070600"/>
          <p14:tracePt t="154857" x="3073400" y="6070600"/>
          <p14:tracePt t="154873" x="3086100" y="6064250"/>
          <p14:tracePt t="154889" x="3092450" y="6064250"/>
          <p14:tracePt t="155058" x="3092450" y="6070600"/>
          <p14:tracePt t="155128" x="3092450" y="6076950"/>
          <p14:tracePt t="155199" x="3098800" y="6076950"/>
          <p14:tracePt t="155219" x="3105150" y="6076950"/>
          <p14:tracePt t="155234" x="3111500" y="6076950"/>
          <p14:tracePt t="155242" x="3117850" y="6076950"/>
          <p14:tracePt t="155255" x="3124200" y="6076950"/>
          <p14:tracePt t="155272" x="3143250" y="6076950"/>
          <p14:tracePt t="155289" x="3175000" y="6076950"/>
          <p14:tracePt t="155306" x="3187700" y="6070600"/>
          <p14:tracePt t="155322" x="3206750" y="6064250"/>
          <p14:tracePt t="155339" x="3244850" y="6057900"/>
          <p14:tracePt t="155354" x="3282950" y="6038850"/>
          <p14:tracePt t="155372" x="3295650" y="6032500"/>
          <p14:tracePt t="155389" x="3314700" y="6026150"/>
          <p14:tracePt t="155405" x="3327400" y="6026150"/>
          <p14:tracePt t="155422" x="3333750" y="6026150"/>
          <p14:tracePt t="155438" x="3333750" y="6019800"/>
          <p14:tracePt t="155474" x="3340100" y="6019800"/>
          <p14:tracePt t="155564" x="3333750" y="6019800"/>
          <p14:tracePt t="155572" x="3327400" y="6019800"/>
          <p14:tracePt t="155585" x="3314700" y="6019800"/>
          <p14:tracePt t="155592" x="3302000" y="6019800"/>
          <p14:tracePt t="155607" x="3289300" y="6026150"/>
          <p14:tracePt t="155621" x="3251200" y="6032500"/>
          <p14:tracePt t="155638" x="3219450" y="6038850"/>
          <p14:tracePt t="155654" x="3187700" y="6045200"/>
          <p14:tracePt t="155670" x="3117850" y="6057900"/>
          <p14:tracePt t="155687" x="3067050" y="6076950"/>
          <p14:tracePt t="155704" x="3028950" y="6089650"/>
          <p14:tracePt t="155720" x="3003550" y="6096000"/>
          <p14:tracePt t="155738" x="2990850" y="6108700"/>
          <p14:tracePt t="155754" x="2978150" y="6115050"/>
          <p14:tracePt t="155796" x="2978150" y="6121400"/>
          <p14:tracePt t="155831" x="2984500" y="6121400"/>
          <p14:tracePt t="155852" x="2997200" y="6115050"/>
          <p14:tracePt t="155866" x="3009900" y="6108700"/>
          <p14:tracePt t="155873" x="3022600" y="6108700"/>
          <p14:tracePt t="155887" x="3054350" y="6102350"/>
          <p14:tracePt t="155903" x="3105150" y="6083300"/>
          <p14:tracePt t="155920" x="3143250" y="6070600"/>
          <p14:tracePt t="155937" x="3206750" y="6045200"/>
          <p14:tracePt t="155953" x="3238500" y="6032500"/>
          <p14:tracePt t="155969" x="3282950" y="6013450"/>
          <p14:tracePt t="155986" x="3308350" y="6000750"/>
          <p14:tracePt t="156003" x="3314700" y="6000750"/>
          <p14:tracePt t="156006" x="3314700" y="5994400"/>
          <p14:tracePt t="156056" x="3321050" y="5994400"/>
          <p14:tracePt t="156105" x="3314700" y="5994400"/>
          <p14:tracePt t="156112" x="3308350" y="5994400"/>
          <p14:tracePt t="156126" x="3295650" y="5994400"/>
          <p14:tracePt t="156135" x="3289300" y="5994400"/>
          <p14:tracePt t="156152" x="3282950" y="5994400"/>
          <p14:tracePt t="156169" x="3257550" y="5994400"/>
          <p14:tracePt t="156185" x="3206750" y="6007100"/>
          <p14:tracePt t="156202" x="3175000" y="6013450"/>
          <p14:tracePt t="156219" x="3117850" y="6026150"/>
          <p14:tracePt t="156235" x="3092450" y="6032500"/>
          <p14:tracePt t="156253" x="3048000" y="6057900"/>
          <p14:tracePt t="156268" x="3035300" y="6057900"/>
          <p14:tracePt t="156285" x="3028950" y="6057900"/>
          <p14:tracePt t="156302" x="3016250" y="6057900"/>
          <p14:tracePt t="156318" x="3016250" y="6064250"/>
          <p14:tracePt t="156435" x="3016250" y="6070600"/>
          <p14:tracePt t="156499" x="3009900" y="6070600"/>
          <p14:tracePt t="156506" x="3009900" y="6076950"/>
          <p14:tracePt t="156527" x="3003550" y="6083300"/>
          <p14:tracePt t="156536" x="3003550" y="6089650"/>
          <p14:tracePt t="156550" x="2997200" y="6096000"/>
          <p14:tracePt t="156567" x="2990850" y="6102350"/>
          <p14:tracePt t="156584" x="2990850" y="6108700"/>
          <p14:tracePt t="156618" x="2984500" y="6115050"/>
          <p14:tracePt t="156791" x="2984500" y="6121400"/>
          <p14:tracePt t="156798" x="2984500" y="6134100"/>
          <p14:tracePt t="156805" x="2990850" y="6146800"/>
          <p14:tracePt t="156820" x="2997200" y="6153150"/>
          <p14:tracePt t="156833" x="3003550" y="6153150"/>
          <p14:tracePt t="156850" x="3016250" y="6172200"/>
          <p14:tracePt t="156867" x="3028950" y="6184900"/>
          <p14:tracePt t="156883" x="3041650" y="6203950"/>
          <p14:tracePt t="156900" x="3054350" y="6216650"/>
          <p14:tracePt t="156917" x="3073400" y="6229350"/>
          <p14:tracePt t="156949" x="3086100" y="6229350"/>
          <p14:tracePt t="156988" x="3092450" y="6229350"/>
          <p14:tracePt t="157008" x="3092450" y="6223000"/>
          <p14:tracePt t="157018" x="3098800" y="6216650"/>
          <p14:tracePt t="157032" x="3098800" y="6210300"/>
          <p14:tracePt t="157049" x="3098800" y="6203950"/>
          <p14:tracePt t="157066" x="3098800" y="6178550"/>
          <p14:tracePt t="157082" x="3086100" y="6146800"/>
          <p14:tracePt t="157100" x="3067050" y="6102350"/>
          <p14:tracePt t="157115" x="3054350" y="6083300"/>
          <p14:tracePt t="157132" x="3028950" y="6045200"/>
          <p14:tracePt t="157149" x="3009900" y="6032500"/>
          <p14:tracePt t="157165" x="2978150" y="6013450"/>
          <p14:tracePt t="157182" x="2940050" y="6007100"/>
          <p14:tracePt t="157199" x="2908300" y="6007100"/>
          <p14:tracePt t="157215" x="2889250" y="6013450"/>
          <p14:tracePt t="157232" x="2870200" y="6032500"/>
          <p14:tracePt t="157248" x="2857500" y="6057900"/>
          <p14:tracePt t="157265" x="2857500" y="6070600"/>
          <p14:tracePt t="157282" x="2857500" y="6096000"/>
          <p14:tracePt t="157298" x="2857500" y="6108700"/>
          <p14:tracePt t="157314" x="2857500" y="6115050"/>
          <p14:tracePt t="157332" x="2863850" y="6121400"/>
          <p14:tracePt t="157348" x="2870200" y="6121400"/>
          <p14:tracePt t="157365" x="2870200" y="6127750"/>
          <p14:tracePt t="157382" x="2882900" y="6134100"/>
          <p14:tracePt t="157398" x="2889250" y="6134100"/>
          <p14:tracePt t="157415" x="2901950" y="6134100"/>
          <p14:tracePt t="157431" x="2914650" y="6127750"/>
          <p14:tracePt t="157448" x="2921000" y="6115050"/>
          <p14:tracePt t="157465" x="2946400" y="6096000"/>
          <p14:tracePt t="157480" x="2965450" y="6064250"/>
          <p14:tracePt t="157498" x="2978150" y="6032500"/>
          <p14:tracePt t="157515" x="2984500" y="5975350"/>
          <p14:tracePt t="157531" x="2984500" y="5918200"/>
          <p14:tracePt t="157547" x="2978150" y="5892800"/>
          <p14:tracePt t="157564" x="2952750" y="5842000"/>
          <p14:tracePt t="157580" x="2914650" y="5810250"/>
          <p14:tracePt t="157597" x="2901950" y="5797550"/>
          <p14:tracePt t="157614" x="2863850" y="5778500"/>
          <p14:tracePt t="157630" x="2844800" y="5778500"/>
          <p14:tracePt t="157648" x="2800350" y="5784850"/>
          <p14:tracePt t="157663" x="2781300" y="5803900"/>
          <p14:tracePt t="157680" x="2768600" y="5816600"/>
          <p14:tracePt t="157697" x="2743200" y="5861050"/>
          <p14:tracePt t="157713" x="2736850" y="5918200"/>
          <p14:tracePt t="157730" x="2736850" y="5943600"/>
          <p14:tracePt t="157746" x="2736850" y="6026150"/>
          <p14:tracePt t="157764" x="2768600" y="6089650"/>
          <p14:tracePt t="157780" x="2774950" y="6102350"/>
          <p14:tracePt t="157796" x="2813050" y="6134100"/>
          <p14:tracePt t="157813" x="2857500" y="6172200"/>
          <p14:tracePt t="157830" x="2908300" y="6197600"/>
          <p14:tracePt t="157846" x="2940050" y="6216650"/>
          <p14:tracePt t="157863" x="2978150" y="6216650"/>
          <p14:tracePt t="157880" x="3028950" y="6210300"/>
          <p14:tracePt t="157896" x="3048000" y="6191250"/>
          <p14:tracePt t="157913" x="3073400" y="6172200"/>
          <p14:tracePt t="157930" x="3136900" y="6083300"/>
          <p14:tracePt t="157946" x="3143250" y="6045200"/>
          <p14:tracePt t="157963" x="3155950" y="6013450"/>
          <p14:tracePt t="157979" x="3155950" y="5937250"/>
          <p14:tracePt t="157996" x="3149600" y="5873750"/>
          <p14:tracePt t="158012" x="3143250" y="5854700"/>
          <p14:tracePt t="158029" x="3117850" y="5829300"/>
          <p14:tracePt t="158046" x="3079750" y="5803900"/>
          <p14:tracePt t="158063" x="3028950" y="5791200"/>
          <p14:tracePt t="158078" x="3009900" y="5784850"/>
          <p14:tracePt t="158096" x="2952750" y="5784850"/>
          <p14:tracePt t="158112" x="2901950" y="5810250"/>
          <p14:tracePt t="158129" x="2876550" y="5822950"/>
          <p14:tracePt t="158145" x="2838450" y="5886450"/>
          <p14:tracePt t="158162" x="2813050" y="5969000"/>
          <p14:tracePt t="158178" x="2806700" y="6013450"/>
          <p14:tracePt t="158196" x="2806700" y="6089650"/>
          <p14:tracePt t="158211" x="2806700" y="6121400"/>
          <p14:tracePt t="158228" x="2813050" y="6146800"/>
          <p14:tracePt t="158246" x="2838450" y="6178550"/>
          <p14:tracePt t="158261" x="2857500" y="6197600"/>
          <p14:tracePt t="158278" x="2895600" y="6229350"/>
          <p14:tracePt t="158296" x="2946400" y="6242050"/>
          <p14:tracePt t="158311" x="2959100" y="6248400"/>
          <p14:tracePt t="158329" x="3003550" y="6248400"/>
          <p14:tracePt t="158345" x="3028950" y="6229350"/>
          <p14:tracePt t="158361" x="3041650" y="6223000"/>
          <p14:tracePt t="158379" x="3060700" y="6203950"/>
          <p14:tracePt t="158395" x="3073400" y="6191250"/>
          <p14:tracePt t="158411" x="3079750" y="6184900"/>
          <p14:tracePt t="158428" x="3086100" y="6178550"/>
          <p14:tracePt t="158444" x="3086100" y="6172200"/>
          <p14:tracePt t="158526" x="3086100" y="6165850"/>
          <p14:tracePt t="159215" x="3092450" y="6165850"/>
          <p14:tracePt t="159236" x="3098800" y="6165850"/>
          <p14:tracePt t="159257" x="3111500" y="6165850"/>
          <p14:tracePt t="159264" x="3124200" y="6159500"/>
          <p14:tracePt t="159278" x="3136900" y="6159500"/>
          <p14:tracePt t="159291" x="3155950" y="6159500"/>
          <p14:tracePt t="159307" x="3238500" y="6159500"/>
          <p14:tracePt t="159325" x="3302000" y="6159500"/>
          <p14:tracePt t="159342" x="3454400" y="6159500"/>
          <p14:tracePt t="159358" x="3632200" y="6159500"/>
          <p14:tracePt t="159374" x="3733800" y="6172200"/>
          <p14:tracePt t="159391" x="3949700" y="6172200"/>
          <p14:tracePt t="159407" x="4165600" y="6172200"/>
          <p14:tracePt t="159424" x="4279900" y="6172200"/>
          <p14:tracePt t="159441" x="4483100" y="6178550"/>
          <p14:tracePt t="159458" x="4572000" y="6191250"/>
          <p14:tracePt t="159474" x="4743450" y="6229350"/>
          <p14:tracePt t="159490" x="4921250" y="6280150"/>
          <p14:tracePt t="159507" x="4991100" y="6324600"/>
          <p14:tracePt t="159524" x="5143500" y="6388100"/>
          <p14:tracePt t="159540" x="5245100" y="6477000"/>
          <p14:tracePt t="159557" x="5289550" y="6515100"/>
          <p14:tracePt t="159574" x="5353050" y="6578600"/>
          <p14:tracePt t="159590" x="5403850" y="6654800"/>
          <p14:tracePt t="159607" x="5429250" y="6692900"/>
          <p14:tracePt t="159624" x="5448300" y="6718300"/>
          <p14:tracePt t="159640" x="5461000" y="6743700"/>
          <p14:tracePt t="159657" x="5467350" y="6750050"/>
          <p14:tracePt t="159689" x="5461000" y="6750050"/>
          <p14:tracePt t="159707" x="5454650" y="6743700"/>
          <p14:tracePt t="159723" x="5454650" y="6737350"/>
          <p14:tracePt t="159740" x="5448300" y="6737350"/>
          <p14:tracePt t="159757" x="5441950" y="6731000"/>
          <p14:tracePt t="159789" x="5429250" y="6731000"/>
          <p14:tracePt t="159806" x="5410200" y="6731000"/>
          <p14:tracePt t="159823" x="5384800" y="6731000"/>
          <p14:tracePt t="159840" x="5365750" y="6731000"/>
          <p14:tracePt t="159856" x="5308600" y="6731000"/>
          <p14:tracePt t="159873" x="5226050" y="6743700"/>
          <p14:tracePt t="159890" x="5118100" y="6762750"/>
          <p14:tracePt t="159906" x="5067300" y="6769100"/>
          <p14:tracePt t="159922" x="4972050" y="6788150"/>
          <p14:tracePt t="159939" x="4908550" y="6800850"/>
          <p14:tracePt t="159956" x="4889500" y="6807200"/>
          <p14:tracePt t="159972" x="4864100" y="6819900"/>
          <p14:tracePt t="159989" x="4845050" y="6826250"/>
          <p14:tracePt t="160030" x="4838700" y="6832600"/>
          <p14:tracePt t="160101" x="4832350" y="6832600"/>
          <p14:tracePt t="160129" x="4826000" y="6838950"/>
          <p14:tracePt t="160143" x="4819650" y="6845300"/>
          <p14:tracePt t="160164" x="4813300" y="6845300"/>
          <p14:tracePt t="160178" x="4806950" y="6845300"/>
          <p14:tracePt t="160199" x="4800600" y="6845300"/>
          <p14:tracePt t="160220" x="4794250" y="6851650"/>
          <p14:tracePt t="160269" x="4787900" y="6851650"/>
          <p14:tracePt t="160290" x="4781550" y="6851650"/>
          <p14:tracePt t="160312" x="4775200" y="6851650"/>
          <p14:tracePt t="160319" x="4768850" y="6851650"/>
          <p14:tracePt t="160340" x="4762500" y="6851650"/>
          <p14:tracePt t="160361" x="4756150" y="6851650"/>
          <p14:tracePt t="160381" x="4749800" y="6851650"/>
          <p14:tracePt t="160389" x="4743450" y="6851650"/>
          <p14:tracePt t="160402" x="4737100" y="6851650"/>
          <p14:tracePt t="160409" x="4730750" y="6851650"/>
          <p14:tracePt t="160424" x="4724400" y="6851650"/>
          <p14:tracePt t="160445" x="4718050" y="6851650"/>
          <p14:tracePt t="160454" x="4711700" y="6851650"/>
          <p14:tracePt t="160470" x="4699000" y="6851650"/>
          <p14:tracePt t="160487" x="4679950" y="6845300"/>
          <p14:tracePt t="160504" x="4667250" y="6845300"/>
          <p14:tracePt t="160520" x="4667250" y="6838950"/>
          <p14:tracePt t="160537" x="4660900" y="6838950"/>
          <p14:tracePt t="160565" x="4654550" y="6838950"/>
          <p14:tracePt t="160600" x="4654550" y="6832600"/>
          <p14:tracePt t="160614" x="4660900" y="6832600"/>
          <p14:tracePt t="160635" x="4660900" y="6826250"/>
          <p14:tracePt t="160642" x="4667250" y="6826250"/>
          <p14:tracePt t="160657" x="4673600" y="6826250"/>
          <p14:tracePt t="160670" x="4679950" y="6819900"/>
          <p14:tracePt t="160686" x="4699000" y="6819900"/>
          <p14:tracePt t="160703" x="4711700" y="6813550"/>
          <p14:tracePt t="160720" x="4749800" y="6807200"/>
          <p14:tracePt t="160736" x="4800600" y="6800850"/>
          <p14:tracePt t="160753" x="4826000" y="6800850"/>
          <p14:tracePt t="160769" x="4908550" y="6781800"/>
          <p14:tracePt t="160786" x="4991100" y="6769100"/>
          <p14:tracePt t="160803" x="5086350" y="6756400"/>
          <p14:tracePt t="160819" x="5130800" y="6737350"/>
          <p14:tracePt t="160836" x="5194300" y="6731000"/>
          <p14:tracePt t="160853" x="5245100" y="6724650"/>
          <p14:tracePt t="160869" x="5276850" y="6718300"/>
          <p14:tracePt t="160886" x="5314950" y="6711950"/>
          <p14:tracePt t="160903" x="5353050" y="6705600"/>
          <p14:tracePt t="160919" x="5365750" y="6699250"/>
          <p14:tracePt t="160936" x="5372100" y="6699250"/>
          <p14:tracePt t="160952" x="5403850" y="6692900"/>
          <p14:tracePt t="160969" x="5416550" y="6692900"/>
          <p14:tracePt t="160986" x="5435600" y="6692900"/>
          <p14:tracePt t="161001" x="5448300" y="6692900"/>
          <p14:tracePt t="161019" x="5454650" y="6692900"/>
          <p14:tracePt t="161036" x="5467350" y="6692900"/>
          <p14:tracePt t="161052" x="5467350" y="6686550"/>
          <p14:tracePt t="161162" x="5461000" y="6686550"/>
          <p14:tracePt t="161533" x="5473700" y="6686550"/>
          <p14:tracePt t="161547" x="5505450" y="6686550"/>
          <p14:tracePt t="161554" x="5543550" y="6686550"/>
          <p14:tracePt t="161570" x="5581650" y="6686550"/>
          <p14:tracePt t="161584" x="5632450" y="6686550"/>
          <p14:tracePt t="161600" x="5727700" y="6686550"/>
          <p14:tracePt t="161617" x="5753100" y="6686550"/>
          <p14:tracePt t="161633" x="5829300" y="6686550"/>
          <p14:tracePt t="161649" x="5880100" y="6686550"/>
          <p14:tracePt t="161667" x="5930900" y="6686550"/>
          <p14:tracePt t="161683" x="5956300" y="6686550"/>
          <p14:tracePt t="161700" x="6007100" y="6686550"/>
          <p14:tracePt t="161717" x="6038850" y="6686550"/>
          <p14:tracePt t="161733" x="6051550" y="6686550"/>
          <p14:tracePt t="161749" x="6076950" y="6686550"/>
          <p14:tracePt t="161766" x="6089650" y="6686550"/>
          <p14:tracePt t="161808" x="6096000" y="6686550"/>
          <p14:tracePt t="161816" x="6102350" y="6686550"/>
          <p14:tracePt t="161948" x="6096000" y="6686550"/>
          <p14:tracePt t="161969" x="6089650" y="6686550"/>
          <p14:tracePt t="161976" x="6083300" y="6686550"/>
          <p14:tracePt t="161990" x="6076950" y="6686550"/>
          <p14:tracePt t="161999" x="6064250" y="6686550"/>
          <p14:tracePt t="162015" x="6038850" y="6686550"/>
          <p14:tracePt t="162033" x="5949950" y="6686550"/>
          <p14:tracePt t="162049" x="5797550" y="6680200"/>
          <p14:tracePt t="162065" x="5695950" y="6680200"/>
          <p14:tracePt t="162082" x="5492750" y="6680200"/>
          <p14:tracePt t="162098" x="5302250" y="6680200"/>
          <p14:tracePt t="162115" x="5213350" y="6680200"/>
          <p14:tracePt t="162132" x="5048250" y="6686550"/>
          <p14:tracePt t="162148" x="4927600" y="6692900"/>
          <p14:tracePt t="162166" x="4845050" y="6705600"/>
          <p14:tracePt t="162182" x="4819650" y="6711950"/>
          <p14:tracePt t="162198" x="4787900" y="6718300"/>
          <p14:tracePt t="162215" x="4749800" y="6724650"/>
          <p14:tracePt t="162231" x="4743450" y="6731000"/>
          <p14:tracePt t="162248" x="4737100" y="6737350"/>
          <p14:tracePt t="162265" x="4730750" y="6743700"/>
          <p14:tracePt t="162281" x="4724400" y="6743700"/>
          <p14:tracePt t="162298" x="4718050" y="6743700"/>
          <p14:tracePt t="162314" x="4711700" y="6743700"/>
          <p14:tracePt t="162330" x="4711700" y="6750050"/>
          <p14:tracePt t="162419" x="4705350" y="6750050"/>
          <p14:tracePt t="162489" x="4705350" y="6756400"/>
          <p14:tracePt t="162539" x="4711700" y="6756400"/>
          <p14:tracePt t="162553" x="4718050" y="6756400"/>
          <p14:tracePt t="162560" x="4724400" y="6756400"/>
          <p14:tracePt t="162574" x="4730750" y="6756400"/>
          <p14:tracePt t="162583" x="4737100" y="6756400"/>
          <p14:tracePt t="162597" x="4749800" y="6756400"/>
          <p14:tracePt t="162613" x="4781550" y="6756400"/>
          <p14:tracePt t="162630" x="4832350" y="6756400"/>
          <p14:tracePt t="162646" x="4864100" y="6756400"/>
          <p14:tracePt t="162663" x="4921250" y="6756400"/>
          <p14:tracePt t="162680" x="4965700" y="6756400"/>
          <p14:tracePt t="162696" x="4997450" y="6756400"/>
          <p14:tracePt t="162713" x="5016500" y="6750050"/>
          <p14:tracePt t="162729" x="5060950" y="6743700"/>
          <p14:tracePt t="162746" x="5073650" y="6743700"/>
          <p14:tracePt t="162763" x="5092700" y="6737350"/>
          <p14:tracePt t="162779" x="5099050" y="6737350"/>
          <p14:tracePt t="162796" x="5111750" y="6731000"/>
          <p14:tracePt t="162813" x="5118100" y="6731000"/>
          <p14:tracePt t="162829" x="5124450" y="6724650"/>
          <p14:tracePt t="162846" x="5130800" y="6724650"/>
          <p14:tracePt t="162862" x="5143500" y="6724650"/>
          <p14:tracePt t="162879" x="5149850" y="6724650"/>
          <p14:tracePt t="162896" x="5149850" y="6718300"/>
          <p14:tracePt t="162932" x="5156200" y="6718300"/>
          <p14:tracePt t="162946" x="5162550" y="6718300"/>
          <p14:tracePt t="162962" x="5168900" y="6718300"/>
          <p14:tracePt t="162978" x="5175250" y="6711950"/>
          <p14:tracePt t="162996" x="5187950" y="6711950"/>
          <p14:tracePt t="163011" x="5194300" y="6711950"/>
          <p14:tracePt t="163028" x="5207000" y="6705600"/>
          <p14:tracePt t="163045" x="5232400" y="6705600"/>
          <p14:tracePt t="163062" x="5251450" y="6699250"/>
          <p14:tracePt t="163079" x="5295900" y="6692900"/>
          <p14:tracePt t="163095" x="5334000" y="6692900"/>
          <p14:tracePt t="163111" x="5353050" y="6692900"/>
          <p14:tracePt t="163129" x="5397500" y="6686550"/>
          <p14:tracePt t="163145" x="5435600" y="6686550"/>
          <p14:tracePt t="163161" x="5461000" y="6686550"/>
          <p14:tracePt t="163178" x="5492750" y="6686550"/>
          <p14:tracePt t="163194" x="5505450" y="6686550"/>
          <p14:tracePt t="163211" x="5511800" y="6686550"/>
          <p14:tracePt t="163228" x="5524500" y="6686550"/>
          <p14:tracePt t="163244" x="5530850" y="6686550"/>
          <p14:tracePt t="163361" x="5530850" y="6692900"/>
          <p14:tracePt t="163389" x="5524500" y="6692900"/>
          <p14:tracePt t="163765" x="5562600" y="6692900"/>
          <p14:tracePt t="163772" x="5588000" y="6699250"/>
          <p14:tracePt t="163786" x="5613400" y="6705600"/>
          <p14:tracePt t="163795" x="5638800" y="6705600"/>
          <p14:tracePt t="163809" x="5670550" y="6711950"/>
          <p14:tracePt t="163826" x="5689600" y="6718300"/>
          <p14:tracePt t="163843" x="5753100" y="6737350"/>
          <p14:tracePt t="163859" x="5765800" y="6743700"/>
          <p14:tracePt t="163875" x="5778500" y="6743700"/>
          <p14:tracePt t="163892" x="5791200" y="6743700"/>
          <p14:tracePt t="163909" x="5810250" y="6743700"/>
          <p14:tracePt t="163925" x="5816600" y="6750050"/>
          <p14:tracePt t="163942" x="5822950" y="6750050"/>
          <p14:tracePt t="163976" x="5829300" y="6750050"/>
          <p14:tracePt t="164004" x="5835650" y="6750050"/>
          <p14:tracePt t="164068" x="5842000" y="6750050"/>
          <p14:tracePt t="164075" x="5848350" y="6750050"/>
          <p14:tracePt t="164096" x="5854700" y="6750050"/>
          <p14:tracePt t="164110" x="5861050" y="6750050"/>
          <p14:tracePt t="164123" x="5867400" y="6750050"/>
          <p14:tracePt t="164138" x="5873750" y="6750050"/>
          <p14:tracePt t="164166" x="5880100" y="6750050"/>
          <p14:tracePt t="164180" x="5886450" y="6750050"/>
          <p14:tracePt t="164187" x="5892800" y="6750050"/>
          <p14:tracePt t="164194" x="5899150" y="6750050"/>
          <p14:tracePt t="164211" x="5905500" y="6750050"/>
          <p14:tracePt t="164224" x="5911850" y="6750050"/>
          <p14:tracePt t="164241" x="5937250" y="6750050"/>
          <p14:tracePt t="164258" x="5981700" y="6750050"/>
          <p14:tracePt t="164274" x="5994400" y="6750050"/>
          <p14:tracePt t="164291" x="6026150" y="6750050"/>
          <p14:tracePt t="164308" x="6051550" y="6750050"/>
          <p14:tracePt t="164324" x="6064250" y="6750050"/>
          <p14:tracePt t="164342" x="6070600" y="6750050"/>
          <p14:tracePt t="164357" x="6076950" y="6750050"/>
          <p14:tracePt t="164391" x="6083300" y="6750050"/>
          <p14:tracePt t="164408" x="6089650" y="6750050"/>
          <p14:tracePt t="164447" x="6096000" y="6750050"/>
          <p14:tracePt t="164567" x="6096000" y="6743700"/>
          <p14:tracePt t="164588" x="6089650" y="6743700"/>
          <p14:tracePt t="164602" x="6083300" y="6743700"/>
          <p14:tracePt t="164609" x="6076950" y="6737350"/>
          <p14:tracePt t="164623" x="6070600" y="6737350"/>
          <p14:tracePt t="164639" x="6051550" y="6731000"/>
          <p14:tracePt t="164656" x="6032500" y="6724650"/>
          <p14:tracePt t="164673" x="5988050" y="6711950"/>
          <p14:tracePt t="164689" x="5899150" y="6686550"/>
          <p14:tracePt t="164708" x="5765800" y="6654800"/>
          <p14:tracePt t="164723" x="5689600" y="6635750"/>
          <p14:tracePt t="164739" x="5518150" y="6597650"/>
          <p14:tracePt t="164756" x="5327650" y="6565900"/>
          <p14:tracePt t="164772" x="5245100" y="6546850"/>
          <p14:tracePt t="164789" x="5143500" y="6521450"/>
          <p14:tracePt t="164806" x="4940300" y="6483350"/>
          <p14:tracePt t="164822" x="4718050" y="6432550"/>
          <p14:tracePt t="164839" x="4629150" y="6413500"/>
          <p14:tracePt t="164855" x="4419600" y="6381750"/>
          <p14:tracePt t="164872" x="4203700" y="6381750"/>
          <p14:tracePt t="164889" x="4102100" y="6369050"/>
          <p14:tracePt t="164905" x="3911600" y="6350000"/>
          <p14:tracePt t="164922" x="3771900" y="6337300"/>
          <p14:tracePt t="164940" x="3651250" y="6330950"/>
          <p14:tracePt t="164955" x="3600450" y="6330950"/>
          <p14:tracePt t="164971" x="3498850" y="6330950"/>
          <p14:tracePt t="164989" x="3416300" y="6324600"/>
          <p14:tracePt t="165005" x="3397250" y="6318250"/>
          <p14:tracePt t="165022" x="3378200" y="6318250"/>
          <p14:tracePt t="165038" x="3352800" y="6318250"/>
          <p14:tracePt t="165055" x="3352800" y="6311900"/>
          <p14:tracePt t="165129" x="3346450" y="6311900"/>
          <p14:tracePt t="165164" x="3340100" y="6305550"/>
          <p14:tracePt t="165172" x="3333750" y="6305550"/>
          <p14:tracePt t="165178" x="3333750" y="6299200"/>
          <p14:tracePt t="165192" x="3327400" y="6292850"/>
          <p14:tracePt t="165204" x="3321050" y="6286500"/>
          <p14:tracePt t="165221" x="3308350" y="6280150"/>
          <p14:tracePt t="165238" x="3295650" y="6273800"/>
          <p14:tracePt t="165255" x="3282950" y="6254750"/>
          <p14:tracePt t="165271" x="3263900" y="6235700"/>
          <p14:tracePt t="165287" x="3257550" y="6223000"/>
          <p14:tracePt t="165305" x="3232150" y="6203950"/>
          <p14:tracePt t="165320" x="3206750" y="6172200"/>
          <p14:tracePt t="165337" x="3200400" y="6159500"/>
          <p14:tracePt t="165355" x="3187700" y="6146800"/>
          <p14:tracePt t="165371" x="3181350" y="6146800"/>
          <p14:tracePt t="165387" x="3175000" y="6146800"/>
          <p14:tracePt t="165403" x="3175000" y="6140450"/>
          <p14:tracePt t="165444" x="3168650" y="6140450"/>
          <p14:tracePt t="165656" x="3175000" y="6140450"/>
          <p14:tracePt t="165663" x="3187700" y="6140450"/>
          <p14:tracePt t="165672" x="3219450" y="6146800"/>
          <p14:tracePt t="165686" x="3244850" y="6153150"/>
          <p14:tracePt t="165702" x="3302000" y="6159500"/>
          <p14:tracePt t="165720" x="3467100" y="6191250"/>
          <p14:tracePt t="165736" x="3670300" y="6210300"/>
          <p14:tracePt t="165752" x="3784600" y="6223000"/>
          <p14:tracePt t="165770" x="4057650" y="6267450"/>
          <p14:tracePt t="165786" x="4400550" y="6311900"/>
          <p14:tracePt t="165802" x="4527550" y="6350000"/>
          <p14:tracePt t="165819" x="4762500" y="6400800"/>
          <p14:tracePt t="165835" x="4927600" y="6451600"/>
          <p14:tracePt t="165853" x="5054600" y="6489700"/>
          <p14:tracePt t="165869" x="5092700" y="6502400"/>
          <p14:tracePt t="165886" x="5156200" y="6534150"/>
          <p14:tracePt t="165902" x="5200650" y="6553200"/>
          <p14:tracePt t="165918" x="5219700" y="6559550"/>
          <p14:tracePt t="165935" x="5232400" y="6565900"/>
          <p14:tracePt t="165952" x="5289550" y="6578600"/>
          <p14:tracePt t="165968" x="5308600" y="6578600"/>
          <p14:tracePt t="165986" x="5346700" y="6578600"/>
          <p14:tracePt t="166001" x="5359400" y="6578600"/>
          <p14:tracePt t="166018" x="5403850" y="6578600"/>
          <p14:tracePt t="166035" x="5461000" y="6572250"/>
          <p14:tracePt t="166051" x="5492750" y="6553200"/>
          <p14:tracePt t="166068" x="5537200" y="6546850"/>
          <p14:tracePt t="166085" x="5562600" y="6540500"/>
          <p14:tracePt t="166088" x="5588000" y="6534150"/>
          <p14:tracePt t="166101" x="5613400" y="6527800"/>
          <p14:tracePt t="166118" x="5651500" y="6521450"/>
          <p14:tracePt t="166135" x="5683250" y="6515100"/>
          <p14:tracePt t="166151" x="5708650" y="6515100"/>
          <p14:tracePt t="166167" x="5746750" y="6515100"/>
          <p14:tracePt t="166184" x="5791200" y="6521450"/>
          <p14:tracePt t="166201" x="5810250" y="6527800"/>
          <p14:tracePt t="166218" x="5861050" y="6546850"/>
          <p14:tracePt t="166234" x="5911850" y="6565900"/>
          <p14:tracePt t="166250" x="5937250" y="6572250"/>
          <p14:tracePt t="166268" x="6000750" y="6591300"/>
          <p14:tracePt t="166284" x="6032500" y="6597650"/>
          <p14:tracePt t="166300" x="6070600" y="6610350"/>
          <p14:tracePt t="166317" x="6115050" y="6616700"/>
          <p14:tracePt t="166334" x="6134100" y="6623050"/>
          <p14:tracePt t="166350" x="6184900" y="6623050"/>
          <p14:tracePt t="166367" x="6242050" y="6623050"/>
          <p14:tracePt t="166383" x="6261100" y="6623050"/>
          <p14:tracePt t="166401" x="6318250" y="6623050"/>
          <p14:tracePt t="166416" x="6381750" y="6610350"/>
          <p14:tracePt t="166433" x="6426200" y="6610350"/>
          <p14:tracePt t="166450" x="6521450" y="6597650"/>
          <p14:tracePt t="166466" x="6629400" y="6565900"/>
          <p14:tracePt t="166483" x="6680200" y="6559550"/>
          <p14:tracePt t="166500" x="6775450" y="6553200"/>
          <p14:tracePt t="166516" x="6838950" y="6553200"/>
          <p14:tracePt t="166533" x="6870700" y="6553200"/>
          <p14:tracePt t="166549" x="6908800" y="6559550"/>
          <p14:tracePt t="166566" x="6934200" y="6559550"/>
          <p14:tracePt t="166583" x="6978650" y="6572250"/>
          <p14:tracePt t="166600" x="6997700" y="6578600"/>
          <p14:tracePt t="166616" x="7010400" y="6578600"/>
          <p14:tracePt t="166633" x="7035800" y="6584950"/>
          <p14:tracePt t="166649" x="7061200" y="6584950"/>
          <p14:tracePt t="166666" x="7073900" y="6584950"/>
          <p14:tracePt t="166682" x="7099300" y="6591300"/>
          <p14:tracePt t="166699" x="7131050" y="6604000"/>
          <p14:tracePt t="166716" x="7150100" y="6610350"/>
          <p14:tracePt t="166732" x="7200900" y="6616700"/>
          <p14:tracePt t="166749" x="7270750" y="6629400"/>
          <p14:tracePt t="166766" x="7327900" y="6629400"/>
          <p14:tracePt t="166782" x="7366000" y="6629400"/>
          <p14:tracePt t="166799" x="7423150" y="6635750"/>
          <p14:tracePt t="166816" x="7473950" y="6642100"/>
          <p14:tracePt t="166832" x="7499350" y="6642100"/>
          <p14:tracePt t="166848" x="7518400" y="6642100"/>
          <p14:tracePt t="166865" x="7588250" y="6648450"/>
          <p14:tracePt t="166882" x="7600950" y="6648450"/>
          <p14:tracePt t="166898" x="7620000" y="6648450"/>
          <p14:tracePt t="166915" x="7639050" y="6648450"/>
          <p14:tracePt t="166931" x="7651750" y="6648450"/>
          <p14:tracePt t="166949" x="7658100" y="6648450"/>
          <p14:tracePt t="167020" x="7658100" y="6642100"/>
          <p14:tracePt t="167118" x="7670800" y="6642100"/>
          <p14:tracePt t="167132" x="7677150" y="6642100"/>
          <p14:tracePt t="167139" x="7683500" y="6642100"/>
          <p14:tracePt t="167159" x="7696200" y="6642100"/>
          <p14:tracePt t="167167" x="7702550" y="6642100"/>
          <p14:tracePt t="167184" x="7715250" y="6648450"/>
          <p14:tracePt t="167197" x="7734300" y="6648450"/>
          <p14:tracePt t="167214" x="7785100" y="6648450"/>
          <p14:tracePt t="167231" x="7842250" y="6654800"/>
          <p14:tracePt t="167247" x="7867650" y="6654800"/>
          <p14:tracePt t="167264" x="7937500" y="6661150"/>
          <p14:tracePt t="167280" x="7994650" y="6661150"/>
          <p14:tracePt t="167297" x="8020050" y="6661150"/>
          <p14:tracePt t="167314" x="8070850" y="6661150"/>
          <p14:tracePt t="167330" x="8115300" y="6661150"/>
          <p14:tracePt t="167347" x="8128000" y="6661150"/>
          <p14:tracePt t="167364" x="8147050" y="6667500"/>
          <p14:tracePt t="167380" x="8159750" y="6667500"/>
          <p14:tracePt t="167397" x="8166100" y="6667500"/>
          <p14:tracePt t="167413" x="8172450" y="6667500"/>
          <p14:tracePt t="167429" x="8178800" y="6667500"/>
          <p14:tracePt t="167624" x="8172450" y="6667500"/>
          <p14:tracePt t="167701" x="8178800" y="6667500"/>
          <p14:tracePt t="167722" x="8185150" y="6667500"/>
          <p14:tracePt t="167730" x="8191500" y="6667500"/>
          <p14:tracePt t="167751" x="8197850" y="6667500"/>
          <p14:tracePt t="167800" x="8204200" y="6667500"/>
          <p14:tracePt t="168364" x="8204200" y="6661150"/>
          <p14:tracePt t="168371" x="8191500" y="6648450"/>
          <p14:tracePt t="168385" x="8172450" y="6629400"/>
          <p14:tracePt t="168393" x="8147050" y="6597650"/>
          <p14:tracePt t="168409" x="8115300" y="6572250"/>
          <p14:tracePt t="168428" x="8020050" y="6489700"/>
          <p14:tracePt t="168443" x="7893050" y="6375400"/>
          <p14:tracePt t="168460" x="7810500" y="6324600"/>
          <p14:tracePt t="168477" x="7620000" y="6197600"/>
          <p14:tracePt t="168493" x="7499350" y="6134100"/>
          <p14:tracePt t="168510" x="7245350" y="5988050"/>
          <p14:tracePt t="168526" x="6991350" y="5835650"/>
          <p14:tracePt t="168543" x="6889750" y="5772150"/>
          <p14:tracePt t="168560" x="6565900" y="5581650"/>
          <p14:tracePt t="168575" x="6464300" y="5518150"/>
          <p14:tracePt t="168592" x="6356350" y="5473700"/>
          <p14:tracePt t="168610" x="6191250" y="5384800"/>
          <p14:tracePt t="168626" x="6045200" y="5327650"/>
          <p14:tracePt t="168642" x="5969000" y="5308600"/>
          <p14:tracePt t="168660" x="5835650" y="5276850"/>
          <p14:tracePt t="168676" x="5676900" y="5245100"/>
          <p14:tracePt t="168692" x="5600700" y="5238750"/>
          <p14:tracePt t="168709" x="5467350" y="5219700"/>
          <p14:tracePt t="168725" x="5302250" y="5187950"/>
          <p14:tracePt t="168744" x="5105400" y="5168900"/>
          <p14:tracePt t="168759" x="5003800" y="5156200"/>
          <p14:tracePt t="168776" x="4914900" y="5149850"/>
          <p14:tracePt t="168792" x="4648200" y="5118100"/>
          <p14:tracePt t="168808" x="4565650" y="5099050"/>
          <p14:tracePt t="168825" x="4489450" y="5086350"/>
          <p14:tracePt t="168842" x="4368800" y="5054600"/>
          <p14:tracePt t="168859" x="4279900" y="5022850"/>
          <p14:tracePt t="168875" x="4235450" y="5016500"/>
          <p14:tracePt t="168891" x="4178300" y="5016500"/>
          <p14:tracePt t="169327" x="4114800" y="5073650"/>
          <p14:tracePt t="169335" x="4044950" y="5130800"/>
          <p14:tracePt t="169349" x="3956050" y="5207000"/>
          <p14:tracePt t="169357" x="3873500" y="5276850"/>
          <p14:tracePt t="169373" x="3790950" y="5365750"/>
          <p14:tracePt t="169390" x="3625850" y="5530850"/>
          <p14:tracePt t="169406" x="3441700" y="5715000"/>
          <p14:tracePt t="169423" x="3359150" y="5810250"/>
          <p14:tracePt t="169440" x="3225800" y="5949950"/>
          <p14:tracePt t="169456" x="3187700" y="6019800"/>
          <p14:tracePt t="169473" x="3111500" y="6102350"/>
          <p14:tracePt t="169490" x="3092450" y="6153150"/>
          <p14:tracePt t="169506" x="3086100" y="6165850"/>
          <p14:tracePt t="169523" x="3073400" y="6184900"/>
          <p14:tracePt t="169539" x="3067050" y="6191250"/>
          <p14:tracePt t="169587" x="3060700" y="6191250"/>
          <p14:tracePt t="169630" x="3060700" y="6197600"/>
          <p14:tracePt t="169637" x="3060700" y="6203950"/>
          <p14:tracePt t="169651" x="3054350" y="6210300"/>
          <p14:tracePt t="169658" x="3054350" y="6216650"/>
          <p14:tracePt t="169674" x="3048000" y="6235700"/>
          <p14:tracePt t="169689" x="3041650" y="6273800"/>
          <p14:tracePt t="169706" x="3041650" y="6292850"/>
          <p14:tracePt t="169722" x="3041650" y="6330950"/>
          <p14:tracePt t="169738" x="3041650" y="6350000"/>
          <p14:tracePt t="169756" x="3060700" y="6400800"/>
          <p14:tracePt t="169772" x="3067050" y="6426200"/>
          <p14:tracePt t="169788" x="3079750" y="6432550"/>
          <p14:tracePt t="169806" x="3111500" y="6457950"/>
          <p14:tracePt t="169821" x="3187700" y="6457950"/>
          <p14:tracePt t="169838" x="3251200" y="6457950"/>
          <p14:tracePt t="169855" x="3384550" y="6438900"/>
          <p14:tracePt t="169871" x="3498850" y="6400800"/>
          <p14:tracePt t="169888" x="3524250" y="6394450"/>
          <p14:tracePt t="169905" x="3575050" y="6369050"/>
          <p14:tracePt t="169921" x="3606800" y="6337300"/>
          <p14:tracePt t="169938" x="3606800" y="6305550"/>
          <p14:tracePt t="169954" x="3606800" y="6292850"/>
          <p14:tracePt t="169971" x="3594100" y="6261100"/>
          <p14:tracePt t="169988" x="3530600" y="6223000"/>
          <p14:tracePt t="170004" x="3473450" y="6203950"/>
          <p14:tracePt t="170021" x="3416300" y="6191250"/>
          <p14:tracePt t="170038" x="3238500" y="6178550"/>
          <p14:tracePt t="170054" x="3194050" y="6178550"/>
          <p14:tracePt t="170070" x="3155950" y="6191250"/>
          <p14:tracePt t="170087" x="3098800" y="6229350"/>
          <p14:tracePt t="170104" x="3073400" y="6280150"/>
          <p14:tracePt t="170121" x="3060700" y="6299200"/>
          <p14:tracePt t="170124" x="3060700" y="6330950"/>
          <p14:tracePt t="170137" x="3048000" y="6369050"/>
          <p14:tracePt t="170154" x="3048000" y="6407150"/>
          <p14:tracePt t="170171" x="3067050" y="6451600"/>
          <p14:tracePt t="170187" x="3079750" y="6470650"/>
          <p14:tracePt t="170203" x="3111500" y="6489700"/>
          <p14:tracePt t="170221" x="3162300" y="6489700"/>
          <p14:tracePt t="170237" x="3194050" y="6489700"/>
          <p14:tracePt t="170253" x="3238500" y="6477000"/>
          <p14:tracePt t="170270" x="3289300" y="6457950"/>
          <p14:tracePt t="170286" x="3321050" y="6438900"/>
          <p14:tracePt t="170304" x="3384550" y="6407150"/>
          <p14:tracePt t="170319" x="3460750" y="6369050"/>
          <p14:tracePt t="170336" x="3505200" y="6337300"/>
          <p14:tracePt t="172938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808080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	cat f  |  awk 'print'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cat f  |  awk '{x++}x%2'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b="1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?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33400" y="838200"/>
            <a:ext cx="8001000" cy="49530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zh-TW" sz="2800" dirty="0">
                <a:solidFill>
                  <a:srgbClr val="3333CC"/>
                </a:solidFill>
                <a:latin typeface="Arial"/>
              </a:rPr>
              <a:t>awk '{x++}x%2'</a:t>
            </a:r>
            <a:r>
              <a:rPr lang="en-US" altLang="zh-TW" sz="2800" dirty="0">
                <a:solidFill>
                  <a:srgbClr val="3333CC"/>
                </a:solidFill>
                <a:latin typeface="Arial"/>
                <a:sym typeface="Wingdings" pitchFamily="2" charset="2"/>
              </a:rPr>
              <a:t> </a:t>
            </a:r>
            <a:r>
              <a:rPr lang="en-US" altLang="zh-TW" sz="2800" b="1" dirty="0">
                <a:solidFill>
                  <a:srgbClr val="3333CC"/>
                </a:solidFill>
                <a:latin typeface="Arial"/>
                <a:sym typeface="Wingdings" pitchFamily="2" charset="2"/>
              </a:rPr>
              <a:t>?</a:t>
            </a:r>
          </a:p>
          <a:p>
            <a:pPr algn="ctr" eaLnBrk="1" hangingPunct="1"/>
            <a:r>
              <a:rPr lang="en-US" altLang="zh-TW" sz="2000" b="1" dirty="0">
                <a:solidFill>
                  <a:srgbClr val="3333CC"/>
                </a:solidFill>
                <a:latin typeface="Arial"/>
                <a:sym typeface="Wingdings" pitchFamily="2" charset="2"/>
              </a:rPr>
              <a:t> 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BEGIN{x=0}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1{x++}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2{print}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1{x++}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2{print}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 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{x++}</a:t>
            </a: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7030A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2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endParaRPr kumimoji="1"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2971800" y="2971800"/>
            <a:ext cx="1295400" cy="838200"/>
          </a:xfrm>
          <a:prstGeom prst="wedgeRoundRectCallout">
            <a:avLst>
              <a:gd name="adj1" fmla="val 12140"/>
              <a:gd name="adj2" fmla="val -17251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FF0000"/>
                </a:solidFill>
                <a:latin typeface="Arial Narrow" pitchFamily="34" charset="0"/>
              </a:rPr>
              <a:t>x starts out as 0.</a:t>
            </a: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6400800" y="2971800"/>
            <a:ext cx="1752600" cy="2057400"/>
          </a:xfrm>
          <a:prstGeom prst="wedgeRoundRectCallout">
            <a:avLst>
              <a:gd name="adj1" fmla="val -10128"/>
              <a:gd name="adj2" fmla="val -10109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333399"/>
                </a:solidFill>
                <a:latin typeface="Arial Narrow" pitchFamily="34" charset="0"/>
              </a:rPr>
              <a:t>If x is odd then x%2 will be nonzero, hence true.</a:t>
            </a: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4495800" y="2971800"/>
            <a:ext cx="1752600" cy="2057400"/>
          </a:xfrm>
          <a:prstGeom prst="wedgeRoundRectCallout">
            <a:avLst>
              <a:gd name="adj1" fmla="val 8422"/>
              <a:gd name="adj2" fmla="val -10109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009900"/>
                </a:solidFill>
                <a:latin typeface="Arial Narrow" pitchFamily="34" charset="0"/>
              </a:rPr>
              <a:t>After this, x==1 on the 1</a:t>
            </a:r>
            <a:r>
              <a:rPr kumimoji="1" lang="en-US" altLang="zh-TW" b="1" baseline="30000" dirty="0">
                <a:solidFill>
                  <a:srgbClr val="009900"/>
                </a:solidFill>
                <a:latin typeface="Arial Narrow" pitchFamily="34" charset="0"/>
              </a:rPr>
              <a:t>st</a:t>
            </a:r>
            <a:r>
              <a:rPr kumimoji="1" lang="en-US" altLang="zh-TW" b="1" dirty="0">
                <a:solidFill>
                  <a:srgbClr val="009900"/>
                </a:solidFill>
                <a:latin typeface="Arial Narrow" pitchFamily="34" charset="0"/>
              </a:rPr>
              <a:t> line; x==2 on the 2</a:t>
            </a:r>
            <a:r>
              <a:rPr kumimoji="1" lang="en-US" altLang="zh-TW" b="1" baseline="30000" dirty="0">
                <a:solidFill>
                  <a:srgbClr val="009900"/>
                </a:solidFill>
                <a:latin typeface="Arial Narrow" pitchFamily="34" charset="0"/>
              </a:rPr>
              <a:t>nd</a:t>
            </a:r>
            <a:r>
              <a:rPr kumimoji="1" lang="en-US" altLang="zh-TW" b="1" dirty="0">
                <a:solidFill>
                  <a:srgbClr val="009900"/>
                </a:solidFill>
                <a:latin typeface="Arial Narrow" pitchFamily="34" charset="0"/>
              </a:rPr>
              <a:t> line, etc.</a:t>
            </a:r>
          </a:p>
        </p:txBody>
      </p:sp>
      <p:sp>
        <p:nvSpPr>
          <p:cNvPr id="8" name="Rounded Rectangular Callout 7"/>
          <p:cNvSpPr>
            <a:spLocks noChangeArrowheads="1"/>
          </p:cNvSpPr>
          <p:nvPr/>
        </p:nvSpPr>
        <p:spPr bwMode="auto">
          <a:xfrm>
            <a:off x="990600" y="2743200"/>
            <a:ext cx="1447800" cy="1295400"/>
          </a:xfrm>
          <a:prstGeom prst="wedgeRoundRectCallout">
            <a:avLst>
              <a:gd name="adj1" fmla="val -54527"/>
              <a:gd name="adj2" fmla="val -8937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7030A0"/>
                </a:solidFill>
                <a:latin typeface="Arial Narrow" pitchFamily="34" charset="0"/>
              </a:rPr>
              <a:t>So we print the odd lines.</a:t>
            </a:r>
          </a:p>
        </p:txBody>
      </p:sp>
      <p:sp>
        <p:nvSpPr>
          <p:cNvPr id="10" name="Rounded Rectangular Callout 9"/>
          <p:cNvSpPr>
            <a:spLocks noChangeArrowheads="1"/>
          </p:cNvSpPr>
          <p:nvPr/>
        </p:nvSpPr>
        <p:spPr bwMode="auto">
          <a:xfrm>
            <a:off x="4191000" y="4343400"/>
            <a:ext cx="2667000" cy="1295400"/>
          </a:xfrm>
          <a:prstGeom prst="wedgeRoundRectCallout">
            <a:avLst>
              <a:gd name="adj1" fmla="val -48431"/>
              <a:gd name="adj2" fmla="val -11447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FF0000"/>
                </a:solidFill>
                <a:latin typeface="Arial Narrow" pitchFamily="34" charset="0"/>
              </a:rPr>
              <a:t>But variables are zero by default. So we don’t need this.</a:t>
            </a:r>
          </a:p>
        </p:txBody>
      </p:sp>
      <p:sp>
        <p:nvSpPr>
          <p:cNvPr id="11" name="Rounded Rectangular Callout 10"/>
          <p:cNvSpPr>
            <a:spLocks noChangeArrowheads="1"/>
          </p:cNvSpPr>
          <p:nvPr/>
        </p:nvSpPr>
        <p:spPr bwMode="auto">
          <a:xfrm>
            <a:off x="4114800" y="4262120"/>
            <a:ext cx="1905000" cy="1295400"/>
          </a:xfrm>
          <a:prstGeom prst="wedgeRoundRectCallout">
            <a:avLst>
              <a:gd name="adj1" fmla="val 21740"/>
              <a:gd name="adj2" fmla="val -150555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333399"/>
                </a:solidFill>
                <a:latin typeface="Arial Narrow" pitchFamily="34" charset="0"/>
              </a:rPr>
              <a:t>This is just the default action, so…</a:t>
            </a:r>
          </a:p>
        </p:txBody>
      </p:sp>
      <p:sp>
        <p:nvSpPr>
          <p:cNvPr id="12" name="Rounded Rectangular Callout 11"/>
          <p:cNvSpPr>
            <a:spLocks noChangeArrowheads="1"/>
          </p:cNvSpPr>
          <p:nvPr/>
        </p:nvSpPr>
        <p:spPr bwMode="auto">
          <a:xfrm>
            <a:off x="1701800" y="4262120"/>
            <a:ext cx="1905000" cy="1295400"/>
          </a:xfrm>
          <a:prstGeom prst="wedgeRoundRectCallout">
            <a:avLst>
              <a:gd name="adj1" fmla="val 21740"/>
              <a:gd name="adj2" fmla="val -150555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009900"/>
                </a:solidFill>
                <a:latin typeface="Arial Narrow" pitchFamily="34" charset="0"/>
              </a:rPr>
              <a:t>This is just the default pattern, so…</a:t>
            </a:r>
          </a:p>
        </p:txBody>
      </p:sp>
      <p:sp>
        <p:nvSpPr>
          <p:cNvPr id="13" name="Rounded Rectangular Callout 12"/>
          <p:cNvSpPr>
            <a:spLocks noChangeArrowheads="1"/>
          </p:cNvSpPr>
          <p:nvPr/>
        </p:nvSpPr>
        <p:spPr bwMode="auto">
          <a:xfrm>
            <a:off x="5181600" y="2743200"/>
            <a:ext cx="3848100" cy="1783080"/>
          </a:xfrm>
          <a:prstGeom prst="wedgeRoundRectCallout">
            <a:avLst>
              <a:gd name="adj1" fmla="val -83244"/>
              <a:gd name="adj2" fmla="val 6647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But a default action followed by a default pattern would need a “;”.  </a:t>
            </a:r>
            <a:r>
              <a:rPr kumimoji="1" lang="en-US" altLang="zh-TW" b="1" dirty="0" err="1">
                <a:solidFill>
                  <a:srgbClr val="000000"/>
                </a:solidFill>
                <a:latin typeface="Arial Narrow" pitchFamily="34" charset="0"/>
              </a:rPr>
              <a:t>Eg</a:t>
            </a:r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: </a:t>
            </a:r>
            <a:b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</a:br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awk '1;{print "A 2nd action"}'</a:t>
            </a:r>
          </a:p>
        </p:txBody>
      </p:sp>
      <p:sp>
        <p:nvSpPr>
          <p:cNvPr id="14" name="Rounded Rectangular Callout 13"/>
          <p:cNvSpPr>
            <a:spLocks noChangeArrowheads="1"/>
          </p:cNvSpPr>
          <p:nvPr/>
        </p:nvSpPr>
        <p:spPr bwMode="auto">
          <a:xfrm>
            <a:off x="1336040" y="4648200"/>
            <a:ext cx="4074160" cy="1295400"/>
          </a:xfrm>
          <a:prstGeom prst="wedgeRoundRectCallout">
            <a:avLst>
              <a:gd name="adj1" fmla="val 19994"/>
              <a:gd name="adj2" fmla="val -9251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algn="ctr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This “;” is not needed, because awk knows that only a new pattern can follow the “}”, so….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660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946"/>
    </mc:Choice>
    <mc:Fallback>
      <p:transition spd="slow" advTm="255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" decel="100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decel="100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decel="10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decel="100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" decel="100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4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37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" decel="100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" decel="100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</p:bldLst>
  </p:timing>
  <p:extLst>
    <p:ext uri="{3A86A75C-4F4B-4683-9AE1-C65F6400EC91}">
      <p14:laserTraceLst xmlns:p14="http://schemas.microsoft.com/office/powerpoint/2010/main">
        <p14:tracePtLst>
          <p14:tracePt t="503" x="4305300" y="3733800"/>
          <p14:tracePt t="517" x="4337050" y="3600450"/>
          <p14:tracePt t="534" x="4356100" y="3536950"/>
          <p14:tracePt t="552" x="4381500" y="3352800"/>
          <p14:tracePt t="567" x="4406900" y="3086100"/>
          <p14:tracePt t="585" x="4425950" y="2844800"/>
          <p14:tracePt t="600" x="4445000" y="2743200"/>
          <p14:tracePt t="617" x="4445000" y="2565400"/>
          <p14:tracePt t="635" x="4432300" y="2419350"/>
          <p14:tracePt t="651" x="4432300" y="2355850"/>
          <p14:tracePt t="667" x="4425950" y="2317750"/>
          <p14:tracePt t="684" x="4419600" y="2235200"/>
          <p14:tracePt t="701" x="4400550" y="2190750"/>
          <p14:tracePt t="717" x="4394200" y="2171700"/>
          <p14:tracePt t="734" x="4381500" y="2146300"/>
          <p14:tracePt t="751" x="4368800" y="2120900"/>
          <p14:tracePt t="767" x="4356100" y="2095500"/>
          <p14:tracePt t="783" x="4343400" y="2082800"/>
          <p14:tracePt t="800" x="4324350" y="2044700"/>
          <p14:tracePt t="817" x="4273550" y="1981200"/>
          <p14:tracePt t="833" x="4248150" y="1949450"/>
          <p14:tracePt t="850" x="4191000" y="1892300"/>
          <p14:tracePt t="867" x="4133850" y="1835150"/>
          <p14:tracePt t="883" x="4114800" y="1816100"/>
          <p14:tracePt t="900" x="4057650" y="1771650"/>
          <p14:tracePt t="916" x="4006850" y="1746250"/>
          <p14:tracePt t="933" x="3987800" y="1739900"/>
          <p14:tracePt t="950" x="3956050" y="1727200"/>
          <p14:tracePt t="966" x="3917950" y="1708150"/>
          <p14:tracePt t="982" x="3905250" y="1708150"/>
          <p14:tracePt t="1000" x="3879850" y="1701800"/>
          <p14:tracePt t="1016" x="3867150" y="1695450"/>
          <p14:tracePt t="1033" x="3860800" y="1695450"/>
          <p14:tracePt t="1049" x="3854450" y="1695450"/>
          <p14:tracePt t="1066" x="3854450" y="1689100"/>
          <p14:tracePt t="1119" x="3848100" y="1689100"/>
          <p14:tracePt t="1167" x="3848100" y="1682750"/>
          <p14:tracePt t="1189" x="3854450" y="1676400"/>
          <p14:tracePt t="1196" x="3860800" y="1676400"/>
          <p14:tracePt t="1210" x="3873500" y="1670050"/>
          <p14:tracePt t="1218" x="3892550" y="1663700"/>
          <p14:tracePt t="1232" x="3917950" y="1657350"/>
          <p14:tracePt t="1249" x="4000500" y="1638300"/>
          <p14:tracePt t="1266" x="4133850" y="1619250"/>
          <p14:tracePt t="1281" x="4222750" y="1612900"/>
          <p14:tracePt t="1298" x="4311650" y="1600200"/>
          <p14:tracePt t="1316" x="4603750" y="1581150"/>
          <p14:tracePt t="1331" x="4692650" y="1581150"/>
          <p14:tracePt t="1348" x="4787900" y="1568450"/>
          <p14:tracePt t="1365" x="4927600" y="1568450"/>
          <p14:tracePt t="1382" x="4991100" y="1568450"/>
          <p14:tracePt t="1398" x="5003800" y="1568450"/>
          <p14:tracePt t="1414" x="5022850" y="1568450"/>
          <p14:tracePt t="1447" x="5016500" y="1574800"/>
          <p14:tracePt t="1464" x="4984750" y="1587500"/>
          <p14:tracePt t="1480" x="4889500" y="1600200"/>
          <p14:tracePt t="1498" x="4718050" y="1600200"/>
          <p14:tracePt t="1514" x="4603750" y="1600200"/>
          <p14:tracePt t="1530" x="4343400" y="1549400"/>
          <p14:tracePt t="1548" x="4032250" y="1479550"/>
          <p14:tracePt t="1564" x="3911600" y="1435100"/>
          <p14:tracePt t="1582" x="3784600" y="1390650"/>
          <p14:tracePt t="1598" x="3606800" y="1339850"/>
          <p14:tracePt t="1614" x="3581400" y="1333500"/>
          <p14:tracePt t="1631" x="3575050" y="1333500"/>
          <p14:tracePt t="1681" x="3587750" y="1333500"/>
          <p14:tracePt t="1688" x="3619500" y="1333500"/>
          <p14:tracePt t="1702" x="3670300" y="1339850"/>
          <p14:tracePt t="1713" x="3721100" y="1346200"/>
          <p14:tracePt t="1730" x="3898900" y="1377950"/>
          <p14:tracePt t="1747" x="4025900" y="1390650"/>
          <p14:tracePt t="1763" x="4318000" y="1435100"/>
          <p14:tracePt t="1780" x="4635500" y="1479550"/>
          <p14:tracePt t="1796" x="4781550" y="1498600"/>
          <p14:tracePt t="1814" x="5035550" y="1524000"/>
          <p14:tracePt t="1829" x="5226050" y="1530350"/>
          <p14:tracePt t="1846" x="5276850" y="1530350"/>
          <p14:tracePt t="1863" x="5346700" y="1530350"/>
          <p14:tracePt t="1879" x="5372100" y="1524000"/>
          <p14:tracePt t="1896" x="5378450" y="1524000"/>
          <p14:tracePt t="1913" x="5384800" y="1517650"/>
          <p14:tracePt t="1948" x="5384800" y="1511300"/>
          <p14:tracePt t="1969" x="5384800" y="1504950"/>
          <p14:tracePt t="1990" x="5372100" y="1498600"/>
          <p14:tracePt t="2004" x="5353050" y="1498600"/>
          <p14:tracePt t="2010" x="5321300" y="1492250"/>
          <p14:tracePt t="2018" x="5270500" y="1485900"/>
          <p14:tracePt t="2032" x="5194300" y="1485900"/>
          <p14:tracePt t="2046" x="5118100" y="1473200"/>
          <p14:tracePt t="2062" x="4889500" y="1466850"/>
          <p14:tracePt t="2080" x="4749800" y="1454150"/>
          <p14:tracePt t="2096" x="4470400" y="1454150"/>
          <p14:tracePt t="2112" x="4216400" y="1460500"/>
          <p14:tracePt t="2129" x="4114800" y="1466850"/>
          <p14:tracePt t="2145" x="3949700" y="1511300"/>
          <p14:tracePt t="2162" x="3860800" y="1536700"/>
          <p14:tracePt t="2179" x="3829050" y="1549400"/>
          <p14:tracePt t="2195" x="3822700" y="1555750"/>
          <p14:tracePt t="2243" x="3835400" y="1555750"/>
          <p14:tracePt t="2250" x="3854450" y="1555750"/>
          <p14:tracePt t="2265" x="3892550" y="1549400"/>
          <p14:tracePt t="2279" x="3943350" y="1549400"/>
          <p14:tracePt t="2295" x="4095750" y="1549400"/>
          <p14:tracePt t="2311" x="4197350" y="1549400"/>
          <p14:tracePt t="2327" x="4451350" y="1555750"/>
          <p14:tracePt t="2344" x="4730750" y="1568450"/>
          <p14:tracePt t="2362" x="4965700" y="1568450"/>
          <p14:tracePt t="2378" x="5054600" y="1568450"/>
          <p14:tracePt t="2395" x="5187950" y="1562100"/>
          <p14:tracePt t="2412" x="5226050" y="1555750"/>
          <p14:tracePt t="2427" x="5232400" y="1555750"/>
          <p14:tracePt t="2444" x="5238750" y="1549400"/>
          <p14:tracePt t="2481" x="5232400" y="1549400"/>
          <p14:tracePt t="2497" x="5226050" y="1549400"/>
          <p14:tracePt t="2511" x="5187950" y="1543050"/>
          <p14:tracePt t="2527" x="5162550" y="1543050"/>
          <p14:tracePt t="2545" x="5067300" y="1536700"/>
          <p14:tracePt t="2560" x="5016500" y="1530350"/>
          <p14:tracePt t="2577" x="4864100" y="1517650"/>
          <p14:tracePt t="2594" x="4667250" y="1485900"/>
          <p14:tracePt t="2610" x="4552950" y="1479550"/>
          <p14:tracePt t="2627" x="4324350" y="1447800"/>
          <p14:tracePt t="2644" x="4133850" y="1428750"/>
          <p14:tracePt t="2660" x="4057650" y="1428750"/>
          <p14:tracePt t="2677" x="3962400" y="1416050"/>
          <p14:tracePt t="2694" x="3924300" y="1416050"/>
          <p14:tracePt t="2710" x="3917950" y="1416050"/>
          <p14:tracePt t="2728" x="3911600" y="1416050"/>
          <p14:tracePt t="2945" x="3924300" y="1409700"/>
          <p14:tracePt t="2952" x="3962400" y="1403350"/>
          <p14:tracePt t="2966" x="4013200" y="1397000"/>
          <p14:tracePt t="2975" x="4095750" y="1384300"/>
          <p14:tracePt t="2992" x="4197350" y="1377950"/>
          <p14:tracePt t="3009" x="4445000" y="1377950"/>
          <p14:tracePt t="3026" x="4724400" y="1377950"/>
          <p14:tracePt t="3044" x="4953000" y="1377950"/>
          <p14:tracePt t="3059" x="5041900" y="1377950"/>
          <p14:tracePt t="3075" x="5130800" y="1377950"/>
          <p14:tracePt t="3093" x="5175250" y="1377950"/>
          <p14:tracePt t="3108" x="5181600" y="1377950"/>
          <p14:tracePt t="3144" x="5181600" y="1371600"/>
          <p14:tracePt t="3163" x="5168900" y="1371600"/>
          <p14:tracePt t="3178" x="5149850" y="1371600"/>
          <p14:tracePt t="3191" x="5118100" y="1358900"/>
          <p14:tracePt t="3208" x="5016500" y="1352550"/>
          <p14:tracePt t="3225" x="4933950" y="1339850"/>
          <p14:tracePt t="3242" x="4730750" y="1301750"/>
          <p14:tracePt t="3259" x="4476750" y="1257300"/>
          <p14:tracePt t="3275" x="4222750" y="1225550"/>
          <p14:tracePt t="3291" x="4108450" y="1225550"/>
          <p14:tracePt t="3308" x="3930650" y="1219200"/>
          <p14:tracePt t="3325" x="3848100" y="1206500"/>
          <p14:tracePt t="3341" x="3822700" y="1206500"/>
          <p14:tracePt t="3358" x="3810000" y="1206500"/>
          <p14:tracePt t="3390" x="3816350" y="1206500"/>
          <p14:tracePt t="3408" x="3860800" y="1212850"/>
          <p14:tracePt t="3424" x="3994150" y="1225550"/>
          <p14:tracePt t="3441" x="4095750" y="1231900"/>
          <p14:tracePt t="3458" x="4362450" y="1263650"/>
          <p14:tracePt t="3474" x="4508500" y="1289050"/>
          <p14:tracePt t="3490" x="4883150" y="1352550"/>
          <p14:tracePt t="3508" x="5130800" y="1397000"/>
          <p14:tracePt t="3524" x="5207000" y="1397000"/>
          <p14:tracePt t="3540" x="5257800" y="1403350"/>
          <p14:tracePt t="3557" x="5270500" y="1403350"/>
          <p14:tracePt t="3591" x="5264150" y="1397000"/>
          <p14:tracePt t="3607" x="5207000" y="1397000"/>
          <p14:tracePt t="3623" x="5156200" y="1390650"/>
          <p14:tracePt t="3641" x="5003800" y="1390650"/>
          <p14:tracePt t="3657" x="4756150" y="1371600"/>
          <p14:tracePt t="3673" x="4622800" y="1371600"/>
          <p14:tracePt t="3690" x="4368800" y="1371600"/>
          <p14:tracePt t="3707" x="4152900" y="1384300"/>
          <p14:tracePt t="3723" x="4064000" y="1390650"/>
          <p14:tracePt t="3740" x="3937000" y="1428750"/>
          <p14:tracePt t="3756" x="3886200" y="1447800"/>
          <p14:tracePt t="3774" x="3835400" y="1473200"/>
          <p14:tracePt t="3789" x="3829050" y="1473200"/>
          <p14:tracePt t="3810" x="3835400" y="1479550"/>
          <p14:tracePt t="3823" x="3854450" y="1479550"/>
          <p14:tracePt t="3839" x="3994150" y="1460500"/>
          <p14:tracePt t="3856" x="4083050" y="1454150"/>
          <p14:tracePt t="3873" x="4349750" y="1428750"/>
          <p14:tracePt t="3889" x="4603750" y="1422400"/>
          <p14:tracePt t="3906" x="4730750" y="1422400"/>
          <p14:tracePt t="3923" x="4908550" y="1422400"/>
          <p14:tracePt t="3939" x="5022850" y="1422400"/>
          <p14:tracePt t="3956" x="5048250" y="1422400"/>
          <p14:tracePt t="3972" x="5054600" y="1409700"/>
          <p14:tracePt t="3989" x="5060950" y="1409700"/>
          <p14:tracePt t="4006" x="5035550" y="1409700"/>
          <p14:tracePt t="4022" x="4997450" y="1409700"/>
          <p14:tracePt t="4039" x="4933950" y="1416050"/>
          <p14:tracePt t="4056" x="4597400" y="1460500"/>
          <p14:tracePt t="4072" x="4451350" y="1479550"/>
          <p14:tracePt t="4089" x="4279900" y="1504950"/>
          <p14:tracePt t="4105" x="3930650" y="1568450"/>
          <p14:tracePt t="4122" x="3714750" y="1600200"/>
          <p14:tracePt t="4139" x="3638550" y="1612900"/>
          <p14:tracePt t="4182" x="3683000" y="1606550"/>
          <p14:tracePt t="4191" x="3759200" y="1581150"/>
          <p14:tracePt t="4204" x="3867150" y="1555750"/>
          <p14:tracePt t="4221" x="4248150" y="1517650"/>
          <p14:tracePt t="4239" x="4699000" y="1492250"/>
          <p14:tracePt t="4255" x="4883150" y="1492250"/>
          <p14:tracePt t="4271" x="5111750" y="1492250"/>
          <p14:tracePt t="4288" x="5181600" y="1479550"/>
          <p14:tracePt t="4304" x="5187950" y="1473200"/>
          <p14:tracePt t="4336" x="5181600" y="1473200"/>
          <p14:tracePt t="4349" x="5149850" y="1473200"/>
          <p14:tracePt t="4357" x="5086350" y="1485900"/>
          <p14:tracePt t="4374" x="5003800" y="1504950"/>
          <p14:tracePt t="4387" x="4902200" y="1536700"/>
          <p14:tracePt t="4404" x="4559300" y="1663700"/>
          <p14:tracePt t="4421" x="4013200" y="1936750"/>
          <p14:tracePt t="4437" x="3721100" y="2159000"/>
          <p14:tracePt t="4454" x="3187700" y="2730500"/>
          <p14:tracePt t="4471" x="2705100" y="3524250"/>
          <p14:tracePt t="4487" x="2508250" y="3924300"/>
          <p14:tracePt t="4504" x="2317750" y="4476750"/>
          <p14:tracePt t="4520" x="2228850" y="4978400"/>
          <p14:tracePt t="4537" x="2216150" y="5168900"/>
          <p14:tracePt t="4554" x="2184400" y="5448300"/>
          <p14:tracePt t="4570" x="2159000" y="5651500"/>
          <p14:tracePt t="4587" x="2152650" y="5734050"/>
          <p14:tracePt t="4604" x="2114550" y="5892800"/>
          <p14:tracePt t="4620" x="2082800" y="6013450"/>
          <p14:tracePt t="4637" x="2063750" y="6051550"/>
          <p14:tracePt t="4653" x="2063750" y="6102350"/>
          <p14:tracePt t="4670" x="2063750" y="6127750"/>
          <p14:tracePt t="4687" x="2063750" y="6140450"/>
          <p14:tracePt t="4757" x="2070100" y="6140450"/>
          <p14:tracePt t="4772" x="2076450" y="6146800"/>
          <p14:tracePt t="4779" x="2089150" y="6153150"/>
          <p14:tracePt t="4793" x="2127250" y="6159500"/>
          <p14:tracePt t="4802" x="2184400" y="6178550"/>
          <p14:tracePt t="4819" x="2286000" y="6197600"/>
          <p14:tracePt t="4836" x="2565400" y="6242050"/>
          <p14:tracePt t="4853" x="3048000" y="6286500"/>
          <p14:tracePt t="4870" x="3568700" y="6286500"/>
          <p14:tracePt t="4886" x="3778250" y="6286500"/>
          <p14:tracePt t="4902" x="3968750" y="6273800"/>
          <p14:tracePt t="4919" x="4006850" y="6267450"/>
          <p14:tracePt t="4961" x="3981450" y="6261100"/>
          <p14:tracePt t="4969" x="3937000" y="6248400"/>
          <p14:tracePt t="4986" x="3860800" y="6242050"/>
          <p14:tracePt t="5003" x="3619500" y="6223000"/>
          <p14:tracePt t="5019" x="3454400" y="6197600"/>
          <p14:tracePt t="5035" x="3003550" y="6216650"/>
          <p14:tracePt t="5052" x="2622550" y="6242050"/>
          <p14:tracePt t="5068" x="2495550" y="6267450"/>
          <p14:tracePt t="5085" x="2355850" y="6286500"/>
          <p14:tracePt t="5102" x="2324100" y="6292850"/>
          <p14:tracePt t="5135" x="2406650" y="6267450"/>
          <p14:tracePt t="5152" x="2686050" y="6197600"/>
          <p14:tracePt t="5168" x="2895600" y="6146800"/>
          <p14:tracePt t="5185" x="3429000" y="6019800"/>
          <p14:tracePt t="5202" x="3835400" y="5924550"/>
          <p14:tracePt t="5217" x="3987800" y="5892800"/>
          <p14:tracePt t="5235" x="4083050" y="5867400"/>
          <p14:tracePt t="5251" x="4095750" y="5854700"/>
          <p14:tracePt t="5268" x="4095750" y="5848350"/>
          <p14:tracePt t="5285" x="4032250" y="5842000"/>
          <p14:tracePt t="5302" x="3930650" y="5829300"/>
          <p14:tracePt t="5305" x="3829050" y="5829300"/>
          <p14:tracePt t="5318" x="3689350" y="5829300"/>
          <p14:tracePt t="5334" x="3378200" y="5854700"/>
          <p14:tracePt t="5351" x="3232150" y="5880100"/>
          <p14:tracePt t="5368" x="3016250" y="5911850"/>
          <p14:tracePt t="5384" x="2946400" y="5918200"/>
          <p14:tracePt t="5401" x="2940050" y="5918200"/>
          <p14:tracePt t="5418" x="2959100" y="5918200"/>
          <p14:tracePt t="5434" x="3079750" y="5899150"/>
          <p14:tracePt t="5450" x="3194050" y="5892800"/>
          <p14:tracePt t="5467" x="3448050" y="5861050"/>
          <p14:tracePt t="5484" x="3663950" y="5842000"/>
          <p14:tracePt t="5501" x="3714750" y="5842000"/>
          <p14:tracePt t="5517" x="3733800" y="5835650"/>
          <p14:tracePt t="5534" x="3708400" y="5835650"/>
          <p14:tracePt t="5551" x="3581400" y="5854700"/>
          <p14:tracePt t="5567" x="3473450" y="5861050"/>
          <p14:tracePt t="5583" x="3359150" y="5880100"/>
          <p14:tracePt t="5600" x="3060700" y="5949950"/>
          <p14:tracePt t="5617" x="2819400" y="6007100"/>
          <p14:tracePt t="5634" x="2749550" y="6026150"/>
          <p14:tracePt t="5650" x="2711450" y="6038850"/>
          <p14:tracePt t="5666" x="2724150" y="6038850"/>
          <p14:tracePt t="5683" x="2774950" y="6032500"/>
          <p14:tracePt t="5700" x="2978150" y="6013450"/>
          <p14:tracePt t="5716" x="3352800" y="5975350"/>
          <p14:tracePt t="5735" x="3746500" y="5924550"/>
          <p14:tracePt t="5749" x="3873500" y="5899150"/>
          <p14:tracePt t="5766" x="3968750" y="5892800"/>
          <p14:tracePt t="5783" x="3981450" y="5886450"/>
          <p14:tracePt t="5799" x="3962400" y="5873750"/>
          <p14:tracePt t="5816" x="3816350" y="5797550"/>
          <p14:tracePt t="5833" x="3575050" y="5670550"/>
          <p14:tracePt t="5849" x="3397250" y="5581650"/>
          <p14:tracePt t="5865" x="3263900" y="5480050"/>
          <p14:tracePt t="5883" x="3060700" y="5168900"/>
          <p14:tracePt t="5899" x="3060700" y="5041900"/>
          <p14:tracePt t="5916" x="3098800" y="4895850"/>
          <p14:tracePt t="5932" x="3295650" y="4565650"/>
          <p14:tracePt t="5949" x="3676650" y="4171950"/>
          <p14:tracePt t="5966" x="4108450" y="3702050"/>
          <p14:tracePt t="5982" x="4324350" y="3435350"/>
          <p14:tracePt t="5999" x="4502150" y="3200400"/>
          <p14:tracePt t="6015" x="4781550" y="2520950"/>
          <p14:tracePt t="6032" x="4819650" y="2368550"/>
          <p14:tracePt t="6049" x="4826000" y="2127250"/>
          <p14:tracePt t="6065" x="4775200" y="1968500"/>
          <p14:tracePt t="6082" x="4737100" y="1885950"/>
          <p14:tracePt t="6099" x="4622800" y="1803400"/>
          <p14:tracePt t="6114" x="4508500" y="1746250"/>
          <p14:tracePt t="6131" x="4438650" y="1727200"/>
          <p14:tracePt t="6149" x="4368800" y="1701800"/>
          <p14:tracePt t="6165" x="4337050" y="1695450"/>
          <p14:tracePt t="6201" x="4337050" y="1689100"/>
          <p14:tracePt t="6218" x="4349750" y="1676400"/>
          <p14:tracePt t="6231" x="4375150" y="1663700"/>
          <p14:tracePt t="6248" x="4514850" y="1593850"/>
          <p14:tracePt t="6265" x="4603750" y="1562100"/>
          <p14:tracePt t="6281" x="4864100" y="1485900"/>
          <p14:tracePt t="6297" x="5207000" y="1441450"/>
          <p14:tracePt t="6314" x="5372100" y="1428750"/>
          <p14:tracePt t="6331" x="5600700" y="1409700"/>
          <p14:tracePt t="6347" x="5689600" y="1397000"/>
          <p14:tracePt t="6364" x="5689600" y="1390650"/>
          <p14:tracePt t="6380" x="5683250" y="1390650"/>
          <p14:tracePt t="6397" x="5556250" y="1409700"/>
          <p14:tracePt t="6414" x="5441950" y="1428750"/>
          <p14:tracePt t="6431" x="4997450" y="1473200"/>
          <p14:tracePt t="6447" x="4502150" y="1485900"/>
          <p14:tracePt t="6464" x="3905250" y="1485900"/>
          <p14:tracePt t="6480" x="3663950" y="1479550"/>
          <p14:tracePt t="6497" x="3524250" y="1466850"/>
          <p14:tracePt t="6515" x="3403600" y="1460500"/>
          <p14:tracePt t="6530" x="3397250" y="1460500"/>
          <p14:tracePt t="6563" x="3460750" y="1454150"/>
          <p14:tracePt t="6580" x="3676650" y="1454150"/>
          <p14:tracePt t="6597" x="3848100" y="1454150"/>
          <p14:tracePt t="6613" x="4438650" y="1492250"/>
          <p14:tracePt t="6630" x="5022850" y="1536700"/>
          <p14:tracePt t="6647" x="5238750" y="1568450"/>
          <p14:tracePt t="6663" x="5530850" y="1581150"/>
          <p14:tracePt t="6679" x="5651500" y="1574800"/>
          <p14:tracePt t="6697" x="5676900" y="1562100"/>
          <p14:tracePt t="6713" x="5683250" y="1555750"/>
          <p14:tracePt t="6729" x="5683250" y="1549400"/>
          <p14:tracePt t="6746" x="5670550" y="1549400"/>
          <p14:tracePt t="6779" x="5664200" y="1543050"/>
          <p14:tracePt t="6796" x="5657850" y="1543050"/>
          <p14:tracePt t="6812" x="5651500" y="1549400"/>
          <p14:tracePt t="6830" x="5619750" y="1568450"/>
          <p14:tracePt t="6845" x="5607050" y="1562100"/>
          <p14:tracePt t="7383" x="5537200" y="1562100"/>
          <p14:tracePt t="7390" x="5422900" y="1574800"/>
          <p14:tracePt t="7397" x="5308600" y="1606550"/>
          <p14:tracePt t="7414" x="5181600" y="1612900"/>
          <p14:tracePt t="7427" x="5054600" y="1638300"/>
          <p14:tracePt t="7444" x="4787900" y="1657350"/>
          <p14:tracePt t="7461" x="4591050" y="1689100"/>
          <p14:tracePt t="7477" x="4514850" y="1695450"/>
          <p14:tracePt t="7494" x="4432300" y="1714500"/>
          <p14:tracePt t="7510" x="4400550" y="1720850"/>
          <p14:tracePt t="7527" x="4394200" y="1720850"/>
          <p14:tracePt t="7544" x="4387850" y="1720850"/>
          <p14:tracePt t="7560" x="4375150" y="1727200"/>
          <p14:tracePt t="7577" x="4356100" y="1733550"/>
          <p14:tracePt t="7594" x="4311650" y="1746250"/>
          <p14:tracePt t="7610" x="4273550" y="1752600"/>
          <p14:tracePt t="7626" x="4260850" y="1758950"/>
          <p14:tracePt t="7644" x="4241800" y="1758950"/>
          <p14:tracePt t="7660" x="4235450" y="1758950"/>
          <p14:tracePt t="7676" x="4216400" y="1758950"/>
          <p14:tracePt t="7693" x="4216400" y="1752600"/>
          <p14:tracePt t="8266" x="4165600" y="1746250"/>
          <p14:tracePt t="8273" x="4089400" y="1733550"/>
          <p14:tracePt t="8280" x="3981450" y="1708150"/>
          <p14:tracePt t="8294" x="3879850" y="1682750"/>
          <p14:tracePt t="8308" x="3765550" y="1676400"/>
          <p14:tracePt t="8324" x="3575050" y="1651000"/>
          <p14:tracePt t="8340" x="3498850" y="1651000"/>
          <p14:tracePt t="8344" x="3435350" y="1651000"/>
          <p14:tracePt t="8357" x="3384550" y="1651000"/>
          <p14:tracePt t="8374" x="3289300" y="1657350"/>
          <p14:tracePt t="8390" x="3257550" y="1657350"/>
          <p14:tracePt t="8407" x="3213100" y="1663700"/>
          <p14:tracePt t="8424" x="3168650" y="1676400"/>
          <p14:tracePt t="8441" x="3149600" y="1682750"/>
          <p14:tracePt t="8457" x="3111500" y="1701800"/>
          <p14:tracePt t="8473" x="3092450" y="1708150"/>
          <p14:tracePt t="8491" x="3067050" y="1727200"/>
          <p14:tracePt t="8507" x="3041650" y="1752600"/>
          <p14:tracePt t="8523" x="3028950" y="1765300"/>
          <p14:tracePt t="8540" x="2990850" y="1803400"/>
          <p14:tracePt t="8556" x="2946400" y="1841500"/>
          <p14:tracePt t="8573" x="2914650" y="1879600"/>
          <p14:tracePt t="8590" x="2857500" y="1924050"/>
          <p14:tracePt t="8607" x="2813050" y="1981200"/>
          <p14:tracePt t="8624" x="2762250" y="2044700"/>
          <p14:tracePt t="8639" x="2736850" y="2082800"/>
          <p14:tracePt t="8656" x="2686050" y="2133600"/>
          <p14:tracePt t="8673" x="2654300" y="2178050"/>
          <p14:tracePt t="8689" x="2635250" y="2203450"/>
          <p14:tracePt t="8706" x="2609850" y="2228850"/>
          <p14:tracePt t="8723" x="2590800" y="2254250"/>
          <p14:tracePt t="8739" x="2578100" y="2266950"/>
          <p14:tracePt t="8756" x="2571750" y="2279650"/>
          <p14:tracePt t="8772" x="2552700" y="2298700"/>
          <p14:tracePt t="8789" x="2546350" y="2305050"/>
          <p14:tracePt t="8806" x="2546350" y="2311400"/>
          <p14:tracePt t="8823" x="2540000" y="2311400"/>
          <p14:tracePt t="8838" x="2533650" y="2311400"/>
          <p14:tracePt t="8913" x="2527300" y="2311400"/>
          <p14:tracePt t="9109" x="2527300" y="2305050"/>
          <p14:tracePt t="9224" x="2533650" y="2298700"/>
          <p14:tracePt t="9847" x="2527300" y="2298700"/>
          <p14:tracePt t="9861" x="2520950" y="2292350"/>
          <p14:tracePt t="9867" x="2514600" y="2292350"/>
          <p14:tracePt t="9882" x="2508250" y="2286000"/>
          <p14:tracePt t="9910" x="2501900" y="2286000"/>
          <p14:tracePt t="9916" x="2489200" y="2279650"/>
          <p14:tracePt t="9931" x="2482850" y="2273300"/>
          <p14:tracePt t="9938" x="2470150" y="2266950"/>
          <p14:tracePt t="9955" x="2451100" y="2254250"/>
          <p14:tracePt t="9968" x="2413000" y="2216150"/>
          <p14:tracePt t="9984" x="2393950" y="2190750"/>
          <p14:tracePt t="10002" x="2349500" y="2146300"/>
          <p14:tracePt t="10018" x="2324100" y="2114550"/>
          <p14:tracePt t="10035" x="2273300" y="2051050"/>
          <p14:tracePt t="10051" x="2228850" y="1987550"/>
          <p14:tracePt t="10068" x="2216150" y="1962150"/>
          <p14:tracePt t="10085" x="2197100" y="1930400"/>
          <p14:tracePt t="10101" x="2190750" y="1917700"/>
          <p14:tracePt t="10118" x="2184400" y="1911350"/>
          <p14:tracePt t="10135" x="2184400" y="1905000"/>
          <p14:tracePt t="10167" x="2190750" y="1905000"/>
          <p14:tracePt t="10184" x="2209800" y="1898650"/>
          <p14:tracePt t="10200" x="2235200" y="1885950"/>
          <p14:tracePt t="10217" x="2247900" y="1885950"/>
          <p14:tracePt t="10234" x="2298700" y="1860550"/>
          <p14:tracePt t="10251" x="2368550" y="1847850"/>
          <p14:tracePt t="10268" x="2419350" y="1835150"/>
          <p14:tracePt t="10284" x="2514600" y="1822450"/>
          <p14:tracePt t="10300" x="2571750" y="1809750"/>
          <p14:tracePt t="10317" x="2749550" y="1809750"/>
          <p14:tracePt t="10334" x="2813050" y="1816100"/>
          <p14:tracePt t="10350" x="2863850" y="1816100"/>
          <p14:tracePt t="10367" x="2959100" y="1828800"/>
          <p14:tracePt t="10384" x="3054350" y="1841500"/>
          <p14:tracePt t="10387" x="3086100" y="1847850"/>
          <p14:tracePt t="10403" x="3111500" y="1847850"/>
          <p14:tracePt t="10417" x="3130550" y="1854200"/>
          <p14:tracePt t="10433" x="3187700" y="1854200"/>
          <p14:tracePt t="10450" x="3219450" y="1854200"/>
          <p14:tracePt t="10466" x="3282950" y="1860550"/>
          <p14:tracePt t="10483" x="3365500" y="1860550"/>
          <p14:tracePt t="10500" x="3435350" y="1860550"/>
          <p14:tracePt t="10516" x="3454400" y="1854200"/>
          <p14:tracePt t="10533" x="3492500" y="1847850"/>
          <p14:tracePt t="10550" x="3524250" y="1841500"/>
          <p14:tracePt t="10583" x="3530600" y="1841500"/>
          <p14:tracePt t="10795" x="3600450" y="1841500"/>
          <p14:tracePt t="10809" x="3702050" y="1841500"/>
          <p14:tracePt t="10818" x="3829050" y="1854200"/>
          <p14:tracePt t="10832" x="3987800" y="1860550"/>
          <p14:tracePt t="10848" x="4349750" y="1898650"/>
          <p14:tracePt t="10866" x="4584700" y="1917700"/>
          <p14:tracePt t="10882" x="5048250" y="1955800"/>
          <p14:tracePt t="10885" x="5264150" y="1987550"/>
          <p14:tracePt t="10898" x="5454650" y="2000250"/>
          <p14:tracePt t="10915" x="5791200" y="2025650"/>
          <p14:tracePt t="10931" x="5930900" y="2032000"/>
          <p14:tracePt t="10949" x="6159500" y="2032000"/>
          <p14:tracePt t="10965" x="6311900" y="2032000"/>
          <p14:tracePt t="10981" x="6362700" y="2032000"/>
          <p14:tracePt t="10998" x="6426200" y="2012950"/>
          <p14:tracePt t="11014" x="6451600" y="2006600"/>
          <p14:tracePt t="11031" x="6457950" y="2000250"/>
          <p14:tracePt t="11048" x="6464300" y="2000250"/>
          <p14:tracePt t="11098" x="6470650" y="2000250"/>
          <p14:tracePt t="11104" x="6477000" y="2000250"/>
          <p14:tracePt t="11114" x="6489700" y="2000250"/>
          <p14:tracePt t="11131" x="6508750" y="2006600"/>
          <p14:tracePt t="11148" x="6553200" y="2012950"/>
          <p14:tracePt t="11164" x="6578600" y="2012950"/>
          <p14:tracePt t="11181" x="6699250" y="2025650"/>
          <p14:tracePt t="11197" x="6743700" y="2025650"/>
          <p14:tracePt t="11214" x="6781800" y="2025650"/>
          <p14:tracePt t="11231" x="6864350" y="2019300"/>
          <p14:tracePt t="11248" x="6889750" y="2019300"/>
          <p14:tracePt t="11264" x="6934200" y="2006600"/>
          <p14:tracePt t="11280" x="7004050" y="1993900"/>
          <p14:tracePt t="11297" x="7042150" y="1987550"/>
          <p14:tracePt t="11315" x="7092950" y="1974850"/>
          <p14:tracePt t="11330" x="7105650" y="1968500"/>
          <p14:tracePt t="11347" x="7124700" y="1968500"/>
          <p14:tracePt t="11364" x="7131050" y="1968500"/>
          <p14:tracePt t="11380" x="7131050" y="1962150"/>
          <p14:tracePt t="11397" x="7118350" y="1962150"/>
          <p14:tracePt t="11413" x="7048500" y="1943100"/>
          <p14:tracePt t="11430" x="6889750" y="1917700"/>
          <p14:tracePt t="11446" x="6762750" y="1885950"/>
          <p14:tracePt t="11463" x="6394450" y="1809750"/>
          <p14:tracePt t="11480" x="5943600" y="1708150"/>
          <p14:tracePt t="11496" x="5708650" y="1651000"/>
          <p14:tracePt t="11513" x="5149850" y="1568450"/>
          <p14:tracePt t="11529" x="5022850" y="1562100"/>
          <p14:tracePt t="11547" x="4832350" y="1562100"/>
          <p14:tracePt t="11563" x="4768850" y="1574800"/>
          <p14:tracePt t="11579" x="4718050" y="1581150"/>
          <p14:tracePt t="11597" x="4699000" y="1581150"/>
          <p14:tracePt t="11646" x="4699000" y="1574800"/>
          <p14:tracePt t="11666" x="4699000" y="1568450"/>
          <p14:tracePt t="11673" x="4692650" y="1568450"/>
          <p14:tracePt t="11687" x="4692650" y="1562100"/>
          <p14:tracePt t="11696" x="4692650" y="1555750"/>
          <p14:tracePt t="11712" x="4686300" y="1536700"/>
          <p14:tracePt t="11730" x="4667250" y="1485900"/>
          <p14:tracePt t="11746" x="4641850" y="1409700"/>
          <p14:tracePt t="11762" x="4622800" y="1377950"/>
          <p14:tracePt t="11779" x="4584700" y="1295400"/>
          <p14:tracePt t="11795" x="4540250" y="1238250"/>
          <p14:tracePt t="11812" x="4533900" y="1225550"/>
          <p14:tracePt t="11829" x="4527550" y="1212850"/>
          <p14:tracePt t="11845" x="4527550" y="1206500"/>
          <p14:tracePt t="11878" x="4521200" y="1206500"/>
          <p14:tracePt t="11919" x="4514850" y="1206500"/>
          <p14:tracePt t="11926" x="4508500" y="1212850"/>
          <p14:tracePt t="11933" x="4495800" y="1212850"/>
          <p14:tracePt t="11948" x="4483100" y="1225550"/>
          <p14:tracePt t="11961" x="4470400" y="1231900"/>
          <p14:tracePt t="11978" x="4419600" y="1257300"/>
          <p14:tracePt t="11995" x="4387850" y="1263650"/>
          <p14:tracePt t="12012" x="4305300" y="1308100"/>
          <p14:tracePt t="12028" x="4203700" y="1365250"/>
          <p14:tracePt t="12045" x="4159250" y="1390650"/>
          <p14:tracePt t="12061" x="4083050" y="1441450"/>
          <p14:tracePt t="12077" x="4000500" y="1492250"/>
          <p14:tracePt t="12095" x="3949700" y="1530350"/>
          <p14:tracePt t="12111" x="3924300" y="1555750"/>
          <p14:tracePt t="12128" x="3911600" y="1568450"/>
          <p14:tracePt t="12145" x="3886200" y="1587500"/>
          <p14:tracePt t="12161" x="3879850" y="1587500"/>
          <p14:tracePt t="12214" x="3892550" y="1587500"/>
          <p14:tracePt t="12228" x="3911600" y="1581150"/>
          <p14:tracePt t="12235" x="3937000" y="1562100"/>
          <p14:tracePt t="12249" x="3975100" y="1549400"/>
          <p14:tracePt t="12260" x="4044950" y="1511300"/>
          <p14:tracePt t="12278" x="4191000" y="1428750"/>
          <p14:tracePt t="12293" x="4286250" y="1384300"/>
          <p14:tracePt t="12310" x="4451350" y="1282700"/>
          <p14:tracePt t="12327" x="4565650" y="1187450"/>
          <p14:tracePt t="12344" x="4610100" y="1149350"/>
          <p14:tracePt t="12361" x="4654550" y="1098550"/>
          <p14:tracePt t="12377" x="4673600" y="1073150"/>
          <p14:tracePt t="12393" x="4679950" y="1066800"/>
          <p14:tracePt t="12410" x="4679950" y="1060450"/>
          <p14:tracePt t="12426" x="4686300" y="1054100"/>
          <p14:tracePt t="12462" x="4692650" y="1047750"/>
          <p14:tracePt t="12529" x="4692650" y="1054100"/>
          <p14:tracePt t="12537" x="4692650" y="1060450"/>
          <p14:tracePt t="12558" x="4692650" y="1066800"/>
          <p14:tracePt t="12587" x="4686300" y="1073150"/>
          <p14:tracePt t="12601" x="4686300" y="1079500"/>
          <p14:tracePt t="12607" x="4679950" y="1085850"/>
          <p14:tracePt t="12622" x="4673600" y="1098550"/>
          <p14:tracePt t="12629" x="4660900" y="1111250"/>
          <p14:tracePt t="12643" x="4654550" y="1123950"/>
          <p14:tracePt t="12659" x="4603750" y="1187450"/>
          <p14:tracePt t="12676" x="4565650" y="1231900"/>
          <p14:tracePt t="12692" x="4489450" y="1339850"/>
          <p14:tracePt t="12709" x="4406900" y="1454150"/>
          <p14:tracePt t="12725" x="4356100" y="1524000"/>
          <p14:tracePt t="12742" x="4292600" y="1625600"/>
          <p14:tracePt t="12758" x="4254500" y="1670050"/>
          <p14:tracePt t="12776" x="4191000" y="1758950"/>
          <p14:tracePt t="12791" x="4191000" y="1778000"/>
          <p14:tracePt t="12808" x="4178300" y="1784350"/>
          <p14:tracePt t="12826" x="4159250" y="1809750"/>
          <p14:tracePt t="12841" x="4152900" y="1816100"/>
          <p14:tracePt t="12858" x="4146550" y="1816100"/>
          <p14:tracePt t="12875" x="4133850" y="1809750"/>
          <p14:tracePt t="13301" x="4133850" y="1797050"/>
          <p14:tracePt t="13308" x="4146550" y="1771650"/>
          <p14:tracePt t="13322" x="4159250" y="1752600"/>
          <p14:tracePt t="13329" x="4171950" y="1720850"/>
          <p14:tracePt t="13343" x="4184650" y="1701800"/>
          <p14:tracePt t="13357" x="4191000" y="1670050"/>
          <p14:tracePt t="13373" x="4203700" y="1600200"/>
          <p14:tracePt t="13390" x="4216400" y="1562100"/>
          <p14:tracePt t="13394" x="4216400" y="1530350"/>
          <p14:tracePt t="13407" x="4216400" y="1485900"/>
          <p14:tracePt t="13423" x="4210050" y="1390650"/>
          <p14:tracePt t="13439" x="4191000" y="1333500"/>
          <p14:tracePt t="13456" x="4178300" y="1244600"/>
          <p14:tracePt t="13473" x="4152900" y="1168400"/>
          <p14:tracePt t="13490" x="4146550" y="1130300"/>
          <p14:tracePt t="13506" x="4140200" y="1092200"/>
          <p14:tracePt t="13523" x="4133850" y="1085850"/>
          <p14:tracePt t="13603" x="4133850" y="1092200"/>
          <p14:tracePt t="13610" x="4133850" y="1098550"/>
          <p14:tracePt t="13625" x="4133850" y="1104900"/>
          <p14:tracePt t="13639" x="4133850" y="1111250"/>
          <p14:tracePt t="13655" x="4152900" y="1143000"/>
          <p14:tracePt t="13672" x="4184650" y="1162050"/>
          <p14:tracePt t="13689" x="4273550" y="1282700"/>
          <p14:tracePt t="13705" x="4438650" y="1428750"/>
          <p14:tracePt t="13723" x="4679950" y="1593850"/>
          <p14:tracePt t="13738" x="4838700" y="1657350"/>
          <p14:tracePt t="13755" x="5321300" y="1758950"/>
          <p14:tracePt t="13772" x="5930900" y="1765300"/>
          <p14:tracePt t="13788" x="6273800" y="1733550"/>
          <p14:tracePt t="13805" x="6623050" y="1695450"/>
          <p14:tracePt t="13821" x="7461250" y="1593850"/>
          <p14:tracePt t="13838" x="7613650" y="1555750"/>
          <p14:tracePt t="13855" x="7727950" y="1536700"/>
          <p14:tracePt t="13871" x="7867650" y="1511300"/>
          <p14:tracePt t="13888" x="7880350" y="1511300"/>
          <p14:tracePt t="13905" x="7886700" y="1511300"/>
          <p14:tracePt t="13921" x="7886700" y="1504950"/>
          <p14:tracePt t="13956" x="7880350" y="1504950"/>
          <p14:tracePt t="13961" x="7874000" y="1504950"/>
          <p14:tracePt t="13976" x="7861300" y="1504950"/>
          <p14:tracePt t="13987" x="7842250" y="1504950"/>
          <p14:tracePt t="14004" x="7766050" y="1504950"/>
          <p14:tracePt t="14021" x="7689850" y="1492250"/>
          <p14:tracePt t="14038" x="7461250" y="1473200"/>
          <p14:tracePt t="14054" x="7112000" y="1447800"/>
          <p14:tracePt t="14071" x="6896100" y="1435100"/>
          <p14:tracePt t="14088" x="6451600" y="1441450"/>
          <p14:tracePt t="14104" x="6064250" y="1479550"/>
          <p14:tracePt t="14125" x="5727700" y="1581150"/>
          <p14:tracePt t="14137" x="5537200" y="1651000"/>
          <p14:tracePt t="14154" x="5257800" y="1765300"/>
          <p14:tracePt t="14170" x="5137150" y="1822450"/>
          <p14:tracePt t="14187" x="4914900" y="1924050"/>
          <p14:tracePt t="14204" x="4781550" y="1981200"/>
          <p14:tracePt t="14221" x="4489450" y="2089150"/>
          <p14:tracePt t="14237" x="4413250" y="2114550"/>
          <p14:tracePt t="14254" x="4343400" y="2133600"/>
          <p14:tracePt t="14270" x="4279900" y="2152650"/>
          <p14:tracePt t="14287" x="4267200" y="2165350"/>
          <p14:tracePt t="14303" x="4260850" y="2165350"/>
          <p14:tracePt t="14320" x="4267200" y="2165350"/>
          <p14:tracePt t="14336" x="4318000" y="2159000"/>
          <p14:tracePt t="14353" x="4394200" y="2127250"/>
          <p14:tracePt t="14370" x="4660900" y="2070100"/>
          <p14:tracePt t="14386" x="4914900" y="2012950"/>
          <p14:tracePt t="14405" x="6096000" y="1822450"/>
          <p14:tracePt t="14420" x="6445250" y="1771650"/>
          <p14:tracePt t="14436" x="7010400" y="1708150"/>
          <p14:tracePt t="14454" x="7321550" y="1676400"/>
          <p14:tracePt t="14469" x="7397750" y="1676400"/>
          <p14:tracePt t="14486" x="7448550" y="1663700"/>
          <p14:tracePt t="14502" x="7473950" y="1663700"/>
          <p14:tracePt t="14544" x="7448550" y="1663700"/>
          <p14:tracePt t="14558" x="7410450" y="1663700"/>
          <p14:tracePt t="14565" x="7327900" y="1682750"/>
          <p14:tracePt t="14572" x="7213600" y="1682750"/>
          <p14:tracePt t="14588" x="7073900" y="1695450"/>
          <p14:tracePt t="14602" x="6902450" y="1689100"/>
          <p14:tracePt t="14619" x="6311900" y="1644650"/>
          <p14:tracePt t="14636" x="5708650" y="1612900"/>
          <p14:tracePt t="14652" x="5416550" y="1600200"/>
          <p14:tracePt t="14669" x="4940300" y="1606550"/>
          <p14:tracePt t="14685" x="4711700" y="1625600"/>
          <p14:tracePt t="14703" x="4648200" y="1638300"/>
          <p14:tracePt t="14719" x="4546600" y="1682750"/>
          <p14:tracePt t="14735" x="4476750" y="1714500"/>
          <p14:tracePt t="14752" x="4445000" y="1720850"/>
          <p14:tracePt t="14769" x="4413250" y="1733550"/>
          <p14:tracePt t="14785" x="4394200" y="1739900"/>
          <p14:tracePt t="14818" x="4394200" y="1746250"/>
          <p14:tracePt t="14888" x="4413250" y="1746250"/>
          <p14:tracePt t="14895" x="4432300" y="1746250"/>
          <p14:tracePt t="14909" x="4470400" y="1752600"/>
          <p14:tracePt t="14918" x="4546600" y="1765300"/>
          <p14:tracePt t="14934" x="4648200" y="1771650"/>
          <p14:tracePt t="14952" x="4984750" y="1797050"/>
          <p14:tracePt t="14968" x="5537200" y="1809750"/>
          <p14:tracePt t="14984" x="5848350" y="1828800"/>
          <p14:tracePt t="15001" x="6400800" y="1816100"/>
          <p14:tracePt t="15018" x="6769100" y="1765300"/>
          <p14:tracePt t="15035" x="6896100" y="1746250"/>
          <p14:tracePt t="15051" x="7023100" y="1733550"/>
          <p14:tracePt t="15067" x="7067550" y="1727200"/>
          <p14:tracePt t="15106" x="7067550" y="1720850"/>
          <p14:tracePt t="15121" x="7061200" y="1720850"/>
          <p14:tracePt t="15135" x="6985000" y="1720850"/>
          <p14:tracePt t="15150" x="6908800" y="1720850"/>
          <p14:tracePt t="15167" x="6794500" y="1720850"/>
          <p14:tracePt t="15184" x="6413500" y="1720850"/>
          <p14:tracePt t="15200" x="5816600" y="1720850"/>
          <p14:tracePt t="15217" x="5416550" y="1695450"/>
          <p14:tracePt t="15234" x="4813300" y="1663700"/>
          <p14:tracePt t="15250" x="4343400" y="1663700"/>
          <p14:tracePt t="15267" x="4038600" y="1663700"/>
          <p14:tracePt t="15283" x="3911600" y="1670050"/>
          <p14:tracePt t="15300" x="3752850" y="1695450"/>
          <p14:tracePt t="15317" x="3670300" y="1720850"/>
          <p14:tracePt t="15334" x="3644900" y="1739900"/>
          <p14:tracePt t="15350" x="3619500" y="1752600"/>
          <p14:tracePt t="15366" x="3613150" y="1758950"/>
          <p14:tracePt t="15457" x="3606800" y="1758950"/>
          <p14:tracePt t="15478" x="3606800" y="1765300"/>
          <p14:tracePt t="15500" x="3619500" y="1765300"/>
          <p14:tracePt t="15505" x="3651250" y="1765300"/>
          <p14:tracePt t="15520" x="3702050" y="1765300"/>
          <p14:tracePt t="15532" x="3778250" y="1765300"/>
          <p14:tracePt t="15549" x="4019550" y="1765300"/>
          <p14:tracePt t="15565" x="4197350" y="1752600"/>
          <p14:tracePt t="15582" x="4660900" y="1752600"/>
          <p14:tracePt t="15599" x="5010150" y="1746250"/>
          <p14:tracePt t="15615" x="5137150" y="1720850"/>
          <p14:tracePt t="15633" x="5283200" y="1701800"/>
          <p14:tracePt t="15649" x="5314950" y="1695450"/>
          <p14:tracePt t="15682" x="5276850" y="1689100"/>
          <p14:tracePt t="15698" x="5111750" y="1682750"/>
          <p14:tracePt t="15715" x="4972050" y="1670050"/>
          <p14:tracePt t="15732" x="4502150" y="1631950"/>
          <p14:tracePt t="15749" x="4216400" y="1631950"/>
          <p14:tracePt t="15766" x="3289300" y="1701800"/>
          <p14:tracePt t="15781" x="3016250" y="1733550"/>
          <p14:tracePt t="15798" x="2813050" y="1771650"/>
          <p14:tracePt t="15815" x="2508250" y="1841500"/>
          <p14:tracePt t="15831" x="2330450" y="1885950"/>
          <p14:tracePt t="15848" x="2260600" y="1905000"/>
          <p14:tracePt t="15865" x="2209800" y="1905000"/>
          <p14:tracePt t="15897" x="2203450" y="1905000"/>
          <p14:tracePt t="16142" x="2216150" y="1905000"/>
          <p14:tracePt t="16152" x="2228850" y="1905000"/>
          <p14:tracePt t="16163" x="2247900" y="1905000"/>
          <p14:tracePt t="16182" x="2330450" y="1898650"/>
          <p14:tracePt t="16197" x="2406650" y="1898650"/>
          <p14:tracePt t="16213" x="2635250" y="1898650"/>
          <p14:tracePt t="16230" x="2933700" y="1905000"/>
          <p14:tracePt t="16246" x="3162300" y="1905000"/>
          <p14:tracePt t="16263" x="3606800" y="1905000"/>
          <p14:tracePt t="16280" x="4000500" y="1905000"/>
          <p14:tracePt t="16296" x="4184650" y="1898650"/>
          <p14:tracePt t="16314" x="4324350" y="1898650"/>
          <p14:tracePt t="16329" x="4635500" y="1866900"/>
          <p14:tracePt t="16346" x="4699000" y="1860550"/>
          <p14:tracePt t="16363" x="4819650" y="1841500"/>
          <p14:tracePt t="16379" x="4857750" y="1822450"/>
          <p14:tracePt t="16396" x="4953000" y="1816100"/>
          <p14:tracePt t="16413" x="5060950" y="1809750"/>
          <p14:tracePt t="16429" x="5111750" y="1809750"/>
          <p14:tracePt t="16446" x="5264150" y="1797050"/>
          <p14:tracePt t="16463" x="5441950" y="1797050"/>
          <p14:tracePt t="16479" x="5568950" y="1797050"/>
          <p14:tracePt t="16496" x="5835650" y="1784350"/>
          <p14:tracePt t="16512" x="6083300" y="1784350"/>
          <p14:tracePt t="16529" x="6210300" y="1790700"/>
          <p14:tracePt t="16546" x="6451600" y="1790700"/>
          <p14:tracePt t="16562" x="6604000" y="1778000"/>
          <p14:tracePt t="16579" x="6661150" y="1771650"/>
          <p14:tracePt t="16596" x="6756400" y="1739900"/>
          <p14:tracePt t="16612" x="6807200" y="1727200"/>
          <p14:tracePt t="16629" x="6826250" y="1714500"/>
          <p14:tracePt t="16645" x="6851650" y="1708150"/>
          <p14:tracePt t="16662" x="6864350" y="1701800"/>
          <p14:tracePt t="16679" x="6889750" y="1695450"/>
          <p14:tracePt t="16695" x="6915150" y="1695450"/>
          <p14:tracePt t="16711" x="6921500" y="1689100"/>
          <p14:tracePt t="16729" x="6940550" y="1689100"/>
          <p14:tracePt t="16745" x="6953250" y="1682750"/>
          <p14:tracePt t="16761" x="6959600" y="1682750"/>
          <p14:tracePt t="16778" x="6978650" y="1676400"/>
          <p14:tracePt t="16795" x="6991350" y="1676400"/>
          <p14:tracePt t="16862" x="6985000" y="1670050"/>
          <p14:tracePt t="16876" x="6972300" y="1670050"/>
          <p14:tracePt t="16883" x="6946900" y="1670050"/>
          <p14:tracePt t="16894" x="6902450" y="1663700"/>
          <p14:tracePt t="16911" x="6750050" y="1644650"/>
          <p14:tracePt t="16927" x="6635750" y="1612900"/>
          <p14:tracePt t="16944" x="6470650" y="1581150"/>
          <p14:tracePt t="16948" x="6267450" y="1536700"/>
          <p14:tracePt t="16961" x="5702300" y="1397000"/>
          <p14:tracePt t="16977" x="5422900" y="1320800"/>
          <p14:tracePt t="16994" x="5137150" y="1238250"/>
          <p14:tracePt t="17011" x="4724400" y="1130300"/>
          <p14:tracePt t="17027" x="4527550" y="1066800"/>
          <p14:tracePt t="17045" x="4445000" y="1041400"/>
          <p14:tracePt t="17060" x="4438650" y="1035050"/>
          <p14:tracePt t="17077" x="4425950" y="1028700"/>
          <p14:tracePt t="17110" x="4425950" y="1022350"/>
          <p14:tracePt t="17126" x="4438650" y="1022350"/>
          <p14:tracePt t="17144" x="4451350" y="1022350"/>
          <p14:tracePt t="17160" x="4476750" y="1022350"/>
          <p14:tracePt t="17177" x="4533900" y="1003300"/>
          <p14:tracePt t="17194" x="4591050" y="1003300"/>
          <p14:tracePt t="17210" x="4629150" y="996950"/>
          <p14:tracePt t="17227" x="4667250" y="990600"/>
          <p14:tracePt t="17243" x="4756150" y="971550"/>
          <p14:tracePt t="17260" x="4787900" y="965200"/>
          <p14:tracePt t="17277" x="4838700" y="958850"/>
          <p14:tracePt t="17293" x="4864100" y="958850"/>
          <p14:tracePt t="17309" x="4895850" y="958850"/>
          <p14:tracePt t="17326" x="4908550" y="958850"/>
          <p14:tracePt t="17359" x="4914900" y="958850"/>
          <p14:tracePt t="17376" x="4927600" y="965200"/>
          <p14:tracePt t="17396" x="4940300" y="971550"/>
          <p14:tracePt t="17410" x="4946650" y="977900"/>
          <p14:tracePt t="17426" x="4953000" y="984250"/>
          <p14:tracePt t="17442" x="4953000" y="990600"/>
          <p14:tracePt t="17446" x="4959350" y="990600"/>
          <p14:tracePt t="17459" x="4965700" y="990600"/>
          <p14:tracePt t="17487" x="4972050" y="990600"/>
          <p14:tracePt t="17543" x="4972050" y="996950"/>
          <p14:tracePt t="17557" x="4959350" y="996950"/>
          <p14:tracePt t="17564" x="4953000" y="996950"/>
          <p14:tracePt t="17578" x="4946650" y="996950"/>
          <p14:tracePt t="17592" x="4889500" y="996950"/>
          <p14:tracePt t="17608" x="4826000" y="996950"/>
          <p14:tracePt t="17625" x="4737100" y="996950"/>
          <p14:tracePt t="17642" x="4502150" y="996950"/>
          <p14:tracePt t="17658" x="4191000" y="996950"/>
          <p14:tracePt t="17675" x="4006850" y="996950"/>
          <p14:tracePt t="17692" x="3683000" y="1003300"/>
          <p14:tracePt t="17708" x="3454400" y="1003300"/>
          <p14:tracePt t="17725" x="3378200" y="1003300"/>
          <p14:tracePt t="17741" x="3263900" y="1009650"/>
          <p14:tracePt t="17758" x="3213100" y="1009650"/>
          <p14:tracePt t="17775" x="3194050" y="1009650"/>
          <p14:tracePt t="17791" x="3194050" y="1016000"/>
          <p14:tracePt t="17874" x="3200400" y="1016000"/>
          <p14:tracePt t="18049" x="3200400" y="1022350"/>
          <p14:tracePt t="18140" x="3194050" y="1022350"/>
          <p14:tracePt t="18238" x="3194050" y="1028700"/>
          <p14:tracePt t="18281" x="3187700" y="1028700"/>
          <p14:tracePt t="18287" x="3181350" y="1035050"/>
          <p14:tracePt t="18302" x="3181350" y="1041400"/>
          <p14:tracePt t="18739" x="3181350" y="1079500"/>
          <p14:tracePt t="18747" x="3175000" y="1123950"/>
          <p14:tracePt t="18761" x="3162300" y="1174750"/>
          <p14:tracePt t="18771" x="3155950" y="1231900"/>
          <p14:tracePt t="18787" x="3143250" y="1282700"/>
          <p14:tracePt t="18804" x="3117850" y="1377950"/>
          <p14:tracePt t="18821" x="3092450" y="1473200"/>
          <p14:tracePt t="18839" x="3067050" y="1593850"/>
          <p14:tracePt t="18855" x="3048000" y="1638300"/>
          <p14:tracePt t="18871" x="3028950" y="1695450"/>
          <p14:tracePt t="18887" x="2984500" y="1797050"/>
          <p14:tracePt t="18904" x="2978150" y="1816100"/>
          <p14:tracePt t="18937" x="2971800" y="1822450"/>
          <p14:tracePt t="18954" x="2971800" y="1835150"/>
          <p14:tracePt t="19014" x="2978150" y="1835150"/>
          <p14:tracePt t="19041" x="2984500" y="1835150"/>
          <p14:tracePt t="19048" x="2990850" y="1835150"/>
          <p14:tracePt t="19063" x="3009900" y="1835150"/>
          <p14:tracePt t="19072" x="3022600" y="1828800"/>
          <p14:tracePt t="19087" x="3041650" y="1822450"/>
          <p14:tracePt t="19103" x="3117850" y="1778000"/>
          <p14:tracePt t="19120" x="3219450" y="1701800"/>
          <p14:tracePt t="19136" x="3302000" y="1651000"/>
          <p14:tracePt t="19154" x="3454400" y="1543050"/>
          <p14:tracePt t="19172" x="3594100" y="1422400"/>
          <p14:tracePt t="19187" x="3663950" y="1371600"/>
          <p14:tracePt t="19203" x="3746500" y="1295400"/>
          <p14:tracePt t="19219" x="3778250" y="1276350"/>
          <p14:tracePt t="19236" x="3822700" y="1238250"/>
          <p14:tracePt t="19253" x="3841750" y="1219200"/>
          <p14:tracePt t="19269" x="3848100" y="1212850"/>
          <p14:tracePt t="19330" x="3848100" y="1219200"/>
          <p14:tracePt t="19344" x="3841750" y="1225550"/>
          <p14:tracePt t="19350" x="3829050" y="1238250"/>
          <p14:tracePt t="19365" x="3822700" y="1250950"/>
          <p14:tracePt t="19372" x="3810000" y="1263650"/>
          <p14:tracePt t="19386" x="3790950" y="1295400"/>
          <p14:tracePt t="19402" x="3733800" y="1384300"/>
          <p14:tracePt t="19419" x="3695700" y="1441450"/>
          <p14:tracePt t="19436" x="3619500" y="1568450"/>
          <p14:tracePt t="19452" x="3549650" y="1689100"/>
          <p14:tracePt t="19469" x="3530600" y="1746250"/>
          <p14:tracePt t="19485" x="3492500" y="1809750"/>
          <p14:tracePt t="19502" x="3486150" y="1841500"/>
          <p14:tracePt t="19519" x="3473450" y="1866900"/>
          <p14:tracePt t="19535" x="3467100" y="1866900"/>
          <p14:tracePt t="19552" x="3467100" y="1873250"/>
          <p14:tracePt t="19653" x="3473450" y="1866900"/>
          <p14:tracePt t="19660" x="3473450" y="1860550"/>
          <p14:tracePt t="19702" x="3479800" y="1854200"/>
          <p14:tracePt t="19709" x="3479800" y="1847850"/>
          <p14:tracePt t="19737" x="3486150" y="1847850"/>
          <p14:tracePt t="20298" x="3505200" y="1835150"/>
          <p14:tracePt t="20305" x="3524250" y="1816100"/>
          <p14:tracePt t="20315" x="3549650" y="1797050"/>
          <p14:tracePt t="20333" x="3606800" y="1727200"/>
          <p14:tracePt t="20349" x="3632200" y="1682750"/>
          <p14:tracePt t="20365" x="3657600" y="1651000"/>
          <p14:tracePt t="20383" x="3727450" y="1555750"/>
          <p14:tracePt t="20399" x="3733800" y="1530350"/>
          <p14:tracePt t="20415" x="3740150" y="1511300"/>
          <p14:tracePt t="20432" x="3752850" y="1460500"/>
          <p14:tracePt t="20449" x="3759200" y="1409700"/>
          <p14:tracePt t="20466" x="3765550" y="1397000"/>
          <p14:tracePt t="20469" x="3778250" y="1377950"/>
          <p14:tracePt t="20482" x="3797300" y="1358900"/>
          <p14:tracePt t="20498" x="3816350" y="1327150"/>
          <p14:tracePt t="20516" x="3835400" y="1314450"/>
          <p14:tracePt t="20548" x="3841750" y="1308100"/>
          <p14:tracePt t="20565" x="3854450" y="1308100"/>
          <p14:tracePt t="20598" x="3867150" y="1301750"/>
          <p14:tracePt t="20615" x="3879850" y="1295400"/>
          <p14:tracePt t="20631" x="3886200" y="1295400"/>
          <p14:tracePt t="20649" x="3892550" y="1295400"/>
          <p14:tracePt t="20664" x="3924300" y="1289050"/>
          <p14:tracePt t="20698" x="3943350" y="1289050"/>
          <p14:tracePt t="20731" x="3956050" y="1289050"/>
          <p14:tracePt t="20769" x="3962400" y="1289050"/>
          <p14:tracePt t="20804" x="3968750" y="1289050"/>
          <p14:tracePt t="20860" x="3975100" y="1289050"/>
          <p14:tracePt t="20986" x="3975100" y="1282700"/>
          <p14:tracePt t="21085" x="3975100" y="1276350"/>
          <p14:tracePt t="21127" x="3981450" y="1276350"/>
          <p14:tracePt t="21148" x="3987800" y="1276350"/>
          <p14:tracePt t="21155" x="3987800" y="1270000"/>
          <p14:tracePt t="21176" x="3994150" y="1263650"/>
          <p14:tracePt t="21198" x="4000500" y="1257300"/>
          <p14:tracePt t="21218" x="4000500" y="1250950"/>
          <p14:tracePt t="21246" x="4006850" y="1244600"/>
          <p14:tracePt t="21288" x="4013200" y="1238250"/>
          <p14:tracePt t="21316" x="4019550" y="1238250"/>
          <p14:tracePt t="21359" x="4025900" y="1231900"/>
          <p14:tracePt t="21457" x="4032250" y="1231900"/>
          <p14:tracePt t="21598" x="4025900" y="1231900"/>
          <p14:tracePt t="21633" x="4025900" y="1238250"/>
          <p14:tracePt t="21661" x="4019550" y="1244600"/>
          <p14:tracePt t="21716" x="4019550" y="1250950"/>
          <p14:tracePt t="21787" x="4013200" y="1257300"/>
          <p14:tracePt t="21878" x="4013200" y="1263650"/>
          <p14:tracePt t="22503" x="4013200" y="1257300"/>
          <p14:tracePt t="22560" x="4013200" y="1250950"/>
          <p14:tracePt t="22623" x="4013200" y="1244600"/>
          <p14:tracePt t="22651" x="4013200" y="1238250"/>
          <p14:tracePt t="22714" x="4013200" y="1231900"/>
          <p14:tracePt t="22756" x="4013200" y="1225550"/>
          <p14:tracePt t="22792" x="4019550" y="1219200"/>
          <p14:tracePt t="22833" x="4019550" y="1212850"/>
          <p14:tracePt t="22862" x="4019550" y="1206500"/>
          <p14:tracePt t="22904" x="4025900" y="1200150"/>
          <p14:tracePt t="22911" x="4025900" y="1193800"/>
          <p14:tracePt t="22932" x="4025900" y="1187450"/>
          <p14:tracePt t="22953" x="4025900" y="1181100"/>
          <p14:tracePt t="22975" x="4025900" y="1174750"/>
          <p14:tracePt t="23016" x="4032250" y="1168400"/>
          <p14:tracePt t="23051" x="4032250" y="1162050"/>
          <p14:tracePt t="23074" x="4032250" y="1155700"/>
          <p14:tracePt t="23094" x="4038600" y="1155700"/>
          <p14:tracePt t="23136" x="4038600" y="1149350"/>
          <p14:tracePt t="23354" x="4038600" y="1155700"/>
          <p14:tracePt t="23375" x="4032250" y="1162050"/>
          <p14:tracePt t="23424" x="4032250" y="1174750"/>
          <p14:tracePt t="23439" x="4032250" y="1181100"/>
          <p14:tracePt t="23444" x="4025900" y="1181100"/>
          <p14:tracePt t="23459" x="4025900" y="1193800"/>
          <p14:tracePt t="23471" x="4019550" y="1200150"/>
          <p14:tracePt t="23488" x="4013200" y="1238250"/>
          <p14:tracePt t="23505" x="4006850" y="1276350"/>
          <p14:tracePt t="23522" x="3987800" y="1358900"/>
          <p14:tracePt t="23537" x="3962400" y="1466850"/>
          <p14:tracePt t="23554" x="3956050" y="1524000"/>
          <p14:tracePt t="23571" x="3924300" y="1619250"/>
          <p14:tracePt t="23588" x="3911600" y="1701800"/>
          <p14:tracePt t="23604" x="3898900" y="1720850"/>
          <p14:tracePt t="23621" x="3892550" y="1765300"/>
          <p14:tracePt t="23638" x="3879850" y="1790700"/>
          <p14:tracePt t="23654" x="3879850" y="1803400"/>
          <p14:tracePt t="23687" x="3873500" y="1809750"/>
          <p14:tracePt t="23958" x="3867150" y="1816100"/>
          <p14:tracePt t="23964" x="3854450" y="1822450"/>
          <p14:tracePt t="23979" x="3848100" y="1835150"/>
          <p14:tracePt t="23987" x="3835400" y="1847850"/>
          <p14:tracePt t="24003" x="3822700" y="1860550"/>
          <p14:tracePt t="24020" x="3797300" y="1873250"/>
          <p14:tracePt t="24023" x="3784600" y="1885950"/>
          <p14:tracePt t="24036" x="3752850" y="1930400"/>
          <p14:tracePt t="24053" x="3727450" y="1943100"/>
          <p14:tracePt t="24070" x="3695700" y="1968500"/>
          <p14:tracePt t="24086" x="3670300" y="1981200"/>
          <p14:tracePt t="24103" x="3632200" y="2006600"/>
          <p14:tracePt t="24120" x="3587750" y="2019300"/>
          <p14:tracePt t="24136" x="3568700" y="2025650"/>
          <p14:tracePt t="24153" x="3543300" y="2038350"/>
          <p14:tracePt t="24169" x="3517900" y="2044700"/>
          <p14:tracePt t="24186" x="3511550" y="2051050"/>
          <p14:tracePt t="24202" x="3498850" y="2051050"/>
          <p14:tracePt t="24219" x="3492500" y="2051050"/>
          <p14:tracePt t="24252" x="3486150" y="2051050"/>
          <p14:tracePt t="24372" x="3492500" y="2051050"/>
          <p14:tracePt t="24379" x="3498850" y="2051050"/>
          <p14:tracePt t="24388" x="3511550" y="2044700"/>
          <p14:tracePt t="24402" x="3517900" y="2044700"/>
          <p14:tracePt t="24418" x="3543300" y="2044700"/>
          <p14:tracePt t="24435" x="3625850" y="2032000"/>
          <p14:tracePt t="24451" x="3752850" y="2000250"/>
          <p14:tracePt t="24468" x="3848100" y="1981200"/>
          <p14:tracePt t="24484" x="4000500" y="1949450"/>
          <p14:tracePt t="24501" x="4171950" y="1943100"/>
          <p14:tracePt t="24520" x="4311650" y="1930400"/>
          <p14:tracePt t="24534" x="4375150" y="1936750"/>
          <p14:tracePt t="24551" x="4508500" y="1936750"/>
          <p14:tracePt t="24569" x="4648200" y="1943100"/>
          <p14:tracePt t="24584" x="4724400" y="1955800"/>
          <p14:tracePt t="24601" x="4857750" y="1974850"/>
          <p14:tracePt t="24618" x="4997450" y="1993900"/>
          <p14:tracePt t="24634" x="5092700" y="2012950"/>
          <p14:tracePt t="24651" x="5168900" y="2025650"/>
          <p14:tracePt t="24668" x="5454650" y="2076450"/>
          <p14:tracePt t="24684" x="5556250" y="2082800"/>
          <p14:tracePt t="24701" x="5645150" y="2101850"/>
          <p14:tracePt t="24718" x="5816600" y="2133600"/>
          <p14:tracePt t="24734" x="5956300" y="2152650"/>
          <p14:tracePt t="24752" x="6064250" y="2165350"/>
          <p14:tracePt t="24767" x="6115050" y="2165350"/>
          <p14:tracePt t="24784" x="6210300" y="2171700"/>
          <p14:tracePt t="24801" x="6292850" y="2190750"/>
          <p14:tracePt t="24817" x="6330950" y="2197100"/>
          <p14:tracePt t="24834" x="6413500" y="2209800"/>
          <p14:tracePt t="24850" x="6477000" y="2222500"/>
          <p14:tracePt t="24867" x="6502400" y="2222500"/>
          <p14:tracePt t="24884" x="6534150" y="2228850"/>
          <p14:tracePt t="24900" x="6572250" y="2228850"/>
          <p14:tracePt t="24917" x="6597650" y="2228850"/>
          <p14:tracePt t="24934" x="6654800" y="2228850"/>
          <p14:tracePt t="24966" x="6686550" y="2228850"/>
          <p14:tracePt t="24984" x="6737350" y="2228850"/>
          <p14:tracePt t="25000" x="6750050" y="2222500"/>
          <p14:tracePt t="25016" x="6762750" y="2222500"/>
          <p14:tracePt t="25033" x="6769100" y="2216150"/>
          <p14:tracePt t="25050" x="6775450" y="2216150"/>
          <p14:tracePt t="25066" x="6775450" y="2209800"/>
          <p14:tracePt t="25083" x="6781800" y="2209800"/>
          <p14:tracePt t="25100" x="6781800" y="2203450"/>
          <p14:tracePt t="25116" x="6788150" y="2197100"/>
          <p14:tracePt t="25133" x="6788150" y="2190750"/>
          <p14:tracePt t="25149" x="6788150" y="2184400"/>
          <p14:tracePt t="25166" x="6750050" y="2178050"/>
          <p14:tracePt t="25183" x="6718300" y="2171700"/>
          <p14:tracePt t="25198" x="6584950" y="2133600"/>
          <p14:tracePt t="25215" x="6381750" y="2101850"/>
          <p14:tracePt t="25232" x="6115050" y="2070100"/>
          <p14:tracePt t="25250" x="5956300" y="2057400"/>
          <p14:tracePt t="25266" x="5607050" y="2044700"/>
          <p14:tracePt t="25282" x="5429250" y="2044700"/>
          <p14:tracePt t="25299" x="5010150" y="2063750"/>
          <p14:tracePt t="25315" x="4908550" y="2063750"/>
          <p14:tracePt t="25332" x="4806950" y="2063750"/>
          <p14:tracePt t="25349" x="4667250" y="2063750"/>
          <p14:tracePt t="25365" x="4559300" y="2057400"/>
          <p14:tracePt t="25382" x="4521200" y="2057400"/>
          <p14:tracePt t="25398" x="4476750" y="2057400"/>
          <p14:tracePt t="25415" x="4432300" y="2057400"/>
          <p14:tracePt t="25432" x="4413250" y="2057400"/>
          <p14:tracePt t="25448" x="4356100" y="2063750"/>
          <p14:tracePt t="25465" x="4286250" y="2063750"/>
          <p14:tracePt t="25482" x="4210050" y="2063750"/>
          <p14:tracePt t="25498" x="4171950" y="2063750"/>
          <p14:tracePt t="25514" x="4076700" y="2063750"/>
          <p14:tracePt t="25531" x="3975100" y="2057400"/>
          <p14:tracePt t="25548" x="3924300" y="2057400"/>
          <p14:tracePt t="25565" x="3867150" y="2057400"/>
          <p14:tracePt t="25568" x="3829050" y="2057400"/>
          <p14:tracePt t="25581" x="3759200" y="2063750"/>
          <p14:tracePt t="25598" x="3740150" y="2063750"/>
          <p14:tracePt t="25614" x="3721100" y="2063750"/>
          <p14:tracePt t="25631" x="3689350" y="2070100"/>
          <p14:tracePt t="25647" x="3651250" y="2070100"/>
          <p14:tracePt t="25665" x="3606800" y="2070100"/>
          <p14:tracePt t="25681" x="3575050" y="2070100"/>
          <p14:tracePt t="25698" x="3524250" y="2070100"/>
          <p14:tracePt t="25714" x="3479800" y="2070100"/>
          <p14:tracePt t="25730" x="3448050" y="2070100"/>
          <p14:tracePt t="25747" x="3409950" y="2076450"/>
          <p14:tracePt t="25764" x="3359150" y="2082800"/>
          <p14:tracePt t="25780" x="3346450" y="2089150"/>
          <p14:tracePt t="25798" x="3308350" y="2101850"/>
          <p14:tracePt t="25813" x="3282950" y="2108200"/>
          <p14:tracePt t="25830" x="3270250" y="2114550"/>
          <p14:tracePt t="25847" x="3244850" y="2120900"/>
          <p14:tracePt t="25863" x="3225800" y="2120900"/>
          <p14:tracePt t="25880" x="3219450" y="2127250"/>
          <p14:tracePt t="25897" x="3206750" y="2127250"/>
          <p14:tracePt t="25913" x="3200400" y="2133600"/>
          <p14:tracePt t="25930" x="3194050" y="2133600"/>
          <p14:tracePt t="26023" x="3200400" y="2133600"/>
          <p14:tracePt t="26037" x="3213100" y="2127250"/>
          <p14:tracePt t="26044" x="3225800" y="2127250"/>
          <p14:tracePt t="26058" x="3257550" y="2114550"/>
          <p14:tracePt t="26065" x="3295650" y="2101850"/>
          <p14:tracePt t="26079" x="3365500" y="2082800"/>
          <p14:tracePt t="26096" x="3549650" y="2025650"/>
          <p14:tracePt t="26112" x="3663950" y="1993900"/>
          <p14:tracePt t="26129" x="3937000" y="1924050"/>
          <p14:tracePt t="26146" x="4216400" y="1860550"/>
          <p14:tracePt t="26162" x="4330700" y="1828800"/>
          <p14:tracePt t="26179" x="4502150" y="1790700"/>
          <p14:tracePt t="26195" x="4565650" y="1790700"/>
          <p14:tracePt t="26213" x="4648200" y="1771650"/>
          <p14:tracePt t="26234" x="4660900" y="1765300"/>
          <p14:tracePt t="26245" x="4667250" y="1765300"/>
          <p14:tracePt t="26262" x="4673600" y="1758950"/>
          <p14:tracePt t="26318" x="4679950" y="1758950"/>
          <p14:tracePt t="26890" x="4679950" y="1739900"/>
          <p14:tracePt t="26897" x="4667250" y="1701800"/>
          <p14:tracePt t="26912" x="4654550" y="1657350"/>
          <p14:tracePt t="26926" x="4641850" y="1638300"/>
          <p14:tracePt t="26943" x="4629150" y="1587500"/>
          <p14:tracePt t="26960" x="4622800" y="1549400"/>
          <p14:tracePt t="26976" x="4610100" y="1524000"/>
          <p14:tracePt t="26993" x="4591050" y="1492250"/>
          <p14:tracePt t="27010" x="4578350" y="1460500"/>
          <p14:tracePt t="27026" x="4565650" y="1447800"/>
          <p14:tracePt t="27043" x="4527550" y="1403350"/>
          <p14:tracePt t="27059" x="4495800" y="1365250"/>
          <p14:tracePt t="27076" x="4483100" y="1352550"/>
          <p14:tracePt t="27093" x="4445000" y="1333500"/>
          <p14:tracePt t="27109" x="4419600" y="1314450"/>
          <p14:tracePt t="27125" x="4400550" y="1295400"/>
          <p14:tracePt t="27143" x="4362450" y="1276350"/>
          <p14:tracePt t="27159" x="4337050" y="1250950"/>
          <p14:tracePt t="27176" x="4324350" y="1250950"/>
          <p14:tracePt t="27193" x="4305300" y="1238250"/>
          <p14:tracePt t="27208" x="4292600" y="1238250"/>
          <p14:tracePt t="27241" x="4286250" y="1238250"/>
          <p14:tracePt t="27258" x="4279900" y="1238250"/>
          <p14:tracePt t="27278" x="4279900" y="1244600"/>
          <p14:tracePt t="27361" x="4273550" y="1250950"/>
          <p14:tracePt t="27459" x="4267200" y="1250950"/>
          <p14:tracePt t="27480" x="4260850" y="1257300"/>
          <p14:tracePt t="27487" x="4260850" y="1263650"/>
          <p14:tracePt t="27501" x="4254500" y="1270000"/>
          <p14:tracePt t="27510" x="4254500" y="1276350"/>
          <p14:tracePt t="27524" x="4248150" y="1282700"/>
          <p14:tracePt t="27541" x="4241800" y="1295400"/>
          <p14:tracePt t="27558" x="4203700" y="1346200"/>
          <p14:tracePt t="27574" x="4191000" y="1371600"/>
          <p14:tracePt t="27591" x="4184650" y="1390650"/>
          <p14:tracePt t="27607" x="4165600" y="1422400"/>
          <p14:tracePt t="27624" x="4152900" y="1460500"/>
          <p14:tracePt t="27627" x="4152900" y="1473200"/>
          <p14:tracePt t="27643" x="4152900" y="1498600"/>
          <p14:tracePt t="27657" x="4159250" y="1524000"/>
          <p14:tracePt t="27674" x="4184650" y="1581150"/>
          <p14:tracePt t="27691" x="4203700" y="1625600"/>
          <p14:tracePt t="27707" x="4216400" y="1638300"/>
          <p14:tracePt t="27724" x="4229100" y="1651000"/>
          <p14:tracePt t="27740" x="4235450" y="1651000"/>
          <p14:tracePt t="27838" x="4235450" y="1644650"/>
          <p14:tracePt t="27859" x="4235450" y="1638300"/>
          <p14:tracePt t="27875" x="4235450" y="1631950"/>
          <p14:tracePt t="27880" x="4235450" y="1625600"/>
          <p14:tracePt t="27895" x="4235450" y="1619250"/>
          <p14:tracePt t="27906" x="4229100" y="1612900"/>
          <p14:tracePt t="27923" x="4210050" y="1581150"/>
          <p14:tracePt t="27939" x="4191000" y="1549400"/>
          <p14:tracePt t="27955" x="4152900" y="1492250"/>
          <p14:tracePt t="27973" x="4114800" y="1428750"/>
          <p14:tracePt t="27989" x="4102100" y="1409700"/>
          <p14:tracePt t="28006" x="4070350" y="1365250"/>
          <p14:tracePt t="28023" x="4051300" y="1333500"/>
          <p14:tracePt t="28039" x="4044950" y="1327150"/>
          <p14:tracePt t="28056" x="4038600" y="1308100"/>
          <p14:tracePt t="28072" x="4038600" y="1301750"/>
          <p14:tracePt t="28113" x="4038600" y="1295400"/>
          <p14:tracePt t="28122" x="4038600" y="1289050"/>
          <p14:tracePt t="28245" x="4038600" y="1282700"/>
          <p14:tracePt t="28295" x="4038600" y="1276350"/>
          <p14:tracePt t="28344" x="4038600" y="1270000"/>
          <p14:tracePt t="28456" x="4044950" y="1270000"/>
          <p14:tracePt t="28492" x="4051300" y="1263650"/>
          <p14:tracePt t="28513" x="4057650" y="1263650"/>
          <p14:tracePt t="28534" x="4064000" y="1257300"/>
          <p14:tracePt t="28562" x="4070350" y="1250950"/>
          <p14:tracePt t="28597" x="4070350" y="1244600"/>
          <p14:tracePt t="28611" x="4076700" y="1244600"/>
          <p14:tracePt t="28633" x="4083050" y="1238250"/>
          <p14:tracePt t="28675" x="4089400" y="1231900"/>
          <p14:tracePt t="28717" x="4095750" y="1231900"/>
          <p14:tracePt t="29230" x="4102100" y="1231900"/>
          <p14:tracePt t="29314" x="4102100" y="1238250"/>
          <p14:tracePt t="29349" x="4095750" y="1244600"/>
          <p14:tracePt t="29384" x="4095750" y="1250950"/>
          <p14:tracePt t="29419" x="4095750" y="1257300"/>
          <p14:tracePt t="29511" x="4095750" y="1263650"/>
          <p14:tracePt t="29567" x="4095750" y="1270000"/>
          <p14:tracePt t="29588" x="4095750" y="1276350"/>
          <p14:tracePt t="29609" x="4095750" y="1282700"/>
          <p14:tracePt t="29616" x="4095750" y="1289050"/>
          <p14:tracePt t="29637" x="4095750" y="1295400"/>
          <p14:tracePt t="29665" x="4095750" y="1301750"/>
          <p14:tracePt t="29721" x="4095750" y="1308100"/>
          <p14:tracePt t="29728" x="4095750" y="1314450"/>
          <p14:tracePt t="29756" x="4095750" y="1320800"/>
          <p14:tracePt t="29777" x="4102100" y="1320800"/>
          <p14:tracePt t="29799" x="4102100" y="1327150"/>
          <p14:tracePt t="29827" x="4102100" y="1333500"/>
          <p14:tracePt t="29862" x="4108450" y="1333500"/>
          <p14:tracePt t="29967" x="4114800" y="1333500"/>
          <p14:tracePt t="30009" x="4121150" y="1327150"/>
          <p14:tracePt t="30017" x="4127500" y="1327150"/>
          <p14:tracePt t="30051" x="4127500" y="1320800"/>
          <p14:tracePt t="30058" x="4127500" y="1314450"/>
          <p14:tracePt t="30072" x="4133850" y="1308100"/>
          <p14:tracePt t="30087" x="4140200" y="1308100"/>
          <p14:tracePt t="30122" x="4140200" y="1301750"/>
          <p14:tracePt t="30150" x="4140200" y="1295400"/>
          <p14:tracePt t="30178" x="4140200" y="1289050"/>
          <p14:tracePt t="30213" x="4146550" y="1282700"/>
          <p14:tracePt t="30241" x="4146550" y="1276350"/>
          <p14:tracePt t="30250" x="4152900" y="1270000"/>
          <p14:tracePt t="30283" x="4152900" y="1263650"/>
          <p14:tracePt t="30438" x="4146550" y="1263650"/>
          <p14:tracePt t="30501" x="4140200" y="1263650"/>
          <p14:tracePt t="30543" x="4133850" y="1263650"/>
          <p14:tracePt t="30599" x="4127500" y="1263650"/>
          <p14:tracePt t="30712" x="4127500" y="1257300"/>
          <p14:tracePt t="30754" x="4127500" y="1250950"/>
          <p14:tracePt t="30824" x="4133850" y="1250950"/>
          <p14:tracePt t="30831" x="4140200" y="1244600"/>
          <p14:tracePt t="30860" x="4140200" y="1238250"/>
          <p14:tracePt t="30881" x="4146550" y="1238250"/>
          <p14:tracePt t="30902" x="4152900" y="1238250"/>
          <p14:tracePt t="30930" x="4159250" y="1231900"/>
          <p14:tracePt t="30951" x="4165600" y="1231900"/>
          <p14:tracePt t="30986" x="4171950" y="1231900"/>
          <p14:tracePt t="31035" x="4178300" y="1231900"/>
          <p14:tracePt t="31414" x="4178300" y="1238250"/>
          <p14:tracePt t="31443" x="4171950" y="1238250"/>
          <p14:tracePt t="31464" x="4165600" y="1244600"/>
          <p14:tracePt t="31485" x="4165600" y="1250950"/>
          <p14:tracePt t="31491" x="4159250" y="1250950"/>
          <p14:tracePt t="31527" x="4152900" y="1257300"/>
          <p14:tracePt t="31562" x="4146550" y="1257300"/>
          <p14:tracePt t="31667" x="4146550" y="1263650"/>
          <p14:tracePt t="31759" x="4140200" y="1270000"/>
          <p14:tracePt t="32096" x="4140200" y="1263650"/>
          <p14:tracePt t="32306" x="4140200" y="1270000"/>
          <p14:tracePt t="32440" x="4140200" y="1263650"/>
          <p14:tracePt t="32531" x="4146550" y="1263650"/>
          <p14:tracePt t="33002" x="4152900" y="1263650"/>
          <p14:tracePt t="33093" x="4159250" y="1263650"/>
          <p14:tracePt t="33199" x="4165600" y="1257300"/>
          <p14:tracePt t="35081" x="4165600" y="1250950"/>
          <p14:tracePt t="36044" x="4165600" y="1257300"/>
          <p14:tracePt t="36064" x="4165600" y="1270000"/>
          <p14:tracePt t="36079" x="4159250" y="1276350"/>
          <p14:tracePt t="36086" x="4159250" y="1289050"/>
          <p14:tracePt t="36100" x="4159250" y="1314450"/>
          <p14:tracePt t="36111" x="4152900" y="1339850"/>
          <p14:tracePt t="36129" x="4127500" y="1409700"/>
          <p14:tracePt t="36144" x="4121150" y="1441450"/>
          <p14:tracePt t="36161" x="4095750" y="1511300"/>
          <p14:tracePt t="36178" x="4076700" y="1555750"/>
          <p14:tracePt t="36194" x="4070350" y="1574800"/>
          <p14:tracePt t="36211" x="4064000" y="1593850"/>
          <p14:tracePt t="36227" x="4057650" y="1606550"/>
          <p14:tracePt t="36261" x="4057650" y="1612900"/>
          <p14:tracePt t="36388" x="4064000" y="1612900"/>
          <p14:tracePt t="36529" x="4064000" y="1619250"/>
          <p14:tracePt t="36535" x="4064000" y="1625600"/>
          <p14:tracePt t="36571" x="4057650" y="1625600"/>
          <p14:tracePt t="36605" x="4057650" y="1631950"/>
          <p14:tracePt t="36620" x="4057650" y="1638300"/>
          <p14:tracePt t="36629" x="4057650" y="1644650"/>
          <p14:tracePt t="36643" x="4051300" y="1651000"/>
          <p14:tracePt t="36659" x="4051300" y="1663700"/>
          <p14:tracePt t="36676" x="4019550" y="1733550"/>
          <p14:tracePt t="36692" x="3994150" y="1765300"/>
          <p14:tracePt t="36709" x="3968750" y="1822450"/>
          <p14:tracePt t="36726" x="3898900" y="1917700"/>
          <p14:tracePt t="36742" x="3822700" y="2006600"/>
          <p14:tracePt t="36760" x="3784600" y="2051050"/>
          <p14:tracePt t="36775" x="3727450" y="2108200"/>
          <p14:tracePt t="36792" x="3695700" y="2146300"/>
          <p14:tracePt t="36810" x="3676650" y="2165350"/>
          <p14:tracePt t="36825" x="3676650" y="2171700"/>
          <p14:tracePt t="36842" x="3670300" y="2178050"/>
          <p14:tracePt t="36875" x="3663950" y="2178050"/>
          <p14:tracePt t="37027" x="3670300" y="2178050"/>
          <p14:tracePt t="37048" x="3676650" y="2178050"/>
          <p14:tracePt t="37069" x="3683000" y="2171700"/>
          <p14:tracePt t="37083" x="3695700" y="2171700"/>
          <p14:tracePt t="37090" x="3708400" y="2171700"/>
          <p14:tracePt t="37097" x="3740150" y="2165350"/>
          <p14:tracePt t="37111" x="3771900" y="2146300"/>
          <p14:tracePt t="37124" x="3822700" y="2139950"/>
          <p14:tracePt t="37140" x="3943350" y="2114550"/>
          <p14:tracePt t="37157" x="4006850" y="2095500"/>
          <p14:tracePt t="37175" x="4140200" y="2063750"/>
          <p14:tracePt t="37190" x="4235450" y="2044700"/>
          <p14:tracePt t="37207" x="4279900" y="2038350"/>
          <p14:tracePt t="37224" x="4330700" y="2025650"/>
          <p14:tracePt t="37240" x="4356100" y="2019300"/>
          <p14:tracePt t="37274" x="4375150" y="2012950"/>
          <p14:tracePt t="37307" x="4381500" y="2012950"/>
          <p14:tracePt t="37350" x="4387850" y="2006600"/>
          <p14:tracePt t="37413" x="4394200" y="2006600"/>
          <p14:tracePt t="37441" x="4400550" y="2006600"/>
          <p14:tracePt t="37463" x="4406900" y="2006600"/>
          <p14:tracePt t="37469" x="4413250" y="2006600"/>
          <p14:tracePt t="37483" x="4419600" y="2006600"/>
          <p14:tracePt t="37493" x="4425950" y="2006600"/>
          <p14:tracePt t="37506" x="4432300" y="2006600"/>
          <p14:tracePt t="37523" x="4445000" y="2006600"/>
          <p14:tracePt t="37540" x="4476750" y="2006600"/>
          <p14:tracePt t="37556" x="4489450" y="2006600"/>
          <p14:tracePt t="37573" x="4502150" y="2006600"/>
          <p14:tracePt t="37590" x="4533900" y="2006600"/>
          <p14:tracePt t="37631" x="4540250" y="2006600"/>
          <p14:tracePt t="37743" x="4527550" y="2006600"/>
          <p14:tracePt t="37751" x="4508500" y="2006600"/>
          <p14:tracePt t="37765" x="4476750" y="2006600"/>
          <p14:tracePt t="37774" x="4438650" y="2006600"/>
          <p14:tracePt t="37788" x="4375150" y="1993900"/>
          <p14:tracePt t="37806" x="4197350" y="1987550"/>
          <p14:tracePt t="37822" x="3981450" y="1987550"/>
          <p14:tracePt t="37839" x="3879850" y="1987550"/>
          <p14:tracePt t="37856" x="3689350" y="2000250"/>
          <p14:tracePt t="37872" x="3549650" y="2000250"/>
          <p14:tracePt t="37888" x="3505200" y="2000250"/>
          <p14:tracePt t="37905" x="3479800" y="2000250"/>
          <p14:tracePt t="37922" x="3435350" y="2000250"/>
          <p14:tracePt t="37939" x="3429000" y="2000250"/>
          <p14:tracePt t="37955" x="3416300" y="2000250"/>
          <p14:tracePt t="37972" x="3409950" y="2000250"/>
          <p14:tracePt t="37997" x="3403600" y="2000250"/>
          <p14:tracePt t="38005" x="3390900" y="2000250"/>
          <p14:tracePt t="38021" x="3384550" y="2000250"/>
          <p14:tracePt t="38038" x="3371850" y="2000250"/>
          <p14:tracePt t="38055" x="3352800" y="2000250"/>
          <p14:tracePt t="38072" x="3346450" y="2000250"/>
          <p14:tracePt t="38088" x="3321050" y="2000250"/>
          <p14:tracePt t="38104" x="3295650" y="2000250"/>
          <p14:tracePt t="38121" x="3282950" y="2000250"/>
          <p14:tracePt t="38138" x="3270250" y="2000250"/>
          <p14:tracePt t="38154" x="3257550" y="2000250"/>
          <p14:tracePt t="38172" x="3251200" y="2000250"/>
          <p14:tracePt t="38207" x="3244850" y="2000250"/>
          <p14:tracePt t="38425" x="3302000" y="2000250"/>
          <p14:tracePt t="38432" x="3390900" y="1987550"/>
          <p14:tracePt t="38446" x="3492500" y="1981200"/>
          <p14:tracePt t="38456" x="3594100" y="1968500"/>
          <p14:tracePt t="38470" x="3721100" y="1955800"/>
          <p14:tracePt t="38487" x="3835400" y="1949450"/>
          <p14:tracePt t="38503" x="4165600" y="1924050"/>
          <p14:tracePt t="38519" x="4254500" y="1917700"/>
          <p14:tracePt t="38536" x="4349750" y="1905000"/>
          <p14:tracePt t="38553" x="4489450" y="1898650"/>
          <p14:tracePt t="38570" x="4565650" y="1898650"/>
          <p14:tracePt t="38587" x="4610100" y="1892300"/>
          <p14:tracePt t="38603" x="4622800" y="1892300"/>
          <p14:tracePt t="38619" x="4641850" y="1892300"/>
          <p14:tracePt t="38652" x="4648200" y="1892300"/>
          <p14:tracePt t="39064" x="4641850" y="1892300"/>
          <p14:tracePt t="39085" x="4635500" y="1892300"/>
          <p14:tracePt t="39114" x="4629150" y="1892300"/>
          <p14:tracePt t="39710" x="4635500" y="1892300"/>
          <p14:tracePt t="39717" x="4641850" y="1879600"/>
          <p14:tracePt t="39731" x="4654550" y="1873250"/>
          <p14:tracePt t="39738" x="4667250" y="1854200"/>
          <p14:tracePt t="39752" x="4673600" y="1854200"/>
          <p14:tracePt t="39765" x="4679950" y="1847850"/>
          <p14:tracePt t="39782" x="4686300" y="1841500"/>
          <p14:tracePt t="39798" x="4686300" y="1835150"/>
          <p14:tracePt t="39815" x="4692650" y="1828800"/>
          <p14:tracePt t="39831" x="4699000" y="1822450"/>
          <p14:tracePt t="39851" x="4705350" y="1816100"/>
          <p14:tracePt t="39865" x="4705350" y="1809750"/>
          <p14:tracePt t="39881" x="4718050" y="1784350"/>
          <p14:tracePt t="39898" x="4724400" y="1771650"/>
          <p14:tracePt t="39915" x="4737100" y="1733550"/>
          <p14:tracePt t="39931" x="4756150" y="1695450"/>
          <p14:tracePt t="39949" x="4762500" y="1670050"/>
          <p14:tracePt t="39964" x="4775200" y="1657350"/>
          <p14:tracePt t="39981" x="4775200" y="1651000"/>
          <p14:tracePt t="39998" x="4775200" y="1638300"/>
          <p14:tracePt t="40082" x="4768850" y="1631950"/>
          <p14:tracePt t="40104" x="4762500" y="1631950"/>
          <p14:tracePt t="40110" x="4756150" y="1625600"/>
          <p14:tracePt t="40124" x="4749800" y="1625600"/>
          <p14:tracePt t="40134" x="4743450" y="1619250"/>
          <p14:tracePt t="40147" x="4737100" y="1612900"/>
          <p14:tracePt t="40164" x="4718050" y="1600200"/>
          <p14:tracePt t="40181" x="4673600" y="1581150"/>
          <p14:tracePt t="40197" x="4654550" y="1574800"/>
          <p14:tracePt t="40214" x="4603750" y="1549400"/>
          <p14:tracePt t="40230" x="4540250" y="1530350"/>
          <p14:tracePt t="40247" x="4514850" y="1517650"/>
          <p14:tracePt t="40264" x="4483100" y="1511300"/>
          <p14:tracePt t="40280" x="4381500" y="1479550"/>
          <p14:tracePt t="40297" x="4362450" y="1466850"/>
          <p14:tracePt t="40314" x="4324350" y="1454150"/>
          <p14:tracePt t="40330" x="4318000" y="1447800"/>
          <p14:tracePt t="40346" x="4311650" y="1435100"/>
          <p14:tracePt t="40366" x="4305300" y="1435100"/>
          <p14:tracePt t="40380" x="4298950" y="1428750"/>
          <p14:tracePt t="40396" x="4279900" y="1403350"/>
          <p14:tracePt t="40413" x="4254500" y="1365250"/>
          <p14:tracePt t="40429" x="4235450" y="1333500"/>
          <p14:tracePt t="40446" x="4191000" y="1289050"/>
          <p14:tracePt t="40463" x="4152900" y="1257300"/>
          <p14:tracePt t="40479" x="4146550" y="1244600"/>
          <p14:tracePt t="40496" x="4127500" y="1212850"/>
          <p14:tracePt t="40513" x="4121150" y="1206500"/>
          <p14:tracePt t="40546" x="4114800" y="1206500"/>
          <p14:tracePt t="40841" x="4108450" y="1206500"/>
          <p14:tracePt t="40855" x="4102100" y="1206500"/>
          <p14:tracePt t="40864" x="4095750" y="1206500"/>
          <p14:tracePt t="40883" x="4089400" y="1206500"/>
          <p14:tracePt t="40904" x="4083050" y="1206500"/>
          <p14:tracePt t="40914" x="4083050" y="1212850"/>
          <p14:tracePt t="40927" x="4076700" y="1212850"/>
          <p14:tracePt t="40974" x="4076700" y="1219200"/>
          <p14:tracePt t="40982" x="4076700" y="1225550"/>
          <p14:tracePt t="40997" x="4083050" y="1225550"/>
          <p14:tracePt t="41011" x="4095750" y="1225550"/>
          <p14:tracePt t="41027" x="4152900" y="1231900"/>
          <p14:tracePt t="41045" x="4267200" y="1238250"/>
          <p14:tracePt t="41061" x="4337050" y="1250950"/>
          <p14:tracePt t="41077" x="4489450" y="1257300"/>
          <p14:tracePt t="41094" x="4654550" y="1257300"/>
          <p14:tracePt t="41110" x="4718050" y="1257300"/>
          <p14:tracePt t="41127" x="4845050" y="1257300"/>
          <p14:tracePt t="41144" x="4914900" y="1257300"/>
          <p14:tracePt t="41160" x="4965700" y="1250950"/>
          <p14:tracePt t="41177" x="5060950" y="1231900"/>
          <p14:tracePt t="41194" x="5143500" y="1193800"/>
          <p14:tracePt t="41210" x="5175250" y="1187450"/>
          <p14:tracePt t="41228" x="5213350" y="1168400"/>
          <p14:tracePt t="41243" x="5226050" y="1162050"/>
          <p14:tracePt t="41360" x="5219700" y="1162050"/>
          <p14:tracePt t="41389" x="5213350" y="1162050"/>
          <p14:tracePt t="41396" x="5207000" y="1168400"/>
          <p14:tracePt t="41412" x="5200650" y="1168400"/>
          <p14:tracePt t="41426" x="5175250" y="1168400"/>
          <p14:tracePt t="41443" x="5156200" y="1168400"/>
          <p14:tracePt t="41459" x="5099050" y="1174750"/>
          <p14:tracePt t="41476" x="4997450" y="1174750"/>
          <p14:tracePt t="41493" x="4927600" y="1174750"/>
          <p14:tracePt t="41509" x="4787900" y="1174750"/>
          <p14:tracePt t="41526" x="4610100" y="1181100"/>
          <p14:tracePt t="41543" x="4470400" y="1181100"/>
          <p14:tracePt t="41559" x="4406900" y="1181100"/>
          <p14:tracePt t="41575" x="4343400" y="1181100"/>
          <p14:tracePt t="41594" x="4222750" y="1193800"/>
          <p14:tracePt t="41609" x="4197350" y="1193800"/>
          <p14:tracePt t="41625" x="4184650" y="1193800"/>
          <p14:tracePt t="41642" x="4171950" y="1193800"/>
          <p14:tracePt t="41659" x="4165600" y="1193800"/>
          <p14:tracePt t="41677" x="4159250" y="1193800"/>
          <p14:tracePt t="41719" x="4152900" y="1200150"/>
          <p14:tracePt t="41728" x="4146550" y="1200150"/>
          <p14:tracePt t="41754" x="4140200" y="1200150"/>
          <p14:tracePt t="41777" x="4133850" y="1193800"/>
          <p14:tracePt t="41839" x="4133850" y="1187450"/>
          <p14:tracePt t="41888" x="4146550" y="1187450"/>
          <p14:tracePt t="41909" x="4159250" y="1187450"/>
          <p14:tracePt t="41916" x="4184650" y="1187450"/>
          <p14:tracePt t="41930" x="4210050" y="1187450"/>
          <p14:tracePt t="41941" x="4248150" y="1193800"/>
          <p14:tracePt t="41958" x="4343400" y="1212850"/>
          <p14:tracePt t="41975" x="4406900" y="1212850"/>
          <p14:tracePt t="41991" x="4540250" y="1219200"/>
          <p14:tracePt t="42007" x="4667250" y="1231900"/>
          <p14:tracePt t="42024" x="4718050" y="1238250"/>
          <p14:tracePt t="42041" x="4826000" y="1238250"/>
          <p14:tracePt t="42057" x="4914900" y="1250950"/>
          <p14:tracePt t="42074" x="4959350" y="1257300"/>
          <p14:tracePt t="42092" x="5016500" y="1263650"/>
          <p14:tracePt t="42107" x="5054600" y="1270000"/>
          <p14:tracePt t="42123" x="5067300" y="1270000"/>
          <p14:tracePt t="42141" x="5092700" y="1270000"/>
          <p14:tracePt t="42157" x="5099050" y="1270000"/>
          <p14:tracePt t="42174" x="5111750" y="1263650"/>
          <p14:tracePt t="42191" x="5124450" y="1257300"/>
          <p14:tracePt t="42207" x="5130800" y="1250950"/>
          <p14:tracePt t="42225" x="5143500" y="1244600"/>
          <p14:tracePt t="42240" x="5149850" y="1225550"/>
          <p14:tracePt t="42257" x="5156200" y="1206500"/>
          <p14:tracePt t="42274" x="5168900" y="1200150"/>
          <p14:tracePt t="42290" x="5168900" y="1193800"/>
          <p14:tracePt t="42324" x="5175250" y="1187450"/>
          <p14:tracePt t="42373" x="5175250" y="1181100"/>
          <p14:tracePt t="42422" x="5181600" y="1181100"/>
          <p14:tracePt t="42471" x="5187950" y="1181100"/>
          <p14:tracePt t="42478" x="5194300" y="1181100"/>
          <p14:tracePt t="42492" x="5200650" y="1181100"/>
          <p14:tracePt t="42506" x="5207000" y="1181100"/>
          <p14:tracePt t="42523" x="5219700" y="1181100"/>
          <p14:tracePt t="42556" x="5238750" y="1181100"/>
          <p14:tracePt t="42572" x="5264150" y="1181100"/>
          <p14:tracePt t="42589" x="5270500" y="1181100"/>
          <p14:tracePt t="42606" x="5295900" y="1181100"/>
          <p14:tracePt t="42639" x="5302250" y="1181100"/>
          <p14:tracePt t="42689" x="5308600" y="1187450"/>
          <p14:tracePt t="42730" x="5308600" y="1193800"/>
          <p14:tracePt t="42752" x="5302250" y="1200150"/>
          <p14:tracePt t="42759" x="5302250" y="1206500"/>
          <p14:tracePt t="42774" x="5302250" y="1212850"/>
          <p14:tracePt t="42788" x="5295900" y="1231900"/>
          <p14:tracePt t="42804" x="5276850" y="1282700"/>
          <p14:tracePt t="42822" x="5251450" y="1365250"/>
          <p14:tracePt t="42838" x="5245100" y="1409700"/>
          <p14:tracePt t="42855" x="5219700" y="1517650"/>
          <p14:tracePt t="42872" x="5194300" y="1600200"/>
          <p14:tracePt t="42888" x="5175250" y="1631950"/>
          <p14:tracePt t="42904" x="5168900" y="1682750"/>
          <p14:tracePt t="42921" x="5156200" y="1720850"/>
          <p14:tracePt t="42937" x="5149850" y="1727200"/>
          <p14:tracePt t="42954" x="5149850" y="1739900"/>
          <p14:tracePt t="42971" x="5149850" y="1746250"/>
          <p14:tracePt t="43104" x="5149850" y="1739900"/>
          <p14:tracePt t="43131" x="5149850" y="1733550"/>
          <p14:tracePt t="43145" x="5149850" y="1727200"/>
          <p14:tracePt t="43152" x="5156200" y="1727200"/>
          <p14:tracePt t="43160" x="5156200" y="1720850"/>
          <p14:tracePt t="43174" x="5156200" y="1714500"/>
          <p14:tracePt t="43186" x="5156200" y="1701800"/>
          <p14:tracePt t="43203" x="5156200" y="1663700"/>
          <p14:tracePt t="43220" x="5143500" y="1638300"/>
          <p14:tracePt t="43237" x="5118100" y="1555750"/>
          <p14:tracePt t="43253" x="5067300" y="1466850"/>
          <p14:tracePt t="43270" x="5041900" y="1422400"/>
          <p14:tracePt t="43287" x="4946650" y="1339850"/>
          <p14:tracePt t="43303" x="4832350" y="1263650"/>
          <p14:tracePt t="43320" x="4775200" y="1238250"/>
          <p14:tracePt t="43336" x="4641850" y="1187450"/>
          <p14:tracePt t="43353" x="4578350" y="1181100"/>
          <p14:tracePt t="43356" x="4508500" y="1162050"/>
          <p14:tracePt t="43370" x="4406900" y="1149350"/>
          <p14:tracePt t="43385" x="4362450" y="1149350"/>
          <p14:tracePt t="43403" x="4324350" y="1149350"/>
          <p14:tracePt t="43420" x="4260850" y="1155700"/>
          <p14:tracePt t="43436" x="4210050" y="1168400"/>
          <p14:tracePt t="43452" x="4178300" y="1174750"/>
          <p14:tracePt t="43469" x="4127500" y="1187450"/>
          <p14:tracePt t="43485" x="4089400" y="1206500"/>
          <p14:tracePt t="43502" x="4070350" y="1212850"/>
          <p14:tracePt t="43519" x="4057650" y="1212850"/>
          <p14:tracePt t="43535" x="4051300" y="1219200"/>
          <p14:tracePt t="43553" x="4044950" y="1225550"/>
          <p14:tracePt t="43569" x="4025900" y="1225550"/>
          <p14:tracePt t="43585" x="4013200" y="1238250"/>
          <p14:tracePt t="43602" x="3994150" y="1250950"/>
          <p14:tracePt t="43618" x="3987800" y="1257300"/>
          <p14:tracePt t="43635" x="3975100" y="1257300"/>
          <p14:tracePt t="43652" x="3956050" y="1270000"/>
          <p14:tracePt t="43668" x="3949700" y="1276350"/>
          <p14:tracePt t="43685" x="3949700" y="1282700"/>
          <p14:tracePt t="43702" x="3943350" y="1282700"/>
          <p14:tracePt t="43735" x="3937000" y="1289050"/>
          <p14:tracePt t="43792" x="3930650" y="1289050"/>
          <p14:tracePt t="44045" x="3930650" y="1276350"/>
          <p14:tracePt t="44051" x="3937000" y="1276350"/>
          <p14:tracePt t="44073" x="3937000" y="1270000"/>
          <p14:tracePt t="44094" x="3943350" y="1270000"/>
          <p14:tracePt t="44115" x="3943350" y="1263650"/>
          <p14:tracePt t="44122" x="3943350" y="1257300"/>
          <p14:tracePt t="44164" x="3949700" y="1250950"/>
          <p14:tracePt t="44185" x="3949700" y="1244600"/>
          <p14:tracePt t="44214" x="3949700" y="1238250"/>
          <p14:tracePt t="44249" x="3949700" y="1231900"/>
          <p14:tracePt t="44255" x="3956050" y="1231900"/>
          <p14:tracePt t="44284" x="3956050" y="1225550"/>
          <p14:tracePt t="44319" x="3962400" y="1219200"/>
          <p14:tracePt t="44347" x="3968750" y="1212850"/>
          <p14:tracePt t="44396" x="3975100" y="1206500"/>
          <p14:tracePt t="44445" x="3981450" y="1200150"/>
          <p14:tracePt t="44495" x="3981450" y="1193800"/>
          <p14:tracePt t="44565" x="3987800" y="1193800"/>
          <p14:tracePt t="44607" x="3987800" y="1187450"/>
          <p14:tracePt t="44677" x="3987800" y="1181100"/>
          <p14:tracePt t="44762" x="3987800" y="1174750"/>
          <p14:tracePt t="44881" x="3987800" y="1181100"/>
          <p14:tracePt t="44888" x="3987800" y="1187450"/>
          <p14:tracePt t="44909" x="3987800" y="1193800"/>
          <p14:tracePt t="44917" x="3994150" y="1200150"/>
          <p14:tracePt t="44931" x="4000500" y="1206500"/>
          <p14:tracePt t="44947" x="4006850" y="1225550"/>
          <p14:tracePt t="44965" x="4044950" y="1263650"/>
          <p14:tracePt t="44981" x="4108450" y="1308100"/>
          <p14:tracePt t="44998" x="4152900" y="1346200"/>
          <p14:tracePt t="45014" x="4267200" y="1403350"/>
          <p14:tracePt t="45030" x="4413250" y="1460500"/>
          <p14:tracePt t="45047" x="4508500" y="1479550"/>
          <p14:tracePt t="45064" x="4673600" y="1504950"/>
          <p14:tracePt t="45080" x="4826000" y="1511300"/>
          <p14:tracePt t="45098" x="4895850" y="1511300"/>
          <p14:tracePt t="45114" x="5016500" y="1479550"/>
          <p14:tracePt t="45130" x="5124450" y="1422400"/>
          <p14:tracePt t="45147" x="5168900" y="1397000"/>
          <p14:tracePt t="45163" x="5238750" y="1339850"/>
          <p14:tracePt t="45180" x="5264150" y="1314450"/>
          <p14:tracePt t="45197" x="5289550" y="1289050"/>
          <p14:tracePt t="45213" x="5295900" y="1263650"/>
          <p14:tracePt t="45230" x="5295900" y="1257300"/>
          <p14:tracePt t="45246" x="5302250" y="1238250"/>
          <p14:tracePt t="45263" x="5302250" y="1231900"/>
          <p14:tracePt t="45280" x="5302250" y="1219200"/>
          <p14:tracePt t="45297" x="5302250" y="1200150"/>
          <p14:tracePt t="45313" x="5302250" y="1187450"/>
          <p14:tracePt t="45330" x="5302250" y="1174750"/>
          <p14:tracePt t="45346" x="5302250" y="1168400"/>
          <p14:tracePt t="45362" x="5308600" y="1155700"/>
          <p14:tracePt t="45380" x="5314950" y="1143000"/>
          <p14:tracePt t="45396" x="5321300" y="1143000"/>
          <p14:tracePt t="45413" x="5334000" y="1136650"/>
          <p14:tracePt t="45430" x="5353050" y="1130300"/>
          <p14:tracePt t="45445" x="5365750" y="1123950"/>
          <p14:tracePt t="45462" x="5378450" y="1117600"/>
          <p14:tracePt t="45479" x="5422900" y="1104900"/>
          <p14:tracePt t="45496" x="5448300" y="1098550"/>
          <p14:tracePt t="45513" x="5467350" y="1098550"/>
          <p14:tracePt t="45529" x="5473700" y="1098550"/>
          <p14:tracePt t="45545" x="5486400" y="1098550"/>
          <p14:tracePt t="45562" x="5492750" y="1098550"/>
          <p14:tracePt t="45578" x="5499100" y="1098550"/>
          <p14:tracePt t="45595" x="5505450" y="1098550"/>
          <p14:tracePt t="45675" x="5505450" y="1092200"/>
          <p14:tracePt t="46082" x="5505450" y="1098550"/>
          <p14:tracePt t="46103" x="5505450" y="1111250"/>
          <p14:tracePt t="46111" x="5505450" y="1117600"/>
          <p14:tracePt t="46124" x="5499100" y="1130300"/>
          <p14:tracePt t="46131" x="5499100" y="1143000"/>
          <p14:tracePt t="46146" x="5492750" y="1155700"/>
          <p14:tracePt t="46160" x="5486400" y="1174750"/>
          <p14:tracePt t="46176" x="5467350" y="1244600"/>
          <p14:tracePt t="46193" x="5461000" y="1276350"/>
          <p14:tracePt t="46210" x="5435600" y="1371600"/>
          <p14:tracePt t="46226" x="5410200" y="1466850"/>
          <p14:tracePt t="46244" x="5372100" y="1568450"/>
          <p14:tracePt t="46259" x="5353050" y="1619250"/>
          <p14:tracePt t="46276" x="5334000" y="1682750"/>
          <p14:tracePt t="46293" x="5314950" y="1739900"/>
          <p14:tracePt t="46309" x="5308600" y="1752600"/>
          <p14:tracePt t="46326" x="5302250" y="1771650"/>
          <p14:tracePt t="46343" x="5302250" y="1778000"/>
          <p14:tracePt t="46379" x="5302250" y="1784350"/>
          <p14:tracePt t="46525" x="5302250" y="1790700"/>
          <p14:tracePt t="46531" x="5295900" y="1797050"/>
          <p14:tracePt t="46546" x="5295900" y="1803400"/>
          <p14:tracePt t="46558" x="5295900" y="1816100"/>
          <p14:tracePt t="46575" x="5276850" y="1835150"/>
          <p14:tracePt t="46592" x="5270500" y="1854200"/>
          <p14:tracePt t="46609" x="5238750" y="1898650"/>
          <p14:tracePt t="46625" x="5213350" y="1930400"/>
          <p14:tracePt t="46641" x="5207000" y="1943100"/>
          <p14:tracePt t="46658" x="5194300" y="1962150"/>
          <p14:tracePt t="46674" x="5181600" y="1974850"/>
          <p14:tracePt t="46691" x="5181600" y="1981200"/>
          <p14:tracePt t="46724" x="5175250" y="1981200"/>
          <p14:tracePt t="46756" x="5175250" y="1987550"/>
          <p14:tracePt t="46854" x="5168900" y="1987550"/>
          <p14:tracePt t="46861" x="5162550" y="1987550"/>
          <p14:tracePt t="46877" x="5156200" y="1987550"/>
          <p14:tracePt t="46897" x="5149850" y="1987550"/>
          <p14:tracePt t="46907" x="5143500" y="1987550"/>
          <p14:tracePt t="46927" x="5137150" y="1987550"/>
          <p14:tracePt t="46974" x="5130800" y="1987550"/>
          <p14:tracePt t="46995" x="5124450" y="1987550"/>
          <p14:tracePt t="47024" x="5118100" y="1974850"/>
          <p14:tracePt t="47037" x="5118100" y="1968500"/>
          <p14:tracePt t="47044" x="5118100" y="1955800"/>
          <p14:tracePt t="47060" x="5111750" y="1936750"/>
          <p14:tracePt t="47073" x="5105400" y="1854200"/>
          <p14:tracePt t="47089" x="5092700" y="1803400"/>
          <p14:tracePt t="47107" x="5073650" y="1733550"/>
          <p14:tracePt t="47123" x="5022850" y="1587500"/>
          <p14:tracePt t="47140" x="4946650" y="1441450"/>
          <p14:tracePt t="47157" x="4838700" y="1308100"/>
          <p14:tracePt t="47173" x="4787900" y="1250950"/>
          <p14:tracePt t="47189" x="4705350" y="1181100"/>
          <p14:tracePt t="47206" x="4641850" y="1136650"/>
          <p14:tracePt t="47223" x="4597400" y="1123950"/>
          <p14:tracePt t="47239" x="4559300" y="1111250"/>
          <p14:tracePt t="47256" x="4533900" y="1098550"/>
          <p14:tracePt t="47273" x="4527550" y="1098550"/>
          <p14:tracePt t="47368" x="4540250" y="1104900"/>
          <p14:tracePt t="47374" x="4552950" y="1117600"/>
          <p14:tracePt t="47391" x="4578350" y="1123950"/>
          <p14:tracePt t="47405" x="4610100" y="1149350"/>
          <p14:tracePt t="47422" x="4711700" y="1212850"/>
          <p14:tracePt t="47439" x="4838700" y="1301750"/>
          <p14:tracePt t="47455" x="4895850" y="1352550"/>
          <p14:tracePt t="47459" x="4953000" y="1377950"/>
          <p14:tracePt t="47472" x="4997450" y="1416050"/>
          <p14:tracePt t="47489" x="5073650" y="1460500"/>
          <p14:tracePt t="47505" x="5092700" y="1473200"/>
          <p14:tracePt t="47522" x="5130800" y="1485900"/>
          <p14:tracePt t="47538" x="5137150" y="1498600"/>
          <p14:tracePt t="47555" x="5143500" y="1504950"/>
          <p14:tracePt t="47572" x="5149850" y="1504950"/>
          <p14:tracePt t="47628" x="5143500" y="1504950"/>
          <p14:tracePt t="47649" x="5137150" y="1504950"/>
          <p14:tracePt t="47670" x="5130800" y="1511300"/>
          <p14:tracePt t="47677" x="5118100" y="1517650"/>
          <p14:tracePt t="47691" x="5111750" y="1524000"/>
          <p14:tracePt t="47705" x="5105400" y="1524000"/>
          <p14:tracePt t="47721" x="5080000" y="1543050"/>
          <p14:tracePt t="47738" x="5067300" y="1555750"/>
          <p14:tracePt t="47755" x="5016500" y="1587500"/>
          <p14:tracePt t="47771" x="4953000" y="1625600"/>
          <p14:tracePt t="47787" x="4921250" y="1657350"/>
          <p14:tracePt t="47804" x="4876800" y="1701800"/>
          <p14:tracePt t="47821" x="4838700" y="1752600"/>
          <p14:tracePt t="47838" x="4826000" y="1771650"/>
          <p14:tracePt t="47854" x="4806950" y="1797050"/>
          <p14:tracePt t="47870" x="4806950" y="1822450"/>
          <p14:tracePt t="47889" x="4813300" y="1841500"/>
          <p14:tracePt t="47904" x="4826000" y="1854200"/>
          <p14:tracePt t="47920" x="4838700" y="1873250"/>
          <p14:tracePt t="47937" x="4889500" y="1924050"/>
          <p14:tracePt t="47954" x="4908550" y="1936750"/>
          <p14:tracePt t="47957" x="4927600" y="1943100"/>
          <p14:tracePt t="47973" x="4933950" y="1949450"/>
          <p14:tracePt t="47987" x="4940300" y="1955800"/>
          <p14:tracePt t="48003" x="4940300" y="1962150"/>
          <p14:tracePt t="48119" x="4953000" y="1968500"/>
          <p14:tracePt t="48127" x="4953000" y="1974850"/>
          <p14:tracePt t="48141" x="4959350" y="1974850"/>
          <p14:tracePt t="48153" x="4959350" y="1981200"/>
          <p14:tracePt t="48170" x="4972050" y="2000250"/>
          <p14:tracePt t="48187" x="4984750" y="2012950"/>
          <p14:tracePt t="48204" x="4997450" y="2032000"/>
          <p14:tracePt t="48219" x="5016500" y="2051050"/>
          <p14:tracePt t="48236" x="5022850" y="2063750"/>
          <p14:tracePt t="48269" x="5035550" y="2076450"/>
          <p14:tracePt t="48302" x="5041900" y="2076450"/>
          <p14:tracePt t="48394" x="5041900" y="2082800"/>
          <p14:tracePt t="48400" x="5041900" y="2089150"/>
          <p14:tracePt t="48429" x="5041900" y="2095500"/>
          <p14:tracePt t="48443" x="5035550" y="2095500"/>
          <p14:tracePt t="48450" x="5035550" y="2101850"/>
          <p14:tracePt t="48471" x="5029200" y="2101850"/>
          <p14:tracePt t="48492" x="5029200" y="2108200"/>
          <p14:tracePt t="48534" x="5029200" y="2114550"/>
          <p14:tracePt t="48541" x="5029200" y="2120900"/>
          <p14:tracePt t="48569" x="5022850" y="2127250"/>
          <p14:tracePt t="48589" x="5016500" y="2127250"/>
          <p14:tracePt t="48625" x="5010150" y="2133600"/>
          <p14:tracePt t="48674" x="5016500" y="2127250"/>
          <p14:tracePt t="48682" x="5022850" y="2114550"/>
          <p14:tracePt t="48696" x="5022850" y="2108200"/>
          <p14:tracePt t="48704" x="5029200" y="2095500"/>
          <p14:tracePt t="48717" x="5035550" y="2082800"/>
          <p14:tracePt t="48734" x="5048250" y="2032000"/>
          <p14:tracePt t="48751" x="5067300" y="1981200"/>
          <p14:tracePt t="48767" x="5073650" y="1962150"/>
          <p14:tracePt t="48784" x="5092700" y="1917700"/>
          <p14:tracePt t="48801" x="5099050" y="1885950"/>
          <p14:tracePt t="48817" x="5099050" y="1873250"/>
          <p14:tracePt t="48834" x="5099050" y="1866900"/>
          <p14:tracePt t="48871" x="5099050" y="1860550"/>
          <p14:tracePt t="49153" x="5092700" y="1866900"/>
          <p14:tracePt t="49159" x="5092700" y="1873250"/>
          <p14:tracePt t="49180" x="5092700" y="1879600"/>
          <p14:tracePt t="49475" x="5111750" y="1892300"/>
          <p14:tracePt t="49483" x="5143500" y="1917700"/>
          <p14:tracePt t="49496" x="5200650" y="1943100"/>
          <p14:tracePt t="49504" x="5251450" y="1993900"/>
          <p14:tracePt t="49519" x="5314950" y="2032000"/>
          <p14:tracePt t="49532" x="5384800" y="2082800"/>
          <p14:tracePt t="49548" x="5549900" y="2197100"/>
          <p14:tracePt t="49565" x="5632450" y="2247900"/>
          <p14:tracePt t="49581" x="5753100" y="2355850"/>
          <p14:tracePt t="49598" x="5854700" y="2406650"/>
          <p14:tracePt t="49615" x="5886450" y="2432050"/>
          <p14:tracePt t="49631" x="5956300" y="2457450"/>
          <p14:tracePt t="49648" x="6026150" y="2476500"/>
          <p14:tracePt t="49665" x="6076950" y="2476500"/>
          <p14:tracePt t="49681" x="6096000" y="2476500"/>
          <p14:tracePt t="49697" x="6146800" y="2463800"/>
          <p14:tracePt t="49714" x="6197600" y="2438400"/>
          <p14:tracePt t="49731" x="6223000" y="2419350"/>
          <p14:tracePt t="49747" x="6242050" y="2400300"/>
          <p14:tracePt t="49764" x="6318250" y="2336800"/>
          <p14:tracePt t="49780" x="6343650" y="2317750"/>
          <p14:tracePt t="49798" x="6362700" y="2292350"/>
          <p14:tracePt t="49814" x="6407150" y="2247900"/>
          <p14:tracePt t="49830" x="6451600" y="2216150"/>
          <p14:tracePt t="49848" x="6502400" y="2184400"/>
          <p14:tracePt t="49863" x="6521450" y="2171700"/>
          <p14:tracePt t="49880" x="6584950" y="2139950"/>
          <p14:tracePt t="49897" x="6661150" y="2108200"/>
          <p14:tracePt t="49914" x="6705600" y="2089150"/>
          <p14:tracePt t="49930" x="6775450" y="2076450"/>
          <p14:tracePt t="49947" x="6870700" y="2044700"/>
          <p14:tracePt t="49964" x="6908800" y="2038350"/>
          <p14:tracePt t="49980" x="6978650" y="2032000"/>
          <p14:tracePt t="49996" x="7029450" y="2025650"/>
          <p14:tracePt t="50013" x="7048500" y="2025650"/>
          <p14:tracePt t="50030" x="7080250" y="2025650"/>
          <p14:tracePt t="50046" x="7105650" y="2025650"/>
          <p14:tracePt t="50063" x="7118350" y="2025650"/>
          <p14:tracePt t="50080" x="7137400" y="2025650"/>
          <p14:tracePt t="50096" x="7150100" y="2032000"/>
          <p14:tracePt t="50113" x="7169150" y="2044700"/>
          <p14:tracePt t="50129" x="7194550" y="2057400"/>
          <p14:tracePt t="50146" x="7200900" y="2057400"/>
          <p14:tracePt t="50163" x="7219950" y="2070100"/>
          <p14:tracePt t="50179" x="7251700" y="2095500"/>
          <p14:tracePt t="50196" x="7264400" y="2101850"/>
          <p14:tracePt t="50213" x="7289800" y="2120900"/>
          <p14:tracePt t="50229" x="7315200" y="2133600"/>
          <p14:tracePt t="50246" x="7327900" y="2139950"/>
          <p14:tracePt t="50263" x="7340600" y="2146300"/>
          <p14:tracePt t="50279" x="7346950" y="2152650"/>
          <p14:tracePt t="50360" x="7353300" y="2152650"/>
          <p14:tracePt t="50409" x="7359650" y="2152650"/>
          <p14:tracePt t="50437" x="7366000" y="2152650"/>
          <p14:tracePt t="50452" x="7372350" y="2146300"/>
          <p14:tracePt t="50459" x="7378700" y="2146300"/>
          <p14:tracePt t="50465" x="7385050" y="2139950"/>
          <p14:tracePt t="50481" x="7391400" y="2127250"/>
          <p14:tracePt t="50495" x="7410450" y="2120900"/>
          <p14:tracePt t="50511" x="7448550" y="2076450"/>
          <p14:tracePt t="50528" x="7493000" y="2051050"/>
          <p14:tracePt t="50544" x="7575550" y="1987550"/>
          <p14:tracePt t="50561" x="7620000" y="1974850"/>
          <p14:tracePt t="50578" x="7651750" y="1949450"/>
          <p14:tracePt t="50594" x="7702550" y="1905000"/>
          <p14:tracePt t="50611" x="7727950" y="1892300"/>
          <p14:tracePt t="50628" x="7753350" y="1873250"/>
          <p14:tracePt t="50644" x="7766050" y="1866900"/>
          <p14:tracePt t="50661" x="7772400" y="1866900"/>
          <p14:tracePt t="50678" x="7772400" y="1860550"/>
          <p14:tracePt t="50694" x="7778750" y="1854200"/>
          <p14:tracePt t="51027" x="7772400" y="1854200"/>
          <p14:tracePt t="51041" x="7766050" y="1854200"/>
          <p14:tracePt t="51049" x="7759700" y="1854200"/>
          <p14:tracePt t="51063" x="7753350" y="1854200"/>
          <p14:tracePt t="51076" x="7740650" y="1847850"/>
          <p14:tracePt t="51092" x="7715250" y="1847850"/>
          <p14:tracePt t="51109" x="7689850" y="1841500"/>
          <p14:tracePt t="51126" x="7632700" y="1835150"/>
          <p14:tracePt t="51143" x="7575550" y="1828800"/>
          <p14:tracePt t="51159" x="7550150" y="1822450"/>
          <p14:tracePt t="51176" x="7505700" y="1822450"/>
          <p14:tracePt t="51192" x="7480300" y="1816100"/>
          <p14:tracePt t="51209" x="7467600" y="1816100"/>
          <p14:tracePt t="51260" x="7480300" y="1822450"/>
          <p14:tracePt t="51273" x="7505700" y="1828800"/>
          <p14:tracePt t="51280" x="7543800" y="1835150"/>
          <p14:tracePt t="51295" x="7594600" y="1854200"/>
          <p14:tracePt t="51311" x="7664450" y="1873250"/>
          <p14:tracePt t="51325" x="7753350" y="1892300"/>
          <p14:tracePt t="51342" x="7848600" y="1911350"/>
          <p14:tracePt t="51360" x="8102600" y="1949450"/>
          <p14:tracePt t="51376" x="8159750" y="1962150"/>
          <p14:tracePt t="51393" x="8242300" y="1968500"/>
          <p14:tracePt t="51408" x="8280400" y="1968500"/>
          <p14:tracePt t="51425" x="8286750" y="1968500"/>
          <p14:tracePt t="51442" x="8293100" y="1968500"/>
          <p14:tracePt t="51459" x="8293100" y="1962150"/>
          <p14:tracePt t="51491" x="8293100" y="1955800"/>
          <p14:tracePt t="51512" x="8286750" y="1955800"/>
          <p14:tracePt t="51540" x="8286750" y="1949450"/>
          <p14:tracePt t="51575" x="8280400" y="1949450"/>
          <p14:tracePt t="51604" x="8274050" y="1949450"/>
          <p14:tracePt t="51632" x="8267700" y="1949450"/>
          <p14:tracePt t="51674" x="8261350" y="1949450"/>
          <p14:tracePt t="51709" x="8255000" y="1949450"/>
          <p14:tracePt t="51715" x="8248650" y="1949450"/>
          <p14:tracePt t="51744" x="8235950" y="1955800"/>
          <p14:tracePt t="51765" x="8223250" y="1955800"/>
          <p14:tracePt t="51779" x="8216900" y="1955800"/>
          <p14:tracePt t="51786" x="8204200" y="1955800"/>
          <p14:tracePt t="51800" x="8178800" y="1955800"/>
          <p14:tracePt t="51810" x="8153400" y="1955800"/>
          <p14:tracePt t="51823" x="8115300" y="1955800"/>
          <p14:tracePt t="51840" x="8020050" y="1943100"/>
          <p14:tracePt t="51857" x="7886700" y="1924050"/>
          <p14:tracePt t="51874" x="7810500" y="1911350"/>
          <p14:tracePt t="51891" x="7626350" y="1879600"/>
          <p14:tracePt t="51907" x="7423150" y="1841500"/>
          <p14:tracePt t="51923" x="7321550" y="1822450"/>
          <p14:tracePt t="51940" x="6997700" y="1765300"/>
          <p14:tracePt t="51956" x="6896100" y="1746250"/>
          <p14:tracePt t="51973" x="6781800" y="1739900"/>
          <p14:tracePt t="51990" x="6559550" y="1708150"/>
          <p14:tracePt t="52006" x="6330950" y="1682750"/>
          <p14:tracePt t="52022" x="6203950" y="1676400"/>
          <p14:tracePt t="52026" x="6096000" y="1676400"/>
          <p14:tracePt t="52040" x="5937250" y="1663700"/>
          <p14:tracePt t="52056" x="5638800" y="1651000"/>
          <p14:tracePt t="52073" x="5467350" y="1651000"/>
          <p14:tracePt t="52090" x="5124450" y="1651000"/>
          <p14:tracePt t="52106" x="4832350" y="1657350"/>
          <p14:tracePt t="52123" x="4565650" y="1670050"/>
          <p14:tracePt t="52139" x="4438650" y="1670050"/>
          <p14:tracePt t="52156" x="4229100" y="1670050"/>
          <p14:tracePt t="52173" x="3975100" y="1689100"/>
          <p14:tracePt t="52189" x="3860800" y="1689100"/>
          <p14:tracePt t="52206" x="3746500" y="1689100"/>
          <p14:tracePt t="52223" x="3416300" y="1720850"/>
          <p14:tracePt t="52239" x="3289300" y="1733550"/>
          <p14:tracePt t="52256" x="3175000" y="1739900"/>
          <p14:tracePt t="52272" x="2971800" y="1758950"/>
          <p14:tracePt t="52289" x="2762250" y="1784350"/>
          <p14:tracePt t="52306" x="2584450" y="1809750"/>
          <p14:tracePt t="52322" x="2514600" y="1828800"/>
          <p14:tracePt t="52339" x="2419350" y="1847850"/>
          <p14:tracePt t="52355" x="2387600" y="1860550"/>
          <p14:tracePt t="52372" x="2381250" y="1860550"/>
          <p14:tracePt t="52388" x="2368550" y="1860550"/>
          <p14:tracePt t="52496" x="2368550" y="1866900"/>
          <p14:tracePt t="52524" x="2374900" y="1866900"/>
          <p14:tracePt t="52539" x="2381250" y="1866900"/>
          <p14:tracePt t="52544" x="2406650" y="1866900"/>
          <p14:tracePt t="52558" x="2457450" y="1866900"/>
          <p14:tracePt t="52570" x="2546350" y="1866900"/>
          <p14:tracePt t="52588" x="2857500" y="1835150"/>
          <p14:tracePt t="52604" x="3124200" y="1816100"/>
          <p14:tracePt t="52621" x="3816350" y="1752600"/>
          <p14:tracePt t="52638" x="4603750" y="1701800"/>
          <p14:tracePt t="52654" x="4972050" y="1663700"/>
          <p14:tracePt t="52671" x="5607050" y="1619250"/>
          <p14:tracePt t="52687" x="5988050" y="1593850"/>
          <p14:tracePt t="52704" x="6089650" y="1581150"/>
          <p14:tracePt t="52720" x="6184900" y="1568450"/>
          <p14:tracePt t="52737" x="6197600" y="1555750"/>
          <p14:tracePt t="52770" x="6191250" y="1543050"/>
          <p14:tracePt t="52787" x="6178550" y="1536700"/>
          <p14:tracePt t="52804" x="6172200" y="1530350"/>
          <p14:tracePt t="52820" x="6172200" y="1524000"/>
          <p14:tracePt t="52836" x="6165850" y="1524000"/>
          <p14:tracePt t="52854" x="6159500" y="1504950"/>
          <p14:tracePt t="52870" x="6159500" y="1492250"/>
          <p14:tracePt t="52886" x="6153150" y="1479550"/>
          <p14:tracePt t="52904" x="6153150" y="1422400"/>
          <p14:tracePt t="52920" x="6153150" y="1371600"/>
          <p14:tracePt t="52936" x="6159500" y="1346200"/>
          <p14:tracePt t="52953" x="6184900" y="1282700"/>
          <p14:tracePt t="52969" x="6210300" y="1231900"/>
          <p14:tracePt t="52987" x="6216650" y="1219200"/>
          <p14:tracePt t="53003" x="6229350" y="1187450"/>
          <p14:tracePt t="53019" x="6229350" y="1168400"/>
          <p14:tracePt t="53036" x="6229350" y="1162050"/>
          <p14:tracePt t="53069" x="6223000" y="1149350"/>
          <p14:tracePt t="53086" x="6191250" y="1136650"/>
          <p14:tracePt t="53103" x="6178550" y="1130300"/>
          <p14:tracePt t="53119" x="6146800" y="1130300"/>
          <p14:tracePt t="53136" x="6013450" y="1104900"/>
          <p14:tracePt t="53152" x="5949950" y="1104900"/>
          <p14:tracePt t="53169" x="5816600" y="1079500"/>
          <p14:tracePt t="53185" x="5740400" y="1079500"/>
          <p14:tracePt t="53202" x="5600700" y="1066800"/>
          <p14:tracePt t="53219" x="5448300" y="1066800"/>
          <p14:tracePt t="53235" x="5359400" y="1073150"/>
          <p14:tracePt t="53252" x="5149850" y="1085850"/>
          <p14:tracePt t="53269" x="4984750" y="1104900"/>
          <p14:tracePt t="53285" x="4908550" y="1104900"/>
          <p14:tracePt t="53302" x="4737100" y="1130300"/>
          <p14:tracePt t="53318" x="4597400" y="1149350"/>
          <p14:tracePt t="53335" x="4540250" y="1168400"/>
          <p14:tracePt t="53352" x="4451350" y="1181100"/>
          <p14:tracePt t="53368" x="4387850" y="1187450"/>
          <p14:tracePt t="53385" x="4368800" y="1187450"/>
          <p14:tracePt t="53402" x="4349750" y="1187450"/>
          <p14:tracePt t="53418" x="4343400" y="1187450"/>
          <p14:tracePt t="53454" x="4349750" y="1187450"/>
          <p14:tracePt t="53468" x="4362450" y="1187450"/>
          <p14:tracePt t="53484" x="4432300" y="1181100"/>
          <p14:tracePt t="53501" x="4610100" y="1162050"/>
          <p14:tracePt t="53518" x="4724400" y="1162050"/>
          <p14:tracePt t="53535" x="5022850" y="1136650"/>
          <p14:tracePt t="53550" x="5289550" y="1104900"/>
          <p14:tracePt t="53567" x="5391150" y="1098550"/>
          <p14:tracePt t="53585" x="5505450" y="1079500"/>
          <p14:tracePt t="53601" x="5543550" y="1079500"/>
          <p14:tracePt t="53648" x="5537200" y="1079500"/>
          <p14:tracePt t="53662" x="5524500" y="1079500"/>
          <p14:tracePt t="53670" x="5511800" y="1079500"/>
          <p14:tracePt t="53684" x="5486400" y="1085850"/>
          <p14:tracePt t="53700" x="5340350" y="1085850"/>
          <p14:tracePt t="53717" x="5124450" y="1060450"/>
          <p14:tracePt t="53733" x="4946650" y="1035050"/>
          <p14:tracePt t="53750" x="4730750" y="1022350"/>
          <p14:tracePt t="53767" x="4083050" y="965200"/>
          <p14:tracePt t="53784" x="3892550" y="952500"/>
          <p14:tracePt t="53800" x="3752850" y="952500"/>
          <p14:tracePt t="53817" x="3460750" y="958850"/>
          <p14:tracePt t="53833" x="3422650" y="965200"/>
          <p14:tracePt t="53850" x="3378200" y="977900"/>
          <p14:tracePt t="53866" x="3346450" y="984250"/>
          <p14:tracePt t="53883" x="3333750" y="990600"/>
          <p14:tracePt t="53901" x="3333750" y="996950"/>
          <p14:tracePt t="53916" x="3333750" y="1003300"/>
          <p14:tracePt t="53933" x="3333750" y="1009650"/>
          <p14:tracePt t="53971" x="3346450" y="1022350"/>
          <p14:tracePt t="53982" x="3352800" y="1035050"/>
          <p14:tracePt t="53999" x="3365500" y="1085850"/>
          <p14:tracePt t="54016" x="3384550" y="1117600"/>
          <p14:tracePt t="54033" x="3409950" y="1225550"/>
          <p14:tracePt t="54049" x="3403600" y="1390650"/>
          <p14:tracePt t="54065" x="3397250" y="1479550"/>
          <p14:tracePt t="54069" x="3352800" y="1600200"/>
          <p14:tracePt t="54085" x="3302000" y="1714500"/>
          <p14:tracePt t="54098" x="3117850" y="1955800"/>
          <p14:tracePt t="54116" x="3016250" y="2051050"/>
          <p14:tracePt t="54133" x="2813050" y="2203450"/>
          <p14:tracePt t="54149" x="2603500" y="2298700"/>
          <p14:tracePt t="54165" x="2527300" y="2317750"/>
          <p14:tracePt t="54182" x="2432050" y="2311400"/>
          <p14:tracePt t="54199" x="2393950" y="2286000"/>
          <p14:tracePt t="54215" x="2374900" y="2235200"/>
          <p14:tracePt t="54232" x="2362200" y="2171700"/>
          <p14:tracePt t="54248" x="2362200" y="2159000"/>
          <p14:tracePt t="54266" x="2362200" y="2114550"/>
          <p14:tracePt t="54282" x="2362200" y="2070100"/>
          <p14:tracePt t="54298" x="2362200" y="2057400"/>
          <p14:tracePt t="54315" x="2362200" y="2044700"/>
          <p14:tracePt t="54331" x="2362200" y="2032000"/>
          <p14:tracePt t="54399" x="2355850" y="2032000"/>
          <p14:tracePt t="54490" x="2355850" y="2038350"/>
          <p14:tracePt t="54589" x="2362200" y="2038350"/>
          <p14:tracePt t="54610" x="2368550" y="2038350"/>
          <p14:tracePt t="54624" x="2374900" y="2038350"/>
          <p14:tracePt t="54633" x="2381250" y="2032000"/>
          <p14:tracePt t="54647" x="2393950" y="2032000"/>
          <p14:tracePt t="54664" x="2444750" y="2025650"/>
          <p14:tracePt t="54680" x="2501900" y="2019300"/>
          <p14:tracePt t="54697" x="2540000" y="2006600"/>
          <p14:tracePt t="54713" x="2578100" y="2000250"/>
          <p14:tracePt t="54730" x="2705100" y="1981200"/>
          <p14:tracePt t="54747" x="2743200" y="1981200"/>
          <p14:tracePt t="54764" x="2844800" y="1981200"/>
          <p14:tracePt t="54779" x="2895600" y="1987550"/>
          <p14:tracePt t="54796" x="2990850" y="1993900"/>
          <p14:tracePt t="54814" x="3098800" y="2012950"/>
          <p14:tracePt t="54830" x="3149600" y="2012950"/>
          <p14:tracePt t="54847" x="3295650" y="2032000"/>
          <p14:tracePt t="54864" x="3460750" y="2070100"/>
          <p14:tracePt t="54879" x="3575050" y="2082800"/>
          <p14:tracePt t="54896" x="3810000" y="2114550"/>
          <p14:tracePt t="54913" x="4140200" y="2159000"/>
          <p14:tracePt t="54929" x="4337050" y="2184400"/>
          <p14:tracePt t="54947" x="4533900" y="2216150"/>
          <p14:tracePt t="54963" x="5251450" y="2254250"/>
          <p14:tracePt t="54980" x="5486400" y="2254250"/>
          <p14:tracePt t="54997" x="5962650" y="2235200"/>
          <p14:tracePt t="55013" x="6203950" y="2222500"/>
          <p14:tracePt t="55030" x="6610350" y="2178050"/>
          <p14:tracePt t="55046" x="6991350" y="2152650"/>
          <p14:tracePt t="55063" x="7131050" y="2146300"/>
          <p14:tracePt t="55066" x="7258050" y="2146300"/>
          <p14:tracePt t="55080" x="7372350" y="2146300"/>
          <p14:tracePt t="55097" x="7581900" y="2146300"/>
          <p14:tracePt t="55113" x="7677150" y="2146300"/>
          <p14:tracePt t="55130" x="7816850" y="2146300"/>
          <p14:tracePt t="55145" x="7880350" y="2146300"/>
          <p14:tracePt t="55162" x="7905750" y="2152650"/>
          <p14:tracePt t="55179" x="7937500" y="2152650"/>
          <p14:tracePt t="55195" x="7962900" y="2146300"/>
          <p14:tracePt t="55213" x="7969250" y="2146300"/>
          <p14:tracePt t="55229" x="7981950" y="2146300"/>
          <p14:tracePt t="55245" x="8001000" y="2139950"/>
          <p14:tracePt t="55262" x="8007350" y="2139950"/>
          <p14:tracePt t="55278" x="8013700" y="2139950"/>
          <p14:tracePt t="55313" x="8013700" y="2133600"/>
          <p14:tracePt t="55326" x="8007350" y="2133600"/>
          <p14:tracePt t="55334" x="8001000" y="2133600"/>
          <p14:tracePt t="55348" x="7988300" y="2127250"/>
          <p14:tracePt t="55362" x="7975600" y="2127250"/>
          <p14:tracePt t="55378" x="7962900" y="2120900"/>
          <p14:tracePt t="55395" x="7931150" y="2114550"/>
          <p14:tracePt t="55411" x="7854950" y="2076450"/>
          <p14:tracePt t="55428" x="7683500" y="2006600"/>
          <p14:tracePt t="55444" x="7569200" y="1968500"/>
          <p14:tracePt t="55461" x="7245350" y="1854200"/>
          <p14:tracePt t="55477" x="6788150" y="1739900"/>
          <p14:tracePt t="55495" x="6286500" y="1651000"/>
          <p14:tracePt t="55511" x="5988050" y="1619250"/>
          <p14:tracePt t="55527" x="5486400" y="1587500"/>
          <p14:tracePt t="55544" x="4965700" y="1587500"/>
          <p14:tracePt t="55560" x="4730750" y="1587500"/>
          <p14:tracePt t="55577" x="4495800" y="1600200"/>
          <p14:tracePt t="55581" x="4286250" y="1600200"/>
          <p14:tracePt t="55594" x="3898900" y="1638300"/>
          <p14:tracePt t="55611" x="3727450" y="1663700"/>
          <p14:tracePt t="55627" x="3581400" y="1682750"/>
          <p14:tracePt t="55644" x="3327400" y="1727200"/>
          <p14:tracePt t="55660" x="3086100" y="1771650"/>
          <p14:tracePt t="55678" x="2895600" y="1771650"/>
          <p14:tracePt t="55693" x="2844800" y="1771650"/>
          <p14:tracePt t="55710" x="2749550" y="1771650"/>
          <p14:tracePt t="55727" x="2692400" y="1765300"/>
          <p14:tracePt t="55743" x="2686050" y="1758950"/>
          <p14:tracePt t="55760" x="2679700" y="1758950"/>
          <p14:tracePt t="55797" x="2673350" y="1758950"/>
          <p14:tracePt t="55839" x="2673350" y="1765300"/>
          <p14:tracePt t="55853" x="2679700" y="1765300"/>
          <p14:tracePt t="55867" x="2698750" y="1778000"/>
          <p14:tracePt t="55876" x="2717800" y="1784350"/>
          <p14:tracePt t="55892" x="2768600" y="1809750"/>
          <p14:tracePt t="55910" x="2965450" y="1860550"/>
          <p14:tracePt t="55926" x="3149600" y="1898650"/>
          <p14:tracePt t="55943" x="3790950" y="1981200"/>
          <p14:tracePt t="55959" x="4654550" y="2032000"/>
          <p14:tracePt t="55976" x="5175250" y="2019300"/>
          <p14:tracePt t="55993" x="6242050" y="1981200"/>
          <p14:tracePt t="56009" x="7188200" y="1892300"/>
          <p14:tracePt t="56026" x="7639050" y="1835150"/>
          <p14:tracePt t="56043" x="8305800" y="1758950"/>
          <p14:tracePt t="56059" x="8623300" y="1720850"/>
          <p14:tracePt t="56075" x="8712200" y="1714500"/>
          <p14:tracePt t="56092" x="8807450" y="1695450"/>
          <p14:tracePt t="56109" x="8832850" y="1682750"/>
          <p14:tracePt t="56125" x="8839200" y="1682750"/>
          <p14:tracePt t="56142" x="8845550" y="1682750"/>
          <p14:tracePt t="56158" x="8851900" y="1676400"/>
          <p14:tracePt t="56268" x="8845550" y="1676400"/>
          <p14:tracePt t="56282" x="8839200" y="1670050"/>
          <p14:tracePt t="56310" x="8832850" y="1670050"/>
          <p14:tracePt t="56316" x="8826500" y="1670050"/>
          <p14:tracePt t="56331" x="8820150" y="1670050"/>
          <p14:tracePt t="56341" x="8813800" y="1670050"/>
          <p14:tracePt t="56358" x="8801100" y="1670050"/>
          <p14:tracePt t="56374" x="8769350" y="1670050"/>
          <p14:tracePt t="56391" x="8655050" y="1670050"/>
          <p14:tracePt t="56408" x="8540750" y="1657350"/>
          <p14:tracePt t="56424" x="8191500" y="1631950"/>
          <p14:tracePt t="56441" x="7480300" y="1587500"/>
          <p14:tracePt t="56458" x="6648450" y="1568450"/>
          <p14:tracePt t="56474" x="6235700" y="1568450"/>
          <p14:tracePt t="56491" x="5816600" y="1581150"/>
          <p14:tracePt t="56507" x="4781550" y="1657350"/>
          <p14:tracePt t="56524" x="4540250" y="1689100"/>
          <p14:tracePt t="56541" x="4254500" y="1733550"/>
          <p14:tracePt t="56557" x="4159250" y="1752600"/>
          <p14:tracePt t="56574" x="4044950" y="1771650"/>
          <p14:tracePt t="56577" x="4013200" y="1771650"/>
          <p14:tracePt t="56594" x="3994150" y="1778000"/>
          <p14:tracePt t="56607" x="3981450" y="1778000"/>
          <p14:tracePt t="56623" x="3962400" y="1778000"/>
          <p14:tracePt t="56640" x="3949700" y="1778000"/>
          <p14:tracePt t="56657" x="3937000" y="1771650"/>
          <p14:tracePt t="56674" x="3917950" y="1771650"/>
          <p14:tracePt t="56690" x="3898900" y="1771650"/>
          <p14:tracePt t="56706" x="3892550" y="1765300"/>
          <p14:tracePt t="56724" x="3886200" y="1752600"/>
          <p14:tracePt t="57228" x="3803650" y="1765300"/>
          <p14:tracePt t="57242" x="3702050" y="1765300"/>
          <p14:tracePt t="57249" x="3613150" y="1771650"/>
          <p14:tracePt t="57263" x="3524250" y="1784350"/>
          <p14:tracePt t="57272" x="3435350" y="1790700"/>
          <p14:tracePt t="57288" x="3365500" y="1803400"/>
          <p14:tracePt t="57305" x="3251200" y="1822450"/>
          <p14:tracePt t="57321" x="3155950" y="1822450"/>
          <p14:tracePt t="57338" x="3117850" y="1828800"/>
          <p14:tracePt t="57355" x="3086100" y="1835150"/>
          <p14:tracePt t="57371" x="3041650" y="1841500"/>
          <p14:tracePt t="57387" x="3028950" y="1841500"/>
          <p14:tracePt t="57404" x="2965450" y="1841500"/>
          <p14:tracePt t="57421" x="2876550" y="1841500"/>
          <p14:tracePt t="57437" x="2832100" y="1841500"/>
          <p14:tracePt t="57454" x="2755900" y="1841500"/>
          <p14:tracePt t="57471" x="2705100" y="1847850"/>
          <p14:tracePt t="57487" x="2654300" y="1847850"/>
          <p14:tracePt t="57503" x="2628900" y="1847850"/>
          <p14:tracePt t="57520" x="2622550" y="1847850"/>
          <p14:tracePt t="57538" x="2616200" y="1847850"/>
          <p14:tracePt t="57594" x="2609850" y="1847850"/>
          <p14:tracePt t="57601" x="2603500" y="1847850"/>
          <p14:tracePt t="57622" x="2597150" y="1847850"/>
          <p14:tracePt t="57629" x="2584450" y="1847850"/>
          <p14:tracePt t="57643" x="2578100" y="1847850"/>
          <p14:tracePt t="57653" x="2559050" y="1847850"/>
          <p14:tracePt t="57670" x="2546350" y="1847850"/>
          <p14:tracePt t="57686" x="2508250" y="1847850"/>
          <p14:tracePt t="57703" x="2451100" y="1847850"/>
          <p14:tracePt t="57720" x="2374900" y="1873250"/>
          <p14:tracePt t="57736" x="2324100" y="1873250"/>
          <p14:tracePt t="57753" x="2216150" y="1898650"/>
          <p14:tracePt t="57770" x="2108200" y="1924050"/>
          <p14:tracePt t="57786" x="2063750" y="1943100"/>
          <p14:tracePt t="57803" x="2012950" y="1949450"/>
          <p14:tracePt t="57819" x="1917700" y="1987550"/>
          <p14:tracePt t="57836" x="1905000" y="1987550"/>
          <p14:tracePt t="57853" x="1892300" y="2006600"/>
          <p14:tracePt t="57869" x="1866900" y="2012950"/>
          <p14:tracePt t="57886" x="1866900" y="2019300"/>
          <p14:tracePt t="57903" x="1866900" y="2032000"/>
          <p14:tracePt t="57919" x="1866900" y="2044700"/>
          <p14:tracePt t="58235" x="1822450" y="2044700"/>
          <p14:tracePt t="58243" x="1758950" y="2032000"/>
          <p14:tracePt t="58257" x="1676400" y="2012950"/>
          <p14:tracePt t="58268" x="1612900" y="1993900"/>
          <p14:tracePt t="58285" x="1492250" y="1968500"/>
          <p14:tracePt t="58301" x="1447800" y="1955800"/>
          <p14:tracePt t="58318" x="1397000" y="1943100"/>
          <p14:tracePt t="58335" x="1371600" y="1936750"/>
          <p14:tracePt t="58368" x="1358900" y="1936750"/>
          <p14:tracePt t="58665" x="1358900" y="1943100"/>
          <p14:tracePt t="58721" x="1365250" y="1949450"/>
          <p14:tracePt t="58735" x="1371600" y="1949450"/>
          <p14:tracePt t="58748" x="1377950" y="1955800"/>
          <p14:tracePt t="58763" x="1390650" y="1955800"/>
          <p14:tracePt t="58770" x="1403350" y="1955800"/>
          <p14:tracePt t="58786" x="1416050" y="1955800"/>
          <p14:tracePt t="58800" x="1441450" y="1962150"/>
          <p14:tracePt t="58816" x="1466850" y="1962150"/>
          <p14:tracePt t="58833" x="1517650" y="1962150"/>
          <p14:tracePt t="58849" x="1536700" y="1962150"/>
          <p14:tracePt t="58866" x="1555750" y="1962150"/>
          <p14:tracePt t="58883" x="1593850" y="1962150"/>
          <p14:tracePt t="58900" x="1606550" y="1955800"/>
          <p14:tracePt t="58916" x="1619250" y="1949450"/>
          <p14:tracePt t="58932" x="1625600" y="1949450"/>
          <p14:tracePt t="58949" x="1625600" y="1943100"/>
          <p14:tracePt t="58968" x="1631950" y="1943100"/>
          <p14:tracePt t="59016" x="1638300" y="1936750"/>
          <p14:tracePt t="59100" x="1644650" y="1936750"/>
          <p14:tracePt t="59107" x="1651000" y="1936750"/>
          <p14:tracePt t="59128" x="1657350" y="1936750"/>
          <p14:tracePt t="59135" x="1663700" y="1936750"/>
          <p14:tracePt t="59156" x="1676400" y="1930400"/>
          <p14:tracePt t="59170" x="1682750" y="1930400"/>
          <p14:tracePt t="59181" x="1695450" y="1930400"/>
          <p14:tracePt t="59199" x="1714500" y="1924050"/>
          <p14:tracePt t="59215" x="1727200" y="1924050"/>
          <p14:tracePt t="59232" x="1739900" y="1917700"/>
          <p14:tracePt t="59248" x="1752600" y="1917700"/>
          <p14:tracePt t="59264" x="1758950" y="1917700"/>
          <p14:tracePt t="59281" x="1765300" y="1917700"/>
          <p14:tracePt t="59298" x="1771650" y="1917700"/>
          <p14:tracePt t="59367" x="1778000" y="1917700"/>
          <p14:tracePt t="59417" x="1784350" y="1911350"/>
          <p14:tracePt t="59437" x="1790700" y="1905000"/>
          <p14:tracePt t="59458" x="1797050" y="1898650"/>
          <p14:tracePt t="59486" x="1803400" y="1898650"/>
          <p14:tracePt t="59500" x="1809750" y="1892300"/>
          <p14:tracePt t="59508" x="1816100" y="1885950"/>
          <p14:tracePt t="59549" x="1816100" y="1879600"/>
          <p14:tracePt t="59557" x="1822450" y="1879600"/>
          <p14:tracePt t="59592" x="1828800" y="1879600"/>
          <p14:tracePt t="59627" x="1835150" y="1879600"/>
          <p14:tracePt t="59662" x="1841500" y="1873250"/>
          <p14:tracePt t="59690" x="1847850" y="1866900"/>
          <p14:tracePt t="59733" x="1847850" y="1860550"/>
          <p14:tracePt t="59768" x="1854200" y="1854200"/>
          <p14:tracePt t="59880" x="1847850" y="1860550"/>
          <p14:tracePt t="59922" x="1841500" y="1860550"/>
          <p14:tracePt t="59964" x="1841500" y="1866900"/>
          <p14:tracePt t="59999" x="1835150" y="1866900"/>
          <p14:tracePt t="60048" x="1835150" y="1873250"/>
          <p14:tracePt t="60154" x="1828800" y="1873250"/>
          <p14:tracePt t="60182" x="1822450" y="1873250"/>
          <p14:tracePt t="60189" x="1822450" y="1866900"/>
          <p14:tracePt t="60203" x="1822450" y="1860550"/>
          <p14:tracePt t="60212" x="1816100" y="1854200"/>
          <p14:tracePt t="60227" x="1809750" y="1847850"/>
          <p14:tracePt t="60245" x="1797050" y="1841500"/>
          <p14:tracePt t="60261" x="1784350" y="1828800"/>
          <p14:tracePt t="60277" x="1771650" y="1816100"/>
          <p14:tracePt t="60295" x="1752600" y="1797050"/>
          <p14:tracePt t="60311" x="1746250" y="1790700"/>
          <p14:tracePt t="60327" x="1739900" y="1771650"/>
          <p14:tracePt t="60344" x="1733550" y="1765300"/>
          <p14:tracePt t="60361" x="1727200" y="1765300"/>
          <p14:tracePt t="60394" x="1727200" y="1758950"/>
          <p14:tracePt t="60456" x="1720850" y="1758950"/>
          <p14:tracePt t="60534" x="1714500" y="1758950"/>
          <p14:tracePt t="60554" x="1708150" y="1758950"/>
          <p14:tracePt t="60561" x="1701800" y="1758950"/>
          <p14:tracePt t="60575" x="1695450" y="1765300"/>
          <p14:tracePt t="60583" x="1682750" y="1771650"/>
          <p14:tracePt t="60597" x="1670050" y="1784350"/>
          <p14:tracePt t="60610" x="1625600" y="1816100"/>
          <p14:tracePt t="60626" x="1600200" y="1828800"/>
          <p14:tracePt t="60643" x="1562100" y="1847850"/>
          <p14:tracePt t="60660" x="1511300" y="1873250"/>
          <p14:tracePt t="60676" x="1466850" y="1898650"/>
          <p14:tracePt t="60693" x="1447800" y="1905000"/>
          <p14:tracePt t="60709" x="1428750" y="1917700"/>
          <p14:tracePt t="60726" x="1416050" y="1917700"/>
          <p14:tracePt t="60759" x="1409700" y="1924050"/>
          <p14:tracePt t="60794" x="1416050" y="1924050"/>
          <p14:tracePt t="60807" x="1428750" y="1924050"/>
          <p14:tracePt t="60814" x="1441450" y="1924050"/>
          <p14:tracePt t="60825" x="1454150" y="1924050"/>
          <p14:tracePt t="60843" x="1511300" y="1911350"/>
          <p14:tracePt t="60859" x="1555750" y="1905000"/>
          <p14:tracePt t="60875" x="1606550" y="1905000"/>
          <p14:tracePt t="60892" x="1778000" y="1885950"/>
          <p14:tracePt t="60909" x="1803400" y="1879600"/>
          <p14:tracePt t="60925" x="1847850" y="1879600"/>
          <p14:tracePt t="60942" x="1892300" y="1873250"/>
          <p14:tracePt t="60958" x="1917700" y="1873250"/>
          <p14:tracePt t="60976" x="1930400" y="1873250"/>
          <p14:tracePt t="61229" x="1930400" y="1866900"/>
          <p14:tracePt t="61264" x="1930400" y="1860550"/>
          <p14:tracePt t="61306" x="1924050" y="1860550"/>
          <p14:tracePt t="61327" x="1917700" y="1854200"/>
          <p14:tracePt t="61334" x="1911350" y="1854200"/>
          <p14:tracePt t="61348" x="1905000" y="1847850"/>
          <p14:tracePt t="61357" x="1892300" y="1847850"/>
          <p14:tracePt t="61376" x="1873250" y="1835150"/>
          <p14:tracePt t="61391" x="1854200" y="1828800"/>
          <p14:tracePt t="61408" x="1822450" y="1822450"/>
          <p14:tracePt t="61424" x="1803400" y="1816100"/>
          <p14:tracePt t="61440" x="1746250" y="1809750"/>
          <p14:tracePt t="61457" x="1695450" y="1809750"/>
          <p14:tracePt t="61475" x="1644650" y="1797050"/>
          <p14:tracePt t="61490" x="1625600" y="1797050"/>
          <p14:tracePt t="61507" x="1612900" y="1797050"/>
          <p14:tracePt t="61524" x="1587500" y="1803400"/>
          <p14:tracePt t="61540" x="1581150" y="1803400"/>
          <p14:tracePt t="61580" x="1574800" y="1803400"/>
          <p14:tracePt t="61679" x="1581150" y="1803400"/>
          <p14:tracePt t="61685" x="1587500" y="1803400"/>
          <p14:tracePt t="61707" x="1593850" y="1803400"/>
          <p14:tracePt t="61720" x="1600200" y="1803400"/>
          <p14:tracePt t="61728" x="1606550" y="1803400"/>
          <p14:tracePt t="61739" x="1612900" y="1803400"/>
          <p14:tracePt t="61756" x="1638300" y="1803400"/>
          <p14:tracePt t="61773" x="1651000" y="1797050"/>
          <p14:tracePt t="61789" x="1670050" y="1790700"/>
          <p14:tracePt t="61806" x="1727200" y="1778000"/>
          <p14:tracePt t="61822" x="1746250" y="1771650"/>
          <p14:tracePt t="61839" x="1752600" y="1771650"/>
          <p14:tracePt t="61855" x="1778000" y="1765300"/>
          <p14:tracePt t="61872" x="1784350" y="1765300"/>
          <p14:tracePt t="61890" x="1790700" y="1765300"/>
          <p14:tracePt t="62248" x="1784350" y="1765300"/>
          <p14:tracePt t="62261" x="1778000" y="1771650"/>
          <p14:tracePt t="62269" x="1758950" y="1778000"/>
          <p14:tracePt t="62283" x="1746250" y="1790700"/>
          <p14:tracePt t="62291" x="1714500" y="1797050"/>
          <p14:tracePt t="62305" x="1701800" y="1803400"/>
          <p14:tracePt t="62321" x="1663700" y="1828800"/>
          <p14:tracePt t="62338" x="1651000" y="1835150"/>
          <p14:tracePt t="62355" x="1631950" y="1841500"/>
          <p14:tracePt t="62370" x="1619250" y="1841500"/>
          <p14:tracePt t="62388" x="1612900" y="1841500"/>
          <p14:tracePt t="62421" x="1606550" y="1841500"/>
          <p14:tracePt t="62529" x="1612900" y="1841500"/>
          <p14:tracePt t="62550" x="1619250" y="1841500"/>
          <p14:tracePt t="62571" x="1625600" y="1841500"/>
          <p14:tracePt t="62599" x="1631950" y="1841500"/>
          <p14:tracePt t="62620" x="1638300" y="1841500"/>
          <p14:tracePt t="62641" x="1638300" y="1835150"/>
          <p14:tracePt t="62648" x="1638300" y="1828800"/>
          <p14:tracePt t="62683" x="1638300" y="1822450"/>
          <p14:tracePt t="62691" x="1638300" y="1816100"/>
          <p14:tracePt t="62711" x="1644650" y="1816100"/>
          <p14:tracePt t="62719" x="1644650" y="1809750"/>
          <p14:tracePt t="62781" x="1651000" y="1797050"/>
          <p14:tracePt t="62810" x="1651000" y="1790700"/>
          <p14:tracePt t="62831" x="1651000" y="1778000"/>
          <p14:tracePt t="62845" x="1657350" y="1771650"/>
          <p14:tracePt t="62859" x="1663700" y="1765300"/>
          <p14:tracePt t="62873" x="1663700" y="1758950"/>
          <p14:tracePt t="62885" x="1670050" y="1758950"/>
          <p14:tracePt t="62902" x="1670050" y="1752600"/>
          <p14:tracePt t="62918" x="1670050" y="1746250"/>
          <p14:tracePt t="62935" x="1676400" y="1746250"/>
          <p14:tracePt t="62951" x="1676400" y="1733550"/>
          <p14:tracePt t="62985" x="1682750" y="1727200"/>
          <p14:tracePt t="63001" x="1682750" y="1720850"/>
          <p14:tracePt t="63021" x="1689100" y="1720850"/>
          <p14:tracePt t="63042" x="1695450" y="1714500"/>
          <p14:tracePt t="63091" x="1701800" y="1708150"/>
          <p14:tracePt t="63126" x="1701800" y="1701800"/>
          <p14:tracePt t="63175" x="1695450" y="1708150"/>
          <p14:tracePt t="63182" x="1689100" y="1708150"/>
          <p14:tracePt t="63196" x="1676400" y="1714500"/>
          <p14:tracePt t="63210" x="1663700" y="1720850"/>
          <p14:tracePt t="63224" x="1638300" y="1727200"/>
          <p14:tracePt t="63234" x="1619250" y="1746250"/>
          <p14:tracePt t="63250" x="1600200" y="1758950"/>
          <p14:tracePt t="63267" x="1555750" y="1778000"/>
          <p14:tracePt t="63284" x="1524000" y="1803400"/>
          <p14:tracePt t="63301" x="1498600" y="1816100"/>
          <p14:tracePt t="63317" x="1479550" y="1822450"/>
          <p14:tracePt t="63334" x="1466850" y="1828800"/>
          <p14:tracePt t="63351" x="1460500" y="1835150"/>
          <p14:tracePt t="63491" x="1466850" y="1835150"/>
          <p14:tracePt t="63505" x="1473200" y="1828800"/>
          <p14:tracePt t="63512" x="1479550" y="1828800"/>
          <p14:tracePt t="63526" x="1479550" y="1822450"/>
          <p14:tracePt t="63536" x="1485900" y="1816100"/>
          <p14:tracePt t="63549" x="1498600" y="1809750"/>
          <p14:tracePt t="63566" x="1530350" y="1784350"/>
          <p14:tracePt t="63583" x="1568450" y="1758950"/>
          <p14:tracePt t="63599" x="1587500" y="1733550"/>
          <p14:tracePt t="63616" x="1612900" y="1720850"/>
          <p14:tracePt t="63633" x="1670050" y="1670050"/>
          <p14:tracePt t="63649" x="1682750" y="1657350"/>
          <p14:tracePt t="63666" x="1695450" y="1644650"/>
          <p14:tracePt t="63682" x="1714500" y="1625600"/>
          <p14:tracePt t="63699" x="1733550" y="1606550"/>
          <p14:tracePt t="63716" x="1746250" y="1600200"/>
          <p14:tracePt t="63732" x="1752600" y="1587500"/>
          <p14:tracePt t="63749" x="1771650" y="1581150"/>
          <p14:tracePt t="63766" x="1778000" y="1574800"/>
          <p14:tracePt t="63782" x="1784350" y="1568450"/>
          <p14:tracePt t="63799" x="1790700" y="1568450"/>
          <p14:tracePt t="63832" x="1797050" y="1568450"/>
          <p14:tracePt t="63983" x="1797050" y="1574800"/>
          <p14:tracePt t="63997" x="1790700" y="1581150"/>
          <p14:tracePt t="64004" x="1784350" y="1587500"/>
          <p14:tracePt t="64018" x="1778000" y="1593850"/>
          <p14:tracePt t="64032" x="1778000" y="1600200"/>
          <p14:tracePt t="64047" x="1758950" y="1638300"/>
          <p14:tracePt t="64064" x="1733550" y="1657350"/>
          <p14:tracePt t="64081" x="1701800" y="1714500"/>
          <p14:tracePt t="64098" x="1663700" y="1765300"/>
          <p14:tracePt t="64114" x="1644650" y="1790700"/>
          <p14:tracePt t="64131" x="1619250" y="1822450"/>
          <p14:tracePt t="64147" x="1600200" y="1841500"/>
          <p14:tracePt t="64164" x="1593850" y="1847850"/>
          <p14:tracePt t="64197" x="1587500" y="1854200"/>
          <p14:tracePt t="64229" x="1581150" y="1860550"/>
          <p14:tracePt t="64299" x="1587500" y="1866900"/>
          <p14:tracePt t="64306" x="1593850" y="1866900"/>
          <p14:tracePt t="64327" x="1600200" y="1866900"/>
          <p14:tracePt t="64334" x="1606550" y="1866900"/>
          <p14:tracePt t="64369" x="1612900" y="1866900"/>
          <p14:tracePt t="64376" x="1619250" y="1866900"/>
          <p14:tracePt t="64391" x="1631950" y="1866900"/>
          <p14:tracePt t="64400" x="1651000" y="1866900"/>
          <p14:tracePt t="64413" x="1670050" y="1866900"/>
          <p14:tracePt t="64430" x="1727200" y="1866900"/>
          <p14:tracePt t="64447" x="1797050" y="1866900"/>
          <p14:tracePt t="64463" x="1816100" y="1866900"/>
          <p14:tracePt t="64480" x="1873250" y="1866900"/>
          <p14:tracePt t="64497" x="1905000" y="1860550"/>
          <p14:tracePt t="64513" x="1917700" y="1860550"/>
          <p14:tracePt t="64530" x="1930400" y="1860550"/>
          <p14:tracePt t="64546" x="1943100" y="1860550"/>
          <p14:tracePt t="64630" x="1949450" y="1860550"/>
          <p14:tracePt t="64932" x="1949450" y="1866900"/>
          <p14:tracePt t="64988" x="1943100" y="1866900"/>
          <p14:tracePt t="65030" x="1943100" y="1873250"/>
          <p14:tracePt t="65079" x="1943100" y="1879600"/>
          <p14:tracePt t="65107" x="1949450" y="1879600"/>
          <p14:tracePt t="65128" x="1955800" y="1879600"/>
          <p14:tracePt t="65142" x="1962150" y="1879600"/>
          <p14:tracePt t="65163" x="1968500" y="1879600"/>
          <p14:tracePt t="65170" x="1974850" y="1879600"/>
          <p14:tracePt t="65180" x="1981200" y="1879600"/>
          <p14:tracePt t="65194" x="1987550" y="1879600"/>
          <p14:tracePt t="65212" x="2012950" y="1879600"/>
          <p14:tracePt t="65227" x="2032000" y="1879600"/>
          <p14:tracePt t="65244" x="2063750" y="1879600"/>
          <p14:tracePt t="65260" x="2082800" y="1879600"/>
          <p14:tracePt t="65277" x="2114550" y="1879600"/>
          <p14:tracePt t="65294" x="2139950" y="1873250"/>
          <p14:tracePt t="65311" x="2152650" y="1873250"/>
          <p14:tracePt t="65494" x="2146300" y="1873250"/>
          <p14:tracePt t="65501" x="2139950" y="1873250"/>
          <p14:tracePt t="65514" x="2127250" y="1873250"/>
          <p14:tracePt t="65526" x="2120900" y="1873250"/>
          <p14:tracePt t="65544" x="2101850" y="1866900"/>
          <p14:tracePt t="65559" x="2063750" y="1847850"/>
          <p14:tracePt t="65576" x="2044700" y="1841500"/>
          <p14:tracePt t="66126" x="2038350" y="1841500"/>
          <p14:tracePt t="66133" x="2032000" y="1841500"/>
          <p14:tracePt t="66147" x="2019300" y="1835150"/>
          <p14:tracePt t="66158" x="2006600" y="1816100"/>
          <p14:tracePt t="66174" x="1993900" y="1809750"/>
          <p14:tracePt t="66190" x="1974850" y="1803400"/>
          <p14:tracePt t="66207" x="1955800" y="1797050"/>
          <p14:tracePt t="66224" x="1943100" y="1790700"/>
          <p14:tracePt t="66241" x="1936750" y="1784350"/>
          <p14:tracePt t="66302" x="1930400" y="1778000"/>
          <p14:tracePt t="66337" x="1930400" y="1771650"/>
          <p14:tracePt t="66365" x="1930400" y="1765300"/>
          <p14:tracePt t="66372" x="1930400" y="1758950"/>
          <p14:tracePt t="66414" x="1930400" y="1752600"/>
          <p14:tracePt t="66435" x="1930400" y="1746250"/>
          <p14:tracePt t="66442" x="1930400" y="1739900"/>
          <p14:tracePt t="66459" x="1930400" y="1733550"/>
          <p14:tracePt t="66473" x="1924050" y="1733550"/>
          <p14:tracePt t="66489" x="1924050" y="1727200"/>
          <p14:tracePt t="66506" x="1924050" y="1720850"/>
          <p14:tracePt t="66534" x="1924050" y="1714500"/>
          <p14:tracePt t="66548" x="1924050" y="1708150"/>
          <p14:tracePt t="66582" x="1924050" y="1701800"/>
          <p14:tracePt t="66603" x="1924050" y="1695450"/>
          <p14:tracePt t="66625" x="1924050" y="1689100"/>
          <p14:tracePt t="66645" x="1924050" y="1682750"/>
          <p14:tracePt t="66709" x="1924050" y="1676400"/>
          <p14:tracePt t="66723" x="1924050" y="1670050"/>
          <p14:tracePt t="66744" x="1924050" y="1663700"/>
          <p14:tracePt t="66765" x="1930400" y="1657350"/>
          <p14:tracePt t="66794" x="1930400" y="1651000"/>
          <p14:tracePt t="66813" x="1936750" y="1644650"/>
          <p14:tracePt t="66863" x="1943100" y="1638300"/>
          <p14:tracePt t="66899" x="1949450" y="1631950"/>
          <p14:tracePt t="66934" x="1949450" y="1625600"/>
          <p14:tracePt t="66956" x="1955800" y="1619250"/>
          <p14:tracePt t="66969" x="1962150" y="1612900"/>
          <p14:tracePt t="66997" x="1968500" y="1612900"/>
          <p14:tracePt t="67067" x="1968500" y="1606550"/>
          <p14:tracePt t="67215" x="1974850" y="1606550"/>
          <p14:tracePt t="67250" x="1981200" y="1606550"/>
          <p14:tracePt t="67278" x="1981200" y="1612900"/>
          <p14:tracePt t="67531" x="1981200" y="1619250"/>
          <p14:tracePt t="67601" x="1974850" y="1625600"/>
          <p14:tracePt t="67706" x="1974850" y="1631950"/>
          <p14:tracePt t="67728" x="1968500" y="1638300"/>
          <p14:tracePt t="67749" x="1968500" y="1644650"/>
          <p14:tracePt t="67770" x="1968500" y="1651000"/>
          <p14:tracePt t="67777" x="1968500" y="1657350"/>
          <p14:tracePt t="67798" x="1962150" y="1657350"/>
          <p14:tracePt t="67812" x="1962150" y="1663700"/>
          <p14:tracePt t="67821" x="1962150" y="1670050"/>
          <p14:tracePt t="67840" x="1955800" y="1676400"/>
          <p14:tracePt t="67861" x="1949450" y="1676400"/>
          <p14:tracePt t="67871" x="1949450" y="1682750"/>
          <p14:tracePt t="67884" x="1943100" y="1689100"/>
          <p14:tracePt t="67901" x="1936750" y="1695450"/>
          <p14:tracePt t="67918" x="1911350" y="1733550"/>
          <p14:tracePt t="67934" x="1898650" y="1746250"/>
          <p14:tracePt t="67952" x="1885950" y="1758950"/>
          <p14:tracePt t="67968" x="1866900" y="1797050"/>
          <p14:tracePt t="67984" x="1835150" y="1822450"/>
          <p14:tracePt t="68002" x="1822450" y="1847850"/>
          <p14:tracePt t="68034" x="1816100" y="1854200"/>
          <p14:tracePt t="68051" x="1816100" y="1860550"/>
          <p14:tracePt t="68304" x="1822450" y="1860550"/>
          <p14:tracePt t="68310" x="1835150" y="1860550"/>
          <p14:tracePt t="68325" x="1847850" y="1860550"/>
          <p14:tracePt t="68333" x="1860550" y="1854200"/>
          <p14:tracePt t="68350" x="1885950" y="1854200"/>
          <p14:tracePt t="68367" x="1917700" y="1841500"/>
          <p14:tracePt t="68383" x="1949450" y="1835150"/>
          <p14:tracePt t="68399" x="1962150" y="1835150"/>
          <p14:tracePt t="68416" x="1981200" y="1828800"/>
          <p14:tracePt t="68432" x="1993900" y="1822450"/>
          <p14:tracePt t="68449" x="2000250" y="1822450"/>
          <p14:tracePt t="68483" x="2000250" y="1816100"/>
          <p14:tracePt t="68620" x="2006600" y="1822450"/>
          <p14:tracePt t="68661" x="2006600" y="1828800"/>
          <p14:tracePt t="68746" x="2006600" y="1835150"/>
          <p14:tracePt t="68781" x="2000250" y="1835150"/>
          <p14:tracePt t="68817" x="1993900" y="1835150"/>
          <p14:tracePt t="68852" x="1987550" y="1835150"/>
          <p14:tracePt t="69296" x="1955800" y="1835150"/>
          <p14:tracePt t="69303" x="1911350" y="1835150"/>
          <p14:tracePt t="69317" x="1860550" y="1835150"/>
          <p14:tracePt t="69331" x="1822450" y="1835150"/>
          <p14:tracePt t="69346" x="1746250" y="1835150"/>
          <p14:tracePt t="69363" x="1714500" y="1835150"/>
          <p14:tracePt t="69380" x="1676400" y="1835150"/>
          <p14:tracePt t="69396" x="1638300" y="1835150"/>
          <p14:tracePt t="69413" x="1638300" y="1841500"/>
          <p14:tracePt t="69430" x="1612900" y="1841500"/>
          <p14:tracePt t="69446" x="1593850" y="1847850"/>
          <p14:tracePt t="69479" x="1587500" y="1847850"/>
          <p14:tracePt t="69496" x="1581150" y="1847850"/>
          <p14:tracePt t="69633" x="1587500" y="1847850"/>
          <p14:tracePt t="69647" x="1593850" y="1841500"/>
          <p14:tracePt t="69654" x="1600200" y="1841500"/>
          <p14:tracePt t="69668" x="1606550" y="1841500"/>
          <p14:tracePt t="69678" x="1612900" y="1835150"/>
          <p14:tracePt t="69696" x="1619250" y="1828800"/>
          <p14:tracePt t="69712" x="1651000" y="1809750"/>
          <p14:tracePt t="69728" x="1689100" y="1778000"/>
          <p14:tracePt t="69745" x="1714500" y="1758950"/>
          <p14:tracePt t="69761" x="1758950" y="1727200"/>
          <p14:tracePt t="69778" x="1790700" y="1695450"/>
          <p14:tracePt t="69795" x="1809750" y="1676400"/>
          <p14:tracePt t="69811" x="1816100" y="1676400"/>
          <p14:tracePt t="69815" x="1828800" y="1670050"/>
          <p14:tracePt t="69845" x="1835150" y="1663700"/>
          <p14:tracePt t="70069" x="1835150" y="1670050"/>
          <p14:tracePt t="70075" x="1828800" y="1682750"/>
          <p14:tracePt t="70090" x="1822450" y="1689100"/>
          <p14:tracePt t="70097" x="1816100" y="1701800"/>
          <p14:tracePt t="70113" x="1803400" y="1714500"/>
          <p14:tracePt t="70127" x="1784350" y="1758950"/>
          <p14:tracePt t="70143" x="1778000" y="1778000"/>
          <p14:tracePt t="70160" x="1752600" y="1809750"/>
          <p14:tracePt t="70177" x="1752600" y="1816100"/>
          <p14:tracePt t="70193" x="1739900" y="1841500"/>
          <p14:tracePt t="70210" x="1733550" y="1854200"/>
          <p14:tracePt t="70226" x="1733550" y="1860550"/>
          <p14:tracePt t="70462" x="1739900" y="1860550"/>
          <p14:tracePt t="70469" x="1752600" y="1860550"/>
          <p14:tracePt t="70478" x="1771650" y="1854200"/>
          <p14:tracePt t="70492" x="1790700" y="1847850"/>
          <p14:tracePt t="70509" x="1822450" y="1835150"/>
          <p14:tracePt t="70525" x="1879600" y="1822450"/>
          <p14:tracePt t="70542" x="1917700" y="1816100"/>
          <p14:tracePt t="70559" x="1930400" y="1816100"/>
          <p14:tracePt t="70575" x="1955800" y="1809750"/>
          <p14:tracePt t="70592" x="1974850" y="1809750"/>
          <p14:tracePt t="70609" x="1981200" y="1809750"/>
          <p14:tracePt t="70641" x="1974850" y="1809750"/>
          <p14:tracePt t="70661" x="1968500" y="1809750"/>
          <p14:tracePt t="70674" x="1962150" y="1809750"/>
          <p14:tracePt t="71012" x="2000250" y="1809750"/>
          <p14:tracePt t="71019" x="2051050" y="1809750"/>
          <p14:tracePt t="71033" x="2114550" y="1809750"/>
          <p14:tracePt t="71043" x="2203450" y="1809750"/>
          <p14:tracePt t="71056" x="2292350" y="1809750"/>
          <p14:tracePt t="71074" x="2520950" y="1822450"/>
          <p14:tracePt t="71090" x="2736850" y="1822450"/>
          <p14:tracePt t="71107" x="2838450" y="1822450"/>
          <p14:tracePt t="71124" x="3022600" y="1841500"/>
          <p14:tracePt t="71140" x="3175000" y="1860550"/>
          <p14:tracePt t="71157" x="3225800" y="1860550"/>
          <p14:tracePt t="71174" x="3295650" y="1873250"/>
          <p14:tracePt t="71190" x="3327400" y="1873250"/>
          <p14:tracePt t="71206" x="3365500" y="1873250"/>
          <p14:tracePt t="71223" x="3397250" y="1873250"/>
          <p14:tracePt t="71239" x="3422650" y="1873250"/>
          <p14:tracePt t="71256" x="3435350" y="1879600"/>
          <p14:tracePt t="71273" x="3460750" y="1892300"/>
          <p14:tracePt t="71289" x="3473450" y="1898650"/>
          <p14:tracePt t="71306" x="3492500" y="1905000"/>
          <p14:tracePt t="71322" x="3517900" y="1911350"/>
          <p14:tracePt t="71339" x="3524250" y="1917700"/>
          <p14:tracePt t="71343" x="3536950" y="1924050"/>
          <p14:tracePt t="71359" x="3556000" y="1943100"/>
          <p14:tracePt t="71372" x="3568700" y="1949450"/>
          <p14:tracePt t="71389" x="3594100" y="1962150"/>
          <p14:tracePt t="71406" x="3644900" y="1981200"/>
          <p14:tracePt t="71422" x="3670300" y="2000250"/>
          <p14:tracePt t="71439" x="3702050" y="2006600"/>
          <p14:tracePt t="71455" x="3771900" y="2025650"/>
          <p14:tracePt t="71472" x="3816350" y="2025650"/>
          <p14:tracePt t="71490" x="3905250" y="2038350"/>
          <p14:tracePt t="71506" x="3943350" y="2038350"/>
          <p14:tracePt t="71522" x="4000500" y="2032000"/>
          <p14:tracePt t="71539" x="4095750" y="2019300"/>
          <p14:tracePt t="71555" x="4121150" y="2006600"/>
          <p14:tracePt t="71572" x="4152900" y="2000250"/>
          <p14:tracePt t="71589" x="4184650" y="1993900"/>
          <p14:tracePt t="71605" x="4191000" y="1987550"/>
          <p14:tracePt t="71622" x="4197350" y="1981200"/>
          <p14:tracePt t="71638" x="4191000" y="1981200"/>
          <p14:tracePt t="71655" x="4133850" y="1974850"/>
          <p14:tracePt t="71672" x="3975100" y="1949450"/>
          <p14:tracePt t="71688" x="3873500" y="1936750"/>
          <p14:tracePt t="71705" x="3568700" y="1905000"/>
          <p14:tracePt t="71722" x="3130550" y="1860550"/>
          <p14:tracePt t="71738" x="2889250" y="1835150"/>
          <p14:tracePt t="71755" x="2698750" y="1822450"/>
          <p14:tracePt t="71772" x="2298700" y="1784350"/>
          <p14:tracePt t="71789" x="2235200" y="1784350"/>
          <p14:tracePt t="71805" x="2190750" y="1778000"/>
          <p14:tracePt t="71821" x="2152650" y="1778000"/>
          <p14:tracePt t="71837" x="2139950" y="1778000"/>
          <p14:tracePt t="71925" x="2152650" y="1778000"/>
          <p14:tracePt t="71932" x="2165350" y="1778000"/>
          <p14:tracePt t="71946" x="2184400" y="1778000"/>
          <p14:tracePt t="71955" x="2222500" y="1778000"/>
          <p14:tracePt t="71970" x="2260600" y="1778000"/>
          <p14:tracePt t="71988" x="2432050" y="1790700"/>
          <p14:tracePt t="72004" x="2679700" y="1790700"/>
          <p14:tracePt t="72021" x="2819400" y="1803400"/>
          <p14:tracePt t="72038" x="3098800" y="1809750"/>
          <p14:tracePt t="72054" x="3327400" y="1822450"/>
          <p14:tracePt t="72070" x="3416300" y="1822450"/>
          <p14:tracePt t="72087" x="3556000" y="1822450"/>
          <p14:tracePt t="72103" x="3619500" y="1809750"/>
          <p14:tracePt t="72121" x="3733800" y="1803400"/>
          <p14:tracePt t="72137" x="3752850" y="1797050"/>
          <p14:tracePt t="72154" x="3765550" y="1797050"/>
          <p14:tracePt t="72170" x="3790950" y="1790700"/>
          <p14:tracePt t="72186" x="3797300" y="1790700"/>
          <p14:tracePt t="72203" x="3803650" y="1790700"/>
          <p14:tracePt t="72220" x="3829050" y="1784350"/>
          <p14:tracePt t="72237" x="3854450" y="1784350"/>
          <p14:tracePt t="72253" x="3867150" y="1778000"/>
          <p14:tracePt t="72270" x="3905250" y="1778000"/>
          <p14:tracePt t="72286" x="3949700" y="1778000"/>
          <p14:tracePt t="72303" x="3975100" y="1778000"/>
          <p14:tracePt t="72320" x="4032250" y="1778000"/>
          <p14:tracePt t="72336" x="4089400" y="1778000"/>
          <p14:tracePt t="72352" x="4114800" y="1778000"/>
          <p14:tracePt t="72356" x="4140200" y="1778000"/>
          <p14:tracePt t="72369" x="4159250" y="1784350"/>
          <p14:tracePt t="72386" x="4191000" y="1784350"/>
          <p14:tracePt t="72403" x="4267200" y="1797050"/>
          <p14:tracePt t="72419" x="4292600" y="1797050"/>
          <p14:tracePt t="72436" x="4311650" y="1803400"/>
          <p14:tracePt t="72452" x="4349750" y="1803400"/>
          <p14:tracePt t="72469" x="4381500" y="1803400"/>
          <p14:tracePt t="72485" x="4394200" y="1809750"/>
          <p14:tracePt t="72502" x="4419600" y="1816100"/>
          <p14:tracePt t="72519" x="4445000" y="1822450"/>
          <p14:tracePt t="72537" x="4464050" y="1828800"/>
          <p14:tracePt t="72552" x="4470400" y="1828800"/>
          <p14:tracePt t="72568" x="4483100" y="1828800"/>
          <p14:tracePt t="72649" x="4483100" y="1835150"/>
          <p14:tracePt t="72677" x="4476750" y="1835150"/>
          <p14:tracePt t="72691" x="4470400" y="1841500"/>
          <p14:tracePt t="72698" x="4464050" y="1841500"/>
          <p14:tracePt t="72712" x="4457700" y="1847850"/>
          <p14:tracePt t="72721" x="4451350" y="1854200"/>
          <p14:tracePt t="72735" x="4432300" y="1860550"/>
          <p14:tracePt t="72751" x="4394200" y="1885950"/>
          <p14:tracePt t="72768" x="4343400" y="1917700"/>
          <p14:tracePt t="72784" x="4311650" y="1930400"/>
          <p14:tracePt t="72801" x="4260850" y="1962150"/>
          <p14:tracePt t="72818" x="4222750" y="1981200"/>
          <p14:tracePt t="72834" x="4210050" y="1993900"/>
          <p14:tracePt t="72851" x="4197350" y="2006600"/>
          <p14:tracePt t="72867" x="4191000" y="2006600"/>
          <p14:tracePt t="72930" x="4197350" y="2006600"/>
          <p14:tracePt t="72944" x="4197350" y="2000250"/>
          <p14:tracePt t="72958" x="4210050" y="2000250"/>
          <p14:tracePt t="72968" x="4216400" y="1993900"/>
          <p14:tracePt t="72983" x="4229100" y="1987550"/>
          <p14:tracePt t="73001" x="4260850" y="1968500"/>
          <p14:tracePt t="73017" x="4292600" y="1955800"/>
          <p14:tracePt t="73034" x="4311650" y="1943100"/>
          <p14:tracePt t="73051" x="4356100" y="1924050"/>
          <p14:tracePt t="73067" x="4375150" y="1917700"/>
          <p14:tracePt t="73085" x="4394200" y="1905000"/>
          <p14:tracePt t="73100" x="4400550" y="1905000"/>
          <p14:tracePt t="73136" x="4387850" y="1905000"/>
          <p14:tracePt t="73149" x="4368800" y="1905000"/>
          <p14:tracePt t="73166" x="4337050" y="1917700"/>
          <p14:tracePt t="73183" x="4267200" y="1936750"/>
          <p14:tracePt t="73199" x="4171950" y="1974850"/>
          <p14:tracePt t="73216" x="4140200" y="1987550"/>
          <p14:tracePt t="73233" x="4089400" y="2012950"/>
          <p14:tracePt t="73249" x="4070350" y="2025650"/>
          <p14:tracePt t="73266" x="4064000" y="2025650"/>
          <p14:tracePt t="73283" x="4064000" y="2032000"/>
          <p14:tracePt t="73299" x="4070350" y="2032000"/>
          <p14:tracePt t="73316" x="4102100" y="2032000"/>
          <p14:tracePt t="73332" x="4121150" y="2044700"/>
          <p14:tracePt t="73349" x="4152900" y="2044700"/>
          <p14:tracePt t="73366" x="4203700" y="2038350"/>
          <p14:tracePt t="73382" x="4229100" y="2038350"/>
          <p14:tracePt t="73385" x="4254500" y="2032000"/>
          <p14:tracePt t="73415" x="4286250" y="2025650"/>
          <p14:tracePt t="73432" x="4298950" y="2025650"/>
          <p14:tracePt t="73449" x="4305300" y="2019300"/>
          <p14:tracePt t="73482" x="4311650" y="2019300"/>
          <p14:tracePt t="73534" x="4318000" y="2019300"/>
          <p14:tracePt t="73650" x="4318000" y="2012950"/>
          <p14:tracePt t="74138" x="4298950" y="2025650"/>
          <p14:tracePt t="74153" x="4254500" y="2063750"/>
          <p14:tracePt t="74160" x="4216400" y="2095500"/>
          <p14:tracePt t="74174" x="4178300" y="2139950"/>
          <p14:tracePt t="74183" x="4133850" y="2178050"/>
          <p14:tracePt t="74196" x="4108450" y="2222500"/>
          <p14:tracePt t="74212" x="4057650" y="2311400"/>
          <p14:tracePt t="74231" x="4006850" y="2425700"/>
          <p14:tracePt t="74246" x="3981450" y="2489200"/>
          <p14:tracePt t="74263" x="3962400" y="2559050"/>
          <p14:tracePt t="74280" x="3924300" y="2717800"/>
          <p14:tracePt t="74296" x="3917950" y="2749550"/>
          <p14:tracePt t="74313" x="3917950" y="2774950"/>
          <p14:tracePt t="74329" x="3911600" y="2806700"/>
          <p14:tracePt t="74346" x="3911600" y="2819400"/>
          <p14:tracePt t="74362" x="3905250" y="2819400"/>
          <p14:tracePt t="74395" x="3905250" y="2832100"/>
          <p14:tracePt t="74412" x="3905250" y="2844800"/>
          <p14:tracePt t="74429" x="3892550" y="2876550"/>
          <p14:tracePt t="74445" x="3879850" y="2927350"/>
          <p14:tracePt t="74463" x="3860800" y="2978150"/>
          <p14:tracePt t="74478" x="3854450" y="3009900"/>
          <p14:tracePt t="74495" x="3835400" y="3060700"/>
          <p14:tracePt t="74512" x="3816350" y="3098800"/>
          <p14:tracePt t="74528" x="3803650" y="3111500"/>
          <p14:tracePt t="74545" x="3797300" y="3124200"/>
          <p14:tracePt t="74562" x="3771900" y="3155950"/>
          <p14:tracePt t="74578" x="3765550" y="3162300"/>
          <p14:tracePt t="74596" x="3759200" y="3181350"/>
          <p14:tracePt t="74611" x="3752850" y="3187700"/>
          <p14:tracePt t="74628" x="3740150" y="3200400"/>
          <p14:tracePt t="74645" x="3733800" y="3200400"/>
          <p14:tracePt t="74661" x="3733800" y="3206750"/>
          <p14:tracePt t="74736" x="3727450" y="3213100"/>
          <p14:tracePt t="74813" x="3727450" y="3219450"/>
          <p14:tracePt t="74834" x="3727450" y="3232150"/>
          <p14:tracePt t="74841" x="3727450" y="3244850"/>
          <p14:tracePt t="74855" x="3727450" y="3251200"/>
          <p14:tracePt t="74876" x="3727450" y="3263900"/>
          <p14:tracePt t="74883" x="3727450" y="3282950"/>
          <p14:tracePt t="74898" x="3727450" y="3295650"/>
          <p14:tracePt t="74910" x="3733800" y="3321050"/>
          <p14:tracePt t="74927" x="3740150" y="3359150"/>
          <p14:tracePt t="74944" x="3752850" y="3384550"/>
          <p14:tracePt t="74961" x="3771900" y="3416300"/>
          <p14:tracePt t="74977" x="3790950" y="3448050"/>
          <p14:tracePt t="74994" x="3803650" y="3473450"/>
          <p14:tracePt t="75010" x="3841750" y="3498850"/>
          <p14:tracePt t="75026" x="3867150" y="3524250"/>
          <p14:tracePt t="75043" x="3879850" y="3543300"/>
          <p14:tracePt t="75060" x="3905250" y="3549650"/>
          <p14:tracePt t="75076" x="3911600" y="3549650"/>
          <p14:tracePt t="75094" x="3917950" y="3549650"/>
          <p14:tracePt t="75126" x="3924300" y="3556000"/>
          <p14:tracePt t="75186" x="3930650" y="3556000"/>
          <p14:tracePt t="75277" x="3937000" y="3556000"/>
          <p14:tracePt t="75283" x="3943350" y="3556000"/>
          <p14:tracePt t="75298" x="3949700" y="3556000"/>
          <p14:tracePt t="75308" x="3962400" y="3556000"/>
          <p14:tracePt t="75326" x="3981450" y="3556000"/>
          <p14:tracePt t="75342" x="4000500" y="3556000"/>
          <p14:tracePt t="75358" x="4038600" y="3549650"/>
          <p14:tracePt t="75376" x="4089400" y="3536950"/>
          <p14:tracePt t="75392" x="4114800" y="3524250"/>
          <p14:tracePt t="75396" x="4133850" y="3505200"/>
          <p14:tracePt t="75409" x="4165600" y="3492500"/>
          <p14:tracePt t="75425" x="4197350" y="3467100"/>
          <p14:tracePt t="75442" x="4210050" y="3448050"/>
          <p14:tracePt t="75459" x="4235450" y="3422650"/>
          <p14:tracePt t="75475" x="4254500" y="3403600"/>
          <p14:tracePt t="75492" x="4254500" y="3397250"/>
          <p14:tracePt t="75509" x="4260850" y="3397250"/>
          <p14:tracePt t="75541" x="4267200" y="3390900"/>
          <p14:tracePt t="75558" x="4273550" y="3384550"/>
          <p14:tracePt t="75574" x="4273550" y="3378200"/>
          <p14:tracePt t="75607" x="4279900" y="3371850"/>
          <p14:tracePt t="75614" x="4279900" y="3365500"/>
          <p14:tracePt t="75635" x="4286250" y="3359150"/>
          <p14:tracePt t="75656" x="4292600" y="3359150"/>
          <p14:tracePt t="75684" x="4292600" y="3352800"/>
          <p14:tracePt t="75705" x="4292600" y="3346450"/>
          <p14:tracePt t="75726" x="4298950" y="3346450"/>
          <p14:tracePt t="75747" x="4298950" y="3340100"/>
          <p14:tracePt t="75754" x="4305300" y="3333750"/>
          <p14:tracePt t="75768" x="4311650" y="3333750"/>
          <p14:tracePt t="75777" x="4318000" y="3327400"/>
          <p14:tracePt t="75791" x="4330700" y="3314700"/>
          <p14:tracePt t="75807" x="4343400" y="3302000"/>
          <p14:tracePt t="75824" x="4394200" y="3257550"/>
          <p14:tracePt t="75841" x="4489450" y="3181350"/>
          <p14:tracePt t="75857" x="4546600" y="3136900"/>
          <p14:tracePt t="75874" x="4686300" y="3016250"/>
          <p14:tracePt t="75890" x="4851400" y="2889250"/>
          <p14:tracePt t="75907" x="4933950" y="2819400"/>
          <p14:tracePt t="75910" x="5016500" y="2755900"/>
          <p14:tracePt t="75924" x="5099050" y="2679700"/>
          <p14:tracePt t="75941" x="5245100" y="2559050"/>
          <p14:tracePt t="75957" x="5314950" y="2508250"/>
          <p14:tracePt t="75973" x="5416550" y="2413000"/>
          <p14:tracePt t="75990" x="5511800" y="2349500"/>
          <p14:tracePt t="76007" x="5575300" y="2311400"/>
          <p14:tracePt t="76024" x="5594350" y="2298700"/>
          <p14:tracePt t="76040" x="5632450" y="2266950"/>
          <p14:tracePt t="76057" x="5645150" y="2260600"/>
          <p14:tracePt t="76073" x="5657850" y="2241550"/>
          <p14:tracePt t="76089" x="5664200" y="2241550"/>
          <p14:tracePt t="76106" x="5715000" y="2203450"/>
          <p14:tracePt t="76123" x="5721350" y="2190750"/>
          <p14:tracePt t="76141" x="5746750" y="2171700"/>
          <p14:tracePt t="76156" x="5765800" y="2152650"/>
          <p14:tracePt t="76173" x="5791200" y="2120900"/>
          <p14:tracePt t="76190" x="5816600" y="2095500"/>
          <p14:tracePt t="76206" x="5822950" y="2082800"/>
          <p14:tracePt t="76222" x="5835650" y="2063750"/>
          <p14:tracePt t="76240" x="5835650" y="2057400"/>
          <p14:tracePt t="76272" x="5835650" y="2051050"/>
          <p14:tracePt t="76337" x="5835650" y="2044700"/>
          <p14:tracePt t="76351" x="5829300" y="2044700"/>
          <p14:tracePt t="76365" x="5816600" y="2038350"/>
          <p14:tracePt t="76379" x="5803900" y="2032000"/>
          <p14:tracePt t="76388" x="5791200" y="2025650"/>
          <p14:tracePt t="76405" x="5759450" y="2012950"/>
          <p14:tracePt t="76422" x="5619750" y="1968500"/>
          <p14:tracePt t="76438" x="5568950" y="1955800"/>
          <p14:tracePt t="76455" x="5435600" y="1936750"/>
          <p14:tracePt t="76472" x="5302250" y="1917700"/>
          <p14:tracePt t="76488" x="5251450" y="1917700"/>
          <p14:tracePt t="76506" x="5149850" y="1911350"/>
          <p14:tracePt t="76521" x="5080000" y="1911350"/>
          <p14:tracePt t="76538" x="5060950" y="1911350"/>
          <p14:tracePt t="76555" x="5035550" y="1911350"/>
          <p14:tracePt t="76572" x="5022850" y="1911350"/>
          <p14:tracePt t="76632" x="5016500" y="1911350"/>
          <p14:tracePt t="76639" x="5010150" y="1905000"/>
          <p14:tracePt t="76653" x="5003800" y="1898650"/>
          <p14:tracePt t="76659" x="4997450" y="1898650"/>
          <p14:tracePt t="76671" x="4991100" y="1892300"/>
          <p14:tracePt t="76688" x="4978400" y="1885950"/>
          <p14:tracePt t="76704" x="4972050" y="1885950"/>
          <p14:tracePt t="76721" x="4965700" y="1885950"/>
          <p14:tracePt t="76738" x="4953000" y="1879600"/>
          <p14:tracePt t="76754" x="4946650" y="1879600"/>
          <p14:tracePt t="76770" x="4940300" y="1873250"/>
          <p14:tracePt t="76787" x="4933950" y="1866900"/>
          <p14:tracePt t="76804" x="4921250" y="1860550"/>
          <p14:tracePt t="76821" x="4914900" y="1860550"/>
          <p14:tracePt t="76837" x="4908550" y="1854200"/>
          <p14:tracePt t="76854" x="4902200" y="1854200"/>
          <p14:tracePt t="76913" x="4902200" y="1847850"/>
          <p14:tracePt t="76969" x="4908550" y="1847850"/>
          <p14:tracePt t="76983" x="4914900" y="1847850"/>
          <p14:tracePt t="76990" x="4921250" y="1847850"/>
          <p14:tracePt t="77006" x="4927600" y="1847850"/>
          <p14:tracePt t="77019" x="4946650" y="1847850"/>
          <p14:tracePt t="77036" x="4959350" y="1847850"/>
          <p14:tracePt t="77054" x="4991100" y="1847850"/>
          <p14:tracePt t="77069" x="5010150" y="1847850"/>
          <p14:tracePt t="77086" x="5029200" y="1847850"/>
          <p14:tracePt t="77103" x="5054600" y="1847850"/>
          <p14:tracePt t="77119" x="5060950" y="1847850"/>
          <p14:tracePt t="77136" x="5073650" y="1847850"/>
          <p14:tracePt t="77153" x="5086350" y="1847850"/>
          <p14:tracePt t="77186" x="5092700" y="1847850"/>
          <p14:tracePt t="77202" x="5105400" y="1847850"/>
          <p14:tracePt t="77236" x="5111750" y="1847850"/>
          <p14:tracePt t="77313" x="5105400" y="1847850"/>
          <p14:tracePt t="77320" x="5099050" y="1847850"/>
          <p14:tracePt t="77334" x="5092700" y="1847850"/>
          <p14:tracePt t="77348" x="5080000" y="1847850"/>
          <p14:tracePt t="77363" x="5054600" y="1860550"/>
          <p14:tracePt t="77371" x="5022850" y="1873250"/>
          <p14:tracePt t="77385" x="4902200" y="1892300"/>
          <p14:tracePt t="77402" x="4838700" y="1892300"/>
          <p14:tracePt t="77419" x="4692650" y="1924050"/>
          <p14:tracePt t="77435" x="4578350" y="1936750"/>
          <p14:tracePt t="77451" x="4533900" y="1949450"/>
          <p14:tracePt t="77468" x="4470400" y="1962150"/>
          <p14:tracePt t="77485" x="4451350" y="1962150"/>
          <p14:tracePt t="77501" x="4438650" y="1962150"/>
          <p14:tracePt t="77518" x="4419600" y="1968500"/>
          <p14:tracePt t="77559" x="4425950" y="1962150"/>
          <p14:tracePt t="77568" x="4432300" y="1955800"/>
          <p14:tracePt t="77584" x="4438650" y="1949450"/>
          <p14:tracePt t="77602" x="4457700" y="1924050"/>
          <p14:tracePt t="77617" x="4470400" y="1911350"/>
          <p14:tracePt t="77634" x="4476750" y="1892300"/>
          <p14:tracePt t="77651" x="4502150" y="1860550"/>
          <p14:tracePt t="77667" x="4502150" y="1854200"/>
          <p14:tracePt t="77763" x="4508500" y="1854200"/>
          <p14:tracePt t="77791" x="4514850" y="1854200"/>
          <p14:tracePt t="77812" x="4521200" y="1854200"/>
          <p14:tracePt t="77826" x="4527550" y="1854200"/>
          <p14:tracePt t="77834" x="4540250" y="1854200"/>
          <p14:tracePt t="77854" x="4546600" y="1854200"/>
          <p14:tracePt t="77866" x="4559300" y="1854200"/>
          <p14:tracePt t="77883" x="4603750" y="1860550"/>
          <p14:tracePt t="77900" x="4629150" y="1866900"/>
          <p14:tracePt t="77917" x="4679950" y="1873250"/>
          <p14:tracePt t="77933" x="4737100" y="1879600"/>
          <p14:tracePt t="77950" x="4768850" y="1892300"/>
          <p14:tracePt t="77967" x="4819650" y="1898650"/>
          <p14:tracePt t="77983" x="4832350" y="1898650"/>
          <p14:tracePt t="77999" x="4864100" y="1911350"/>
          <p14:tracePt t="78016" x="4889500" y="1911350"/>
          <p14:tracePt t="78033" x="4902200" y="1917700"/>
          <p14:tracePt t="78050" x="4921250" y="1917700"/>
          <p14:tracePt t="78066" x="4933950" y="1924050"/>
          <p14:tracePt t="78083" x="4946650" y="1924050"/>
          <p14:tracePt t="78100" x="4959350" y="1924050"/>
          <p14:tracePt t="78116" x="4972050" y="1924050"/>
          <p14:tracePt t="78149" x="4991100" y="1930400"/>
          <p14:tracePt t="78166" x="5003800" y="1936750"/>
          <p14:tracePt t="78182" x="5010150" y="1936750"/>
          <p14:tracePt t="78199" x="5029200" y="1943100"/>
          <p14:tracePt t="78216" x="5035550" y="1943100"/>
          <p14:tracePt t="78233" x="5041900" y="1943100"/>
          <p14:tracePt t="78248" x="5067300" y="1949450"/>
          <p14:tracePt t="78265" x="5080000" y="1949450"/>
          <p14:tracePt t="78282" x="5105400" y="1955800"/>
          <p14:tracePt t="78298" x="5118100" y="1962150"/>
          <p14:tracePt t="78315" x="5130800" y="1962150"/>
          <p14:tracePt t="78332" x="5156200" y="1968500"/>
          <p14:tracePt t="78348" x="5162550" y="1968500"/>
          <p14:tracePt t="78365" x="5162550" y="1974850"/>
          <p14:tracePt t="78382" x="5181600" y="1974850"/>
          <p14:tracePt t="78398" x="5187950" y="1974850"/>
          <p14:tracePt t="78415" x="5194300" y="1974850"/>
          <p14:tracePt t="78431" x="5200650" y="1981200"/>
          <p14:tracePt t="78483" x="5207000" y="1981200"/>
          <p14:tracePt t="78550" x="5213350" y="1981200"/>
          <p14:tracePt t="78666" x="5213350" y="1974850"/>
          <p14:tracePt t="78765" x="5213350" y="1968500"/>
          <p14:tracePt t="78800" x="5213350" y="1962150"/>
          <p14:tracePt t="78882" x="5207000" y="1955800"/>
          <p14:tracePt t="78915" x="5207000" y="1943100"/>
          <p14:tracePt t="78948" x="5200650" y="1936750"/>
          <p14:tracePt t="78964" x="5200650" y="1930400"/>
          <p14:tracePt t="79019" x="5200650" y="1924050"/>
          <p14:tracePt t="79041" x="5200650" y="1917700"/>
          <p14:tracePt t="79048" x="5200650" y="1911350"/>
          <p14:tracePt t="79062" x="5213350" y="1905000"/>
          <p14:tracePt t="79079" x="5238750" y="1885950"/>
          <p14:tracePt t="79096" x="5257800" y="1873250"/>
          <p14:tracePt t="79113" x="5314950" y="1847850"/>
          <p14:tracePt t="79129" x="5353050" y="1828800"/>
          <p14:tracePt t="79147" x="5378450" y="1822450"/>
          <p14:tracePt t="79162" x="5391150" y="1816100"/>
          <p14:tracePt t="79179" x="5391150" y="1809750"/>
          <p14:tracePt t="79212" x="5372100" y="1816100"/>
          <p14:tracePt t="79229" x="5353050" y="1822450"/>
          <p14:tracePt t="79246" x="5270500" y="1841500"/>
          <p14:tracePt t="79262" x="5130800" y="1860550"/>
          <p14:tracePt t="79279" x="5035550" y="1866900"/>
          <p14:tracePt t="79295" x="4870450" y="1885950"/>
          <p14:tracePt t="79312" x="4762500" y="1898650"/>
          <p14:tracePt t="79329" x="4718050" y="1898650"/>
          <p14:tracePt t="79345" x="4711700" y="1898650"/>
          <p14:tracePt t="79378" x="4756150" y="1885950"/>
          <p14:tracePt t="79395" x="4806950" y="1885950"/>
          <p14:tracePt t="79412" x="4946650" y="1866900"/>
          <p14:tracePt t="79429" x="5111750" y="1866900"/>
          <p14:tracePt t="79445" x="5194300" y="1854200"/>
          <p14:tracePt t="79449" x="5270500" y="1854200"/>
          <p14:tracePt t="79464" x="5321300" y="1847850"/>
          <p14:tracePt t="79477" x="5384800" y="1828800"/>
          <p14:tracePt t="79494" x="5397500" y="1828800"/>
          <p14:tracePt t="79511" x="5403850" y="1828800"/>
          <p14:tracePt t="79540" x="5397500" y="1828800"/>
          <p14:tracePt t="79547" x="5391150" y="1828800"/>
          <p14:tracePt t="79568" x="5384800" y="1828800"/>
          <p14:tracePt t="79589" x="5378450" y="1828800"/>
          <p14:tracePt t="79610" x="5378450" y="1835150"/>
          <p14:tracePt t="79814" x="5378450" y="1841500"/>
          <p14:tracePt t="79849" x="5378450" y="1847850"/>
          <p14:tracePt t="80302" x="5403850" y="1847850"/>
          <p14:tracePt t="80310" x="5454650" y="1854200"/>
          <p14:tracePt t="80324" x="5511800" y="1866900"/>
          <p14:tracePt t="80330" x="5562600" y="1873250"/>
          <p14:tracePt t="80345" x="5607050" y="1892300"/>
          <p14:tracePt t="80359" x="5645150" y="1892300"/>
          <p14:tracePt t="80375" x="5683250" y="1898650"/>
          <p14:tracePt t="80391" x="5695950" y="1898650"/>
          <p14:tracePt t="80408" x="5715000" y="1898650"/>
          <p14:tracePt t="80492" x="5715000" y="1905000"/>
          <p14:tracePt t="80513" x="5708650" y="1905000"/>
          <p14:tracePt t="80541" x="5702300" y="1911350"/>
          <p14:tracePt t="80555" x="5695950" y="1911350"/>
          <p14:tracePt t="80562" x="5689600" y="1911350"/>
          <p14:tracePt t="80578" x="5683250" y="1911350"/>
          <p14:tracePt t="80591" x="5670550" y="1911350"/>
          <p14:tracePt t="80607" x="5657850" y="1911350"/>
          <p14:tracePt t="80624" x="5645150" y="1911350"/>
          <p14:tracePt t="80641" x="5607050" y="1917700"/>
          <p14:tracePt t="80657" x="5575300" y="1917700"/>
          <p14:tracePt t="80674" x="5543550" y="1924050"/>
          <p14:tracePt t="80690" x="5530850" y="1924050"/>
          <p14:tracePt t="80707" x="5518150" y="1924050"/>
          <p14:tracePt t="80724" x="5511800" y="1924050"/>
          <p14:tracePt t="80794" x="5518150" y="1924050"/>
          <p14:tracePt t="80801" x="5524500" y="1924050"/>
          <p14:tracePt t="80815" x="5530850" y="1924050"/>
          <p14:tracePt t="80823" x="5537200" y="1917700"/>
          <p14:tracePt t="80839" x="5543550" y="1917700"/>
          <p14:tracePt t="80857" x="5575300" y="1911350"/>
          <p14:tracePt t="80873" x="5607050" y="1905000"/>
          <p14:tracePt t="80890" x="5619750" y="1905000"/>
          <p14:tracePt t="80907" x="5651500" y="1898650"/>
          <p14:tracePt t="80923" x="5664200" y="1898650"/>
          <p14:tracePt t="80939" x="5683250" y="1892300"/>
          <p14:tracePt t="80956" x="5695950" y="1892300"/>
          <p14:tracePt t="80983" x="5708650" y="1892300"/>
          <p14:tracePt t="81005" x="5715000" y="1885950"/>
          <p14:tracePt t="81026" x="5721350" y="1885950"/>
          <p14:tracePt t="81046" x="5727700" y="1885950"/>
          <p14:tracePt t="81067" x="5734050" y="1885950"/>
          <p14:tracePt t="81074" x="5740400" y="1885950"/>
          <p14:tracePt t="81103" x="5746750" y="1885950"/>
          <p14:tracePt t="81117" x="5753100" y="1885950"/>
          <p14:tracePt t="81125" x="5759450" y="1885950"/>
          <p14:tracePt t="81145" x="5765800" y="1885950"/>
          <p14:tracePt t="81155" x="5772150" y="1885950"/>
          <p14:tracePt t="81175" x="5778500" y="1885950"/>
          <p14:tracePt t="81216" x="5784850" y="1885950"/>
          <p14:tracePt t="81223" x="5791200" y="1885950"/>
          <p14:tracePt t="81244" x="5797550" y="1885950"/>
          <p14:tracePt t="81265" x="5803900" y="1885950"/>
          <p14:tracePt t="81293" x="5810250" y="1885950"/>
          <p14:tracePt t="81335" x="5816600" y="1885950"/>
          <p14:tracePt t="81363" x="5822950" y="1885950"/>
          <p14:tracePt t="81398" x="5829300" y="1879600"/>
          <p14:tracePt t="81433" x="5835650" y="1879600"/>
          <p14:tracePt t="81456" x="5842000" y="1879600"/>
          <p14:tracePt t="81476" x="5848350" y="1879600"/>
          <p14:tracePt t="81539" x="5854700" y="1879600"/>
          <p14:tracePt t="82051" x="5861050" y="1873250"/>
          <p14:tracePt t="82058" x="5867400" y="1873250"/>
          <p14:tracePt t="82087" x="5867400" y="1866900"/>
          <p14:tracePt t="82114" x="5873750" y="1866900"/>
          <p14:tracePt t="82128" x="5873750" y="1860550"/>
          <p14:tracePt t="82138" x="5880100" y="1854200"/>
          <p14:tracePt t="82157" x="5880100" y="1847850"/>
          <p14:tracePt t="82592" x="5880100" y="1854200"/>
          <p14:tracePt t="82613" x="5873750" y="1860550"/>
          <p14:tracePt t="82627" x="5873750" y="1866900"/>
          <p14:tracePt t="82642" x="5867400" y="1866900"/>
          <p14:tracePt t="82650" x="5867400" y="1873250"/>
          <p14:tracePt t="82666" x="5867400" y="1879600"/>
          <p14:tracePt t="82684" x="5854700" y="1885950"/>
          <p14:tracePt t="82700" x="5854700" y="1892300"/>
          <p14:tracePt t="82717" x="5854700" y="1898650"/>
          <p14:tracePt t="82734" x="5842000" y="1905000"/>
          <p14:tracePt t="82766" x="5829300" y="1917700"/>
          <p14:tracePt t="82800" x="5816600" y="1924050"/>
          <p14:tracePt t="82817" x="5810250" y="1936750"/>
          <p14:tracePt t="82833" x="5784850" y="1949450"/>
          <p14:tracePt t="82850" x="5772150" y="1955800"/>
          <p14:tracePt t="82866" x="5727700" y="1974850"/>
          <p14:tracePt t="82883" x="5676900" y="1987550"/>
          <p14:tracePt t="82899" x="5645150" y="1993900"/>
          <p14:tracePt t="82916" x="5588000" y="2012950"/>
          <p14:tracePt t="82933" x="5537200" y="2019300"/>
          <p14:tracePt t="82949" x="5511800" y="2019300"/>
          <p14:tracePt t="82966" x="5461000" y="2019300"/>
          <p14:tracePt t="82982" x="5410200" y="2019300"/>
          <p14:tracePt t="83000" x="5372100" y="2012950"/>
          <p14:tracePt t="83015" x="5359400" y="2000250"/>
          <p14:tracePt t="83033" x="5340350" y="1993900"/>
          <p14:tracePt t="83049" x="5276850" y="1974850"/>
          <p14:tracePt t="83065" x="5251450" y="1962150"/>
          <p14:tracePt t="83082" x="5232400" y="1962150"/>
          <p14:tracePt t="83098" x="5181600" y="1949450"/>
          <p14:tracePt t="83115" x="5130800" y="1930400"/>
          <p14:tracePt t="83132" x="5111750" y="1917700"/>
          <p14:tracePt t="83149" x="5060950" y="1905000"/>
          <p14:tracePt t="83165" x="5029200" y="1892300"/>
          <p14:tracePt t="83182" x="5003800" y="1879600"/>
          <p14:tracePt t="83198" x="4978400" y="1879600"/>
          <p14:tracePt t="83215" x="4953000" y="1873250"/>
          <p14:tracePt t="83233" x="4933950" y="1866900"/>
          <p14:tracePt t="83249" x="4927600" y="1860550"/>
          <p14:tracePt t="83265" x="4908550" y="1854200"/>
          <p14:tracePt t="83281" x="4895850" y="1847850"/>
          <p14:tracePt t="83298" x="4889500" y="1841500"/>
          <p14:tracePt t="83331" x="4876800" y="1835150"/>
          <p14:tracePt t="83365" x="4870450" y="1835150"/>
          <p14:tracePt t="83457" x="4876800" y="1835150"/>
          <p14:tracePt t="83463" x="4883150" y="1835150"/>
          <p14:tracePt t="83471" x="4889500" y="1835150"/>
          <p14:tracePt t="83485" x="4895850" y="1835150"/>
          <p14:tracePt t="83497" x="4921250" y="1835150"/>
          <p14:tracePt t="83514" x="4984750" y="1822450"/>
          <p14:tracePt t="83530" x="5041900" y="1816100"/>
          <p14:tracePt t="83548" x="5143500" y="1797050"/>
          <p14:tracePt t="83564" x="5251450" y="1778000"/>
          <p14:tracePt t="83581" x="5295900" y="1771650"/>
          <p14:tracePt t="83597" x="5365750" y="1765300"/>
          <p14:tracePt t="83613" x="5397500" y="1758950"/>
          <p14:tracePt t="83630" x="5410200" y="1752600"/>
          <p14:tracePt t="83647" x="5422900" y="1752600"/>
          <p14:tracePt t="83663" x="5429250" y="1752600"/>
          <p14:tracePt t="83723" x="5429250" y="1758950"/>
          <p14:tracePt t="83738" x="5422900" y="1765300"/>
          <p14:tracePt t="83744" x="5416550" y="1765300"/>
          <p14:tracePt t="83752" x="5416550" y="1778000"/>
          <p14:tracePt t="83766" x="5410200" y="1797050"/>
          <p14:tracePt t="83779" x="5397500" y="1816100"/>
          <p14:tracePt t="83796" x="5359400" y="1949450"/>
          <p14:tracePt t="83813" x="5327650" y="2038350"/>
          <p14:tracePt t="83830" x="5245100" y="2286000"/>
          <p14:tracePt t="83846" x="5162550" y="2597150"/>
          <p14:tracePt t="83863" x="5105400" y="2781300"/>
          <p14:tracePt t="83879" x="5029200" y="3136900"/>
          <p14:tracePt t="83896" x="4997450" y="3409950"/>
          <p14:tracePt t="83913" x="4997450" y="3524250"/>
          <p14:tracePt t="83929" x="5010150" y="3727450"/>
          <p14:tracePt t="83946" x="5029200" y="3803650"/>
          <p14:tracePt t="83963" x="5086350" y="3981450"/>
          <p14:tracePt t="83979" x="5105400" y="4025900"/>
          <p14:tracePt t="83996" x="5124450" y="4070350"/>
          <p14:tracePt t="84012" x="5143500" y="4127500"/>
          <p14:tracePt t="84029" x="5156200" y="4165600"/>
          <p14:tracePt t="84048" x="5162550" y="4171950"/>
          <p14:tracePt t="84145" x="5168900" y="4171950"/>
          <p14:tracePt t="84286" x="5168900" y="4165600"/>
          <p14:tracePt t="84306" x="5162550" y="4159250"/>
          <p14:tracePt t="84329" x="5156200" y="4152900"/>
          <p14:tracePt t="84334" x="5156200" y="4146550"/>
          <p14:tracePt t="84349" x="5156200" y="4140200"/>
          <p14:tracePt t="84361" x="5156200" y="4133850"/>
          <p14:tracePt t="84377" x="5149850" y="4121150"/>
          <p14:tracePt t="84394" x="5143500" y="4108450"/>
          <p14:tracePt t="84411" x="5124450" y="4064000"/>
          <p14:tracePt t="84427" x="5111750" y="4013200"/>
          <p14:tracePt t="84444" x="5111750" y="3994150"/>
          <p14:tracePt t="84461" x="5105400" y="3943350"/>
          <p14:tracePt t="84477" x="5105400" y="3886200"/>
          <p14:tracePt t="84494" x="5105400" y="3867150"/>
          <p14:tracePt t="84511" x="5105400" y="3835400"/>
          <p14:tracePt t="84527" x="5099050" y="3816350"/>
          <p14:tracePt t="84543" x="5099050" y="3810000"/>
          <p14:tracePt t="84560" x="5092700" y="3810000"/>
          <p14:tracePt t="84580" x="5092700" y="3803650"/>
          <p14:tracePt t="84707" x="5086350" y="3803650"/>
          <p14:tracePt t="84848" x="5092700" y="3803650"/>
          <p14:tracePt t="84862" x="5099050" y="3803650"/>
          <p14:tracePt t="84869" x="5105400" y="3803650"/>
          <p14:tracePt t="84878" x="5118100" y="3797300"/>
          <p14:tracePt t="84892" x="5124450" y="3797300"/>
          <p14:tracePt t="84909" x="5137150" y="3790950"/>
          <p14:tracePt t="84926" x="5175250" y="3765550"/>
          <p14:tracePt t="84942" x="5213350" y="3746500"/>
          <p14:tracePt t="84959" x="5232400" y="3740150"/>
          <p14:tracePt t="84975" x="5276850" y="3714750"/>
          <p14:tracePt t="84992" x="5327650" y="3663950"/>
          <p14:tracePt t="85009" x="5384800" y="3606800"/>
          <p14:tracePt t="85025" x="5422900" y="3562350"/>
          <p14:tracePt t="85042" x="5480050" y="3454400"/>
          <p14:tracePt t="85059" x="5524500" y="3302000"/>
          <p14:tracePt t="85075" x="5537200" y="3225800"/>
          <p14:tracePt t="85092" x="5530850" y="3035300"/>
          <p14:tracePt t="85108" x="5480050" y="2813050"/>
          <p14:tracePt t="85125" x="5448300" y="2711450"/>
          <p14:tracePt t="85143" x="5372100" y="2489200"/>
          <p14:tracePt t="85158" x="5302250" y="2343150"/>
          <p14:tracePt t="85175" x="5276850" y="2286000"/>
          <p14:tracePt t="85192" x="5245100" y="2222500"/>
          <p14:tracePt t="85208" x="5238750" y="2209800"/>
          <p14:tracePt t="85225" x="5219700" y="2184400"/>
          <p14:tracePt t="85242" x="5213350" y="2165350"/>
          <p14:tracePt t="85258" x="5207000" y="2159000"/>
          <p14:tracePt t="85274" x="5200650" y="2146300"/>
          <p14:tracePt t="85291" x="5194300" y="2133600"/>
          <p14:tracePt t="85324" x="5187950" y="2127250"/>
          <p14:tracePt t="85341" x="5175250" y="2108200"/>
          <p14:tracePt t="85357" x="5175250" y="2101850"/>
          <p14:tracePt t="85374" x="5162550" y="2082800"/>
          <p14:tracePt t="85391" x="5143500" y="2063750"/>
          <p14:tracePt t="85408" x="5137150" y="2063750"/>
          <p14:tracePt t="85424" x="5130800" y="2051050"/>
          <p14:tracePt t="85441" x="5130800" y="2044700"/>
          <p14:tracePt t="85648" x="5130800" y="2038350"/>
          <p14:tracePt t="85663" x="5130800" y="2032000"/>
          <p14:tracePt t="85690" x="5130800" y="2025650"/>
          <p14:tracePt t="85740" x="5130800" y="2019300"/>
          <p14:tracePt t="85761" x="5130800" y="2012950"/>
          <p14:tracePt t="85782" x="5130800" y="2006600"/>
          <p14:tracePt t="85824" x="5130800" y="2000250"/>
          <p14:tracePt t="85859" x="5130800" y="1993900"/>
          <p14:tracePt t="85972" x="5137150" y="1993900"/>
          <p14:tracePt t="86000" x="5143500" y="1993900"/>
          <p14:tracePt t="86063" x="5149850" y="2000250"/>
          <p14:tracePt t="86091" x="5162550" y="2012950"/>
          <p14:tracePt t="86112" x="5168900" y="2019300"/>
          <p14:tracePt t="86133" x="5175250" y="2025650"/>
          <p14:tracePt t="86140" x="5187950" y="2032000"/>
          <p14:tracePt t="86155" x="5207000" y="2032000"/>
          <p14:tracePt t="86171" x="5232400" y="2032000"/>
          <p14:tracePt t="86188" x="5295900" y="2025650"/>
          <p14:tracePt t="86205" x="5391150" y="2012950"/>
          <p14:tracePt t="86221" x="5448300" y="1981200"/>
          <p14:tracePt t="86238" x="5556250" y="1955800"/>
          <p14:tracePt t="86255" x="5645150" y="1924050"/>
          <p14:tracePt t="86272" x="5670550" y="1911350"/>
          <p14:tracePt t="86287" x="5721350" y="1898650"/>
          <p14:tracePt t="86304" x="5746750" y="1892300"/>
          <p14:tracePt t="86321" x="5753100" y="1892300"/>
          <p14:tracePt t="86338" x="5765800" y="1892300"/>
          <p14:tracePt t="86355" x="5772150" y="1885950"/>
          <p14:tracePt t="86604" x="5765800" y="1885950"/>
          <p14:tracePt t="86625" x="5753100" y="1892300"/>
          <p14:tracePt t="86632" x="5746750" y="1898650"/>
          <p14:tracePt t="86646" x="5746750" y="1905000"/>
          <p14:tracePt t="86656" x="5734050" y="1911350"/>
          <p14:tracePt t="86670" x="5721350" y="1930400"/>
          <p14:tracePt t="86686" x="5708650" y="1968500"/>
          <p14:tracePt t="86703" x="5588000" y="2203450"/>
          <p14:tracePt t="86719" x="5543550" y="2317750"/>
          <p14:tracePt t="86737" x="5480050" y="2438400"/>
          <p14:tracePt t="86753" x="5327650" y="2819400"/>
          <p14:tracePt t="86770" x="5156200" y="3232150"/>
          <p14:tracePt t="86787" x="5035550" y="3556000"/>
          <p14:tracePt t="86803" x="4991100" y="3676650"/>
          <p14:tracePt t="86819" x="4927600" y="3860800"/>
          <p14:tracePt t="86836" x="4889500" y="3981450"/>
          <p14:tracePt t="86852" x="4876800" y="4025900"/>
          <p14:tracePt t="86869" x="4857750" y="4083050"/>
          <p14:tracePt t="86886" x="4851400" y="4108450"/>
          <p14:tracePt t="86902" x="4851400" y="4114800"/>
          <p14:tracePt t="86919" x="4851400" y="4121150"/>
          <p14:tracePt t="87145" x="4870450" y="4121150"/>
          <p14:tracePt t="87158" x="4883150" y="4121150"/>
          <p14:tracePt t="87166" x="4914900" y="4108450"/>
          <p14:tracePt t="87180" x="4940300" y="4102100"/>
          <p14:tracePt t="87188" x="4997450" y="4089400"/>
          <p14:tracePt t="87201" x="5048250" y="4070350"/>
          <p14:tracePt t="87218" x="5137150" y="4044950"/>
          <p14:tracePt t="87234" x="5175250" y="4032250"/>
          <p14:tracePt t="87251" x="5226050" y="4013200"/>
          <p14:tracePt t="87268" x="5264150" y="3994150"/>
          <p14:tracePt t="87285" x="5270500" y="3987800"/>
          <p14:tracePt t="87317" x="5270500" y="3981450"/>
          <p14:tracePt t="87335" x="5238750" y="3981450"/>
          <p14:tracePt t="87350" x="5226050" y="3975100"/>
          <p14:tracePt t="87367" x="5194300" y="3968750"/>
          <p14:tracePt t="87384" x="5137150" y="3956050"/>
          <p14:tracePt t="87400" x="5041900" y="3930650"/>
          <p14:tracePt t="87417" x="4997450" y="3911600"/>
          <p14:tracePt t="87434" x="4946650" y="3892550"/>
          <p14:tracePt t="87450" x="4914900" y="3886200"/>
          <p14:tracePt t="87467" x="4908550" y="3879850"/>
          <p14:tracePt t="87484" x="4902200" y="3879850"/>
          <p14:tracePt t="87519" x="4902200" y="3873500"/>
          <p14:tracePt t="87533" x="4908550" y="3867150"/>
          <p14:tracePt t="87550" x="4927600" y="3860800"/>
          <p14:tracePt t="87567" x="4965700" y="3841750"/>
          <p14:tracePt t="87583" x="4997450" y="3835400"/>
          <p14:tracePt t="87600" x="5041900" y="3816350"/>
          <p14:tracePt t="87617" x="5200650" y="3759200"/>
          <p14:tracePt t="87633" x="5257800" y="3740150"/>
          <p14:tracePt t="87650" x="5314950" y="3727450"/>
          <p14:tracePt t="87666" x="5340350" y="3727450"/>
          <p14:tracePt t="87683" x="5353050" y="3721100"/>
          <p14:tracePt t="87742" x="5346700" y="3721100"/>
          <p14:tracePt t="87750" x="5340350" y="3721100"/>
          <p14:tracePt t="87756" x="5334000" y="3721100"/>
          <p14:tracePt t="87770" x="5327650" y="3727450"/>
          <p14:tracePt t="87782" x="5321300" y="3727450"/>
          <p14:tracePt t="87799" x="5295900" y="3733800"/>
          <p14:tracePt t="87816" x="5283200" y="3740150"/>
          <p14:tracePt t="87833" x="5245100" y="3752850"/>
          <p14:tracePt t="87849" x="5213350" y="3765550"/>
          <p14:tracePt t="87866" x="5200650" y="3771900"/>
          <p14:tracePt t="87883" x="5187950" y="3778250"/>
          <p14:tracePt t="87899" x="5175250" y="3784600"/>
          <p14:tracePt t="87959" x="5175250" y="3790950"/>
          <p14:tracePt t="87966" x="5181600" y="3790950"/>
          <p14:tracePt t="88023" x="5181600" y="3784600"/>
          <p14:tracePt t="88029" x="5187950" y="3778250"/>
          <p14:tracePt t="88079" x="5181600" y="3771900"/>
          <p14:tracePt t="88093" x="5175250" y="3771900"/>
          <p14:tracePt t="88101" x="5168900" y="3771900"/>
          <p14:tracePt t="88114" x="5156200" y="3771900"/>
          <p14:tracePt t="88131" x="5143500" y="3765550"/>
          <p14:tracePt t="88148" x="5130800" y="3765550"/>
          <p14:tracePt t="88164" x="5099050" y="3759200"/>
          <p14:tracePt t="88181" x="5060950" y="3759200"/>
          <p14:tracePt t="88198" x="5048250" y="3759200"/>
          <p14:tracePt t="88214" x="5041900" y="3759200"/>
          <p14:tracePt t="88231" x="5041900" y="3752850"/>
          <p14:tracePt t="88248" x="5054600" y="3740150"/>
          <p14:tracePt t="88264" x="5080000" y="3733800"/>
          <p14:tracePt t="88281" x="5105400" y="3727450"/>
          <p14:tracePt t="88297" x="5194300" y="3702050"/>
          <p14:tracePt t="88314" x="5264150" y="3683000"/>
          <p14:tracePt t="88332" x="5302250" y="3670300"/>
          <p14:tracePt t="88347" x="5314950" y="3670300"/>
          <p14:tracePt t="88364" x="5327650" y="3670300"/>
          <p14:tracePt t="88423" x="5314950" y="3670300"/>
          <p14:tracePt t="88431" x="5289550" y="3670300"/>
          <p14:tracePt t="88444" x="5276850" y="3676650"/>
          <p14:tracePt t="88451" x="5251450" y="3676650"/>
          <p14:tracePt t="88463" x="5213350" y="3683000"/>
          <p14:tracePt t="88480" x="5105400" y="3702050"/>
          <p14:tracePt t="88497" x="5054600" y="3708400"/>
          <p14:tracePt t="88513" x="5010150" y="3721100"/>
          <p14:tracePt t="88529" x="4927600" y="3733800"/>
          <p14:tracePt t="88546" x="4914900" y="3733800"/>
          <p14:tracePt t="88564" x="4902200" y="3740150"/>
          <p14:tracePt t="88596" x="4914900" y="3733800"/>
          <p14:tracePt t="88613" x="4959350" y="3727450"/>
          <p14:tracePt t="88629" x="4997450" y="3727450"/>
          <p14:tracePt t="88646" x="5092700" y="3708400"/>
          <p14:tracePt t="88663" x="5207000" y="3689350"/>
          <p14:tracePt t="88679" x="5238750" y="3683000"/>
          <p14:tracePt t="88696" x="5289550" y="3676650"/>
          <p14:tracePt t="88713" x="5308600" y="3670300"/>
          <p14:tracePt t="88729" x="5314950" y="3663950"/>
          <p14:tracePt t="88746" x="5321300" y="3663950"/>
          <p14:tracePt t="88797" x="5321300" y="3657600"/>
          <p14:tracePt t="88992" x="5321300" y="3651250"/>
          <p14:tracePt t="89013" x="5327650" y="3651250"/>
          <p14:tracePt t="89020" x="5334000" y="3638550"/>
          <p14:tracePt t="89034" x="5340350" y="3632200"/>
          <p14:tracePt t="89045" x="5340350" y="3619500"/>
          <p14:tracePt t="89061" x="5359400" y="3587750"/>
          <p14:tracePt t="89077" x="5403850" y="3479800"/>
          <p14:tracePt t="89095" x="5467350" y="3282950"/>
          <p14:tracePt t="89113" x="5511800" y="3022600"/>
          <p14:tracePt t="89128" x="5530850" y="2895600"/>
          <p14:tracePt t="89145" x="5543550" y="2768600"/>
          <p14:tracePt t="89161" x="5543550" y="2393950"/>
          <p14:tracePt t="89178" x="5543550" y="2305050"/>
          <p14:tracePt t="89194" x="5537200" y="2241550"/>
          <p14:tracePt t="89211" x="5537200" y="2146300"/>
          <p14:tracePt t="89228" x="5537200" y="2095500"/>
          <p14:tracePt t="89245" x="5543550" y="2070100"/>
          <p14:tracePt t="89261" x="5549900" y="2057400"/>
          <p14:tracePt t="89277" x="5556250" y="2038350"/>
          <p14:tracePt t="89294" x="5575300" y="2019300"/>
          <p14:tracePt t="89311" x="5581650" y="2006600"/>
          <p14:tracePt t="89327" x="5607050" y="1974850"/>
          <p14:tracePt t="89344" x="5632450" y="1949450"/>
          <p14:tracePt t="89362" x="5638800" y="1936750"/>
          <p14:tracePt t="89377" x="5676900" y="1917700"/>
          <p14:tracePt t="89394" x="5727700" y="1892300"/>
          <p14:tracePt t="89410" x="5746750" y="1885950"/>
          <p14:tracePt t="89428" x="5803900" y="1873250"/>
          <p14:tracePt t="89443" x="5911850" y="1854200"/>
          <p14:tracePt t="89461" x="5981700" y="1847850"/>
          <p14:tracePt t="89477" x="6172200" y="1847850"/>
          <p14:tracePt t="89493" x="6280150" y="1847850"/>
          <p14:tracePt t="89510" x="6635750" y="1885950"/>
          <p14:tracePt t="89526" x="6870700" y="1962150"/>
          <p14:tracePt t="89543" x="7346950" y="2127250"/>
          <p14:tracePt t="89561" x="7759700" y="2311400"/>
          <p14:tracePt t="89576" x="7867650" y="2374900"/>
          <p14:tracePt t="89593" x="8013700" y="2444750"/>
          <p14:tracePt t="89610" x="8077200" y="2476500"/>
          <p14:tracePt t="89632" x="8083550" y="2476500"/>
          <p14:tracePt t="89674" x="8070850" y="2482850"/>
          <p14:tracePt t="89681" x="8045450" y="2501900"/>
          <p14:tracePt t="89693" x="7988300" y="2527300"/>
          <p14:tracePt t="89709" x="7905750" y="2559050"/>
          <p14:tracePt t="89726" x="7632700" y="2647950"/>
          <p14:tracePt t="89742" x="7302500" y="2711450"/>
          <p14:tracePt t="89760" x="5930900" y="2876550"/>
          <p14:tracePt t="89776" x="5410200" y="2876550"/>
          <p14:tracePt t="89793" x="4349750" y="2882900"/>
          <p14:tracePt t="89809" x="3486150" y="2832100"/>
          <p14:tracePt t="89825" x="3124200" y="2832100"/>
          <p14:tracePt t="89843" x="2635250" y="2768600"/>
          <p14:tracePt t="89859" x="2393950" y="2749550"/>
          <p14:tracePt t="89875" x="2305050" y="2749550"/>
          <p14:tracePt t="89892" x="2184400" y="2730500"/>
          <p14:tracePt t="89908" x="2101850" y="2705100"/>
          <p14:tracePt t="89926" x="2063750" y="2705100"/>
          <p14:tracePt t="89942" x="2019300" y="2686050"/>
          <p14:tracePt t="89959" x="1993900" y="2667000"/>
          <p14:tracePt t="89976" x="1981200" y="2660650"/>
          <p14:tracePt t="90008" x="1981200" y="2654300"/>
          <p14:tracePt t="90025" x="1987550" y="2635250"/>
          <p14:tracePt t="90041" x="2000250" y="2628900"/>
          <p14:tracePt t="90058" x="2032000" y="2597150"/>
          <p14:tracePt t="90075" x="2184400" y="2514600"/>
          <p14:tracePt t="90091" x="2520950" y="2419350"/>
          <p14:tracePt t="90108" x="2851150" y="2349500"/>
          <p14:tracePt t="90124" x="3575050" y="2247900"/>
          <p14:tracePt t="90141" x="4356100" y="2216150"/>
          <p14:tracePt t="90159" x="5118100" y="2260600"/>
          <p14:tracePt t="90174" x="5473700" y="2330450"/>
          <p14:tracePt t="90191" x="5969000" y="2400300"/>
          <p14:tracePt t="90208" x="6242050" y="2444750"/>
          <p14:tracePt t="90224" x="6292850" y="2444750"/>
          <p14:tracePt t="90241" x="6337300" y="2444750"/>
          <p14:tracePt t="90299" x="6337300" y="2438400"/>
          <p14:tracePt t="90327" x="6330950" y="2432050"/>
          <p14:tracePt t="90341" x="6330950" y="2425700"/>
          <p14:tracePt t="90348" x="6330950" y="2419350"/>
          <p14:tracePt t="90369" x="6330950" y="2413000"/>
          <p14:tracePt t="90376" x="6330950" y="2406650"/>
          <p14:tracePt t="90397" x="6324600" y="2406650"/>
          <p14:tracePt t="90411" x="6311900" y="2406650"/>
          <p14:tracePt t="90424" x="6286500" y="2406650"/>
          <p14:tracePt t="90440" x="6235700" y="2381250"/>
          <p14:tracePt t="90709" x="6159500" y="2381250"/>
          <p14:tracePt t="90715" x="6070600" y="2381250"/>
          <p14:tracePt t="90730" x="5956300" y="2368550"/>
          <p14:tracePt t="90739" x="5848350" y="2374900"/>
          <p14:tracePt t="90755" x="5734050" y="2368550"/>
          <p14:tracePt t="90773" x="5524500" y="2368550"/>
          <p14:tracePt t="90789" x="5327650" y="2374900"/>
          <p14:tracePt t="90805" x="5238750" y="2374900"/>
          <p14:tracePt t="90822" x="5130800" y="2406650"/>
          <p14:tracePt t="90838" x="5099050" y="2425700"/>
          <p14:tracePt t="90855" x="5054600" y="2463800"/>
          <p14:tracePt t="90872" x="5016500" y="2527300"/>
          <p14:tracePt t="90888" x="4997450" y="2590800"/>
          <p14:tracePt t="90905" x="4965700" y="2774950"/>
          <p14:tracePt t="90921" x="4933950" y="3016250"/>
          <p14:tracePt t="90938" x="4921250" y="3155950"/>
          <p14:tracePt t="90955" x="4876800" y="3492500"/>
          <p14:tracePt t="90971" x="4819650" y="3765550"/>
          <p14:tracePt t="90988" x="4800600" y="3892550"/>
          <p14:tracePt t="91005" x="4749800" y="4102100"/>
          <p14:tracePt t="91021" x="4711700" y="4235450"/>
          <p14:tracePt t="91038" x="4692650" y="4273550"/>
          <p14:tracePt t="91054" x="4686300" y="4324350"/>
          <p14:tracePt t="91071" x="4686300" y="4356100"/>
          <p14:tracePt t="91089" x="4686300" y="4375150"/>
          <p14:tracePt t="91104" x="4686300" y="4381500"/>
          <p14:tracePt t="91121" x="4692650" y="4387850"/>
          <p14:tracePt t="91138" x="4724400" y="4419600"/>
          <p14:tracePt t="91154" x="4737100" y="4432300"/>
          <p14:tracePt t="91158" x="4749800" y="4438650"/>
          <p14:tracePt t="91174" x="4768850" y="4464050"/>
          <p14:tracePt t="91187" x="4794250" y="4470400"/>
          <p14:tracePt t="91204" x="4826000" y="4489450"/>
          <p14:tracePt t="91221" x="4845050" y="4502150"/>
          <p14:tracePt t="91237" x="4889500" y="4514850"/>
          <p14:tracePt t="91254" x="4946650" y="4533900"/>
          <p14:tracePt t="91271" x="5003800" y="4540250"/>
          <p14:tracePt t="91287" x="5041900" y="4540250"/>
          <p14:tracePt t="91304" x="5137150" y="4540250"/>
          <p14:tracePt t="91321" x="5257800" y="4508500"/>
          <p14:tracePt t="91337" x="5308600" y="4495800"/>
          <p14:tracePt t="91353" x="5410200" y="4451350"/>
          <p14:tracePt t="91370" x="5454650" y="4425950"/>
          <p14:tracePt t="91387" x="5454650" y="4419600"/>
          <p14:tracePt t="91404" x="5461000" y="4419600"/>
          <p14:tracePt t="91419" x="5461000" y="4413250"/>
          <p14:tracePt t="91847" x="5359400" y="4286250"/>
          <p14:tracePt t="91853" x="5156200" y="4064000"/>
          <p14:tracePt t="91860" x="4921250" y="3797300"/>
          <p14:tracePt t="91875" x="4603750" y="3549650"/>
          <p14:tracePt t="91888" x="4292600" y="3321050"/>
          <p14:tracePt t="91901" x="3981450" y="3136900"/>
          <p14:tracePt t="91918" x="3416300" y="2876550"/>
          <p14:tracePt t="91935" x="2908300" y="2692400"/>
          <p14:tracePt t="91952" x="2520950" y="2584450"/>
          <p14:tracePt t="91968" x="2349500" y="2559050"/>
          <p14:tracePt t="91984" x="2178050" y="2533650"/>
          <p14:tracePt t="92001" x="1873250" y="2501900"/>
          <p14:tracePt t="92018" x="1784350" y="2495550"/>
          <p14:tracePt t="92034" x="1720850" y="2495550"/>
          <p14:tracePt t="92051" x="1587500" y="2476500"/>
          <p14:tracePt t="92068" x="1466850" y="2438400"/>
          <p14:tracePt t="92085" x="1409700" y="2413000"/>
          <p14:tracePt t="92101" x="1384300" y="2406650"/>
          <p14:tracePt t="92118" x="1365250" y="2393950"/>
          <p14:tracePt t="92134" x="1358900" y="2393950"/>
          <p14:tracePt t="92163" x="1358900" y="2387600"/>
          <p14:tracePt t="92185" x="1365250" y="2381250"/>
          <p14:tracePt t="92191" x="1371600" y="2374900"/>
          <p14:tracePt t="92205" x="1371600" y="2368550"/>
          <p14:tracePt t="92218" x="1377950" y="2355850"/>
          <p14:tracePt t="92234" x="1416050" y="2305050"/>
          <p14:tracePt t="92250" x="1441450" y="2260600"/>
          <p14:tracePt t="92268" x="1568450" y="2152650"/>
          <p14:tracePt t="92283" x="1739900" y="2025650"/>
          <p14:tracePt t="92300" x="1828800" y="1962150"/>
          <p14:tracePt t="92318" x="2006600" y="1873250"/>
          <p14:tracePt t="92333" x="2063750" y="1841500"/>
          <p14:tracePt t="92350" x="2114550" y="1822450"/>
          <p14:tracePt t="92367" x="2120900" y="1816100"/>
          <p14:tracePt t="92394" x="2114550" y="1816100"/>
          <p14:tracePt t="92408" x="2108200" y="1816100"/>
          <p14:tracePt t="92417" x="2089150" y="1816100"/>
          <p14:tracePt t="92433" x="2070100" y="1809750"/>
          <p14:tracePt t="92450" x="1981200" y="1790700"/>
          <p14:tracePt t="92466" x="1822450" y="1758950"/>
          <p14:tracePt t="92483" x="1733550" y="1752600"/>
          <p14:tracePt t="92500" x="1574800" y="1720850"/>
          <p14:tracePt t="92516" x="1498600" y="1714500"/>
          <p14:tracePt t="92533" x="1479550" y="1708150"/>
          <p14:tracePt t="92549" x="1473200" y="1708150"/>
          <p14:tracePt t="92566" x="1473200" y="1701800"/>
          <p14:tracePt t="92583" x="1485900" y="1701800"/>
          <p14:tracePt t="92599" x="1555750" y="1701800"/>
          <p14:tracePt t="92616" x="1619250" y="1714500"/>
          <p14:tracePt t="92633" x="1917700" y="1752600"/>
          <p14:tracePt t="92649" x="2032000" y="1771650"/>
          <p14:tracePt t="92666" x="2120900" y="1797050"/>
          <p14:tracePt t="92669" x="2209800" y="1803400"/>
          <p14:tracePt t="92682" x="2254250" y="1816100"/>
          <p14:tracePt t="92699" x="2292350" y="1822450"/>
          <p14:tracePt t="92715" x="2298700" y="1828800"/>
          <p14:tracePt t="92733" x="2305050" y="1828800"/>
          <p14:tracePt t="92749" x="2298700" y="1828800"/>
          <p14:tracePt t="92768" x="2292350" y="1828800"/>
          <p14:tracePt t="92781" x="2279650" y="1828800"/>
          <p14:tracePt t="92798" x="2228850" y="1822450"/>
          <p14:tracePt t="92816" x="2152650" y="1809750"/>
          <p14:tracePt t="92832" x="2108200" y="1803400"/>
          <p14:tracePt t="92849" x="1993900" y="1803400"/>
          <p14:tracePt t="92866" x="1892300" y="1803400"/>
          <p14:tracePt t="92882" x="1841500" y="1803400"/>
          <p14:tracePt t="92898" x="1809750" y="1803400"/>
          <p14:tracePt t="92915" x="1771650" y="1809750"/>
          <p14:tracePt t="92931" x="1765300" y="1816100"/>
          <p14:tracePt t="92948" x="1765300" y="1822450"/>
          <p14:tracePt t="92965" x="1771650" y="1828800"/>
          <p14:tracePt t="92981" x="1797050" y="1841500"/>
          <p14:tracePt t="92998" x="1847850" y="1847850"/>
          <p14:tracePt t="93014" x="1866900" y="1854200"/>
          <p14:tracePt t="93031" x="1892300" y="1854200"/>
          <p14:tracePt t="93048" x="1898650" y="1860550"/>
          <p14:tracePt t="93111" x="1885950" y="1860550"/>
          <p14:tracePt t="93117" x="1873250" y="1860550"/>
          <p14:tracePt t="93130" x="1854200" y="1854200"/>
          <p14:tracePt t="93147" x="1797050" y="1854200"/>
          <p14:tracePt t="93164" x="1765300" y="1847850"/>
          <p14:tracePt t="93168" x="1727200" y="1841500"/>
          <p14:tracePt t="93181" x="1695450" y="1828800"/>
          <p14:tracePt t="93197" x="1644650" y="1828800"/>
          <p14:tracePt t="93213" x="1631950" y="1828800"/>
          <p14:tracePt t="93230" x="1625600" y="1828800"/>
          <p14:tracePt t="93265" x="1631950" y="1828800"/>
          <p14:tracePt t="93279" x="1644650" y="1828800"/>
          <p14:tracePt t="93285" x="1663700" y="1828800"/>
          <p14:tracePt t="93300" x="1676400" y="1828800"/>
          <p14:tracePt t="93314" x="1695450" y="1835150"/>
          <p14:tracePt t="93330" x="1714500" y="1841500"/>
          <p14:tracePt t="93347" x="1720850" y="1841500"/>
          <p14:tracePt t="93364" x="1727200" y="1841500"/>
          <p14:tracePt t="93396" x="1727200" y="1847850"/>
          <p14:tracePt t="93413" x="1720850" y="1854200"/>
          <p14:tracePt t="93429" x="1714500" y="1854200"/>
          <p14:tracePt t="93446" x="1708150" y="1854200"/>
          <p14:tracePt t="93463" x="1682750" y="1866900"/>
          <p14:tracePt t="93479" x="1651000" y="1879600"/>
          <p14:tracePt t="93497" x="1612900" y="1892300"/>
          <p14:tracePt t="93513" x="1593850" y="1898650"/>
          <p14:tracePt t="93530" x="1581150" y="1905000"/>
          <p14:tracePt t="93546" x="1555750" y="1917700"/>
          <p14:tracePt t="93563" x="1555750" y="1924050"/>
          <p14:tracePt t="93609" x="1562100" y="1924050"/>
          <p14:tracePt t="93616" x="1568450" y="1917700"/>
          <p14:tracePt t="93632" x="1581150" y="1917700"/>
          <p14:tracePt t="93645" x="1593850" y="1911350"/>
          <p14:tracePt t="93662" x="1625600" y="1892300"/>
          <p14:tracePt t="93679" x="1663700" y="1873250"/>
          <p14:tracePt t="93695" x="1676400" y="1860550"/>
          <p14:tracePt t="93712" x="1708150" y="1822450"/>
          <p14:tracePt t="93729" x="1727200" y="1803400"/>
          <p14:tracePt t="93745" x="1733550" y="1803400"/>
          <p14:tracePt t="93762" x="1733550" y="1797050"/>
          <p14:tracePt t="93848" x="1727200" y="1797050"/>
          <p14:tracePt t="93862" x="1727200" y="1803400"/>
          <p14:tracePt t="93869" x="1727200" y="1809750"/>
          <p14:tracePt t="93890" x="1720850" y="1816100"/>
          <p14:tracePt t="93918" x="1714500" y="1828800"/>
          <p14:tracePt t="93932" x="1714500" y="1835150"/>
          <p14:tracePt t="93939" x="1708150" y="1835150"/>
          <p14:tracePt t="93962" x="1708150" y="1841500"/>
          <p14:tracePt t="93967" x="1701800" y="1841500"/>
          <p14:tracePt t="93981" x="1701800" y="1847850"/>
          <p14:tracePt t="93994" x="1695450" y="1854200"/>
          <p14:tracePt t="94011" x="1689100" y="1866900"/>
          <p14:tracePt t="94045" x="1689100" y="1873250"/>
          <p14:tracePt t="94060" x="1682750" y="1879600"/>
          <p14:tracePt t="94081" x="1682750" y="1885950"/>
          <p14:tracePt t="94101" x="1682750" y="1892300"/>
          <p14:tracePt t="94178" x="1689100" y="1892300"/>
          <p14:tracePt t="94192" x="1695450" y="1892300"/>
          <p14:tracePt t="94199" x="1701800" y="1892300"/>
          <p14:tracePt t="94220" x="1714500" y="1885950"/>
          <p14:tracePt t="94234" x="1727200" y="1885950"/>
          <p14:tracePt t="94243" x="1746250" y="1879600"/>
          <p14:tracePt t="94260" x="1765300" y="1873250"/>
          <p14:tracePt t="94277" x="1816100" y="1854200"/>
          <p14:tracePt t="94293" x="1879600" y="1828800"/>
          <p14:tracePt t="94310" x="1917700" y="1822450"/>
          <p14:tracePt t="94327" x="1968500" y="1797050"/>
          <p14:tracePt t="94343" x="2012950" y="1778000"/>
          <p14:tracePt t="94361" x="2032000" y="1771650"/>
          <p14:tracePt t="94376" x="2038350" y="1771650"/>
          <p14:tracePt t="94424" x="2032000" y="1771650"/>
          <p14:tracePt t="94431" x="2025650" y="1771650"/>
          <p14:tracePt t="94452" x="2019300" y="1771650"/>
          <p14:tracePt t="94462" x="2012950" y="1778000"/>
          <p14:tracePt t="94476" x="2006600" y="1778000"/>
          <p14:tracePt t="94496" x="2000250" y="1784350"/>
          <p14:tracePt t="94529" x="1993900" y="1790700"/>
          <p14:tracePt t="94593" x="2000250" y="1797050"/>
          <p14:tracePt t="94599" x="2006600" y="1797050"/>
          <p14:tracePt t="94613" x="2032000" y="1803400"/>
          <p14:tracePt t="94625" x="2070100" y="1816100"/>
          <p14:tracePt t="94642" x="2203450" y="1835150"/>
          <p14:tracePt t="94658" x="2305050" y="1854200"/>
          <p14:tracePt t="94675" x="2533650" y="1873250"/>
          <p14:tracePt t="94692" x="2787650" y="1892300"/>
          <p14:tracePt t="94708" x="2901950" y="1892300"/>
          <p14:tracePt t="94726" x="3092450" y="1905000"/>
          <p14:tracePt t="94742" x="3232150" y="1905000"/>
          <p14:tracePt t="94758" x="3282950" y="1905000"/>
          <p14:tracePt t="94775" x="3352800" y="1905000"/>
          <p14:tracePt t="94791" x="3378200" y="1905000"/>
          <p14:tracePt t="94808" x="3479800" y="1911350"/>
          <p14:tracePt t="94825" x="3619500" y="1911350"/>
          <p14:tracePt t="94841" x="3721100" y="1911350"/>
          <p14:tracePt t="94858" x="3962400" y="1911350"/>
          <p14:tracePt t="94875" x="4254500" y="1911350"/>
          <p14:tracePt t="94891" x="4394200" y="1911350"/>
          <p14:tracePt t="94908" x="4718050" y="1949450"/>
          <p14:tracePt t="94924" x="5022850" y="1968500"/>
          <p14:tracePt t="94941" x="5149850" y="1968500"/>
          <p14:tracePt t="94958" x="5365750" y="1993900"/>
          <p14:tracePt t="94974" x="5505450" y="1993900"/>
          <p14:tracePt t="94991" x="5543550" y="2000250"/>
          <p14:tracePt t="95008" x="5575300" y="2000250"/>
          <p14:tracePt t="95044" x="5575300" y="1993900"/>
          <p14:tracePt t="95063" x="5568950" y="1993900"/>
          <p14:tracePt t="95077" x="5549900" y="1993900"/>
          <p14:tracePt t="95091" x="5473700" y="2025650"/>
          <p14:tracePt t="95107" x="5416550" y="2057400"/>
          <p14:tracePt t="95124" x="5365750" y="2082800"/>
          <p14:tracePt t="95140" x="5251450" y="2127250"/>
          <p14:tracePt t="95157" x="5187950" y="2159000"/>
          <p14:tracePt t="95174" x="5168900" y="2171700"/>
          <p14:tracePt t="95190" x="5149850" y="2171700"/>
          <p14:tracePt t="95207" x="5149850" y="2178050"/>
          <p14:tracePt t="95245" x="5156200" y="2178050"/>
          <p14:tracePt t="95253" x="5162550" y="2178050"/>
          <p14:tracePt t="95267" x="5181600" y="2178050"/>
          <p14:tracePt t="95276" x="5194300" y="2171700"/>
          <p14:tracePt t="95289" x="5213350" y="2165350"/>
          <p14:tracePt t="95307" x="5283200" y="2152650"/>
          <p14:tracePt t="95324" x="5346700" y="2127250"/>
          <p14:tracePt t="95340" x="5378450" y="2120900"/>
          <p14:tracePt t="95357" x="5403850" y="2114550"/>
          <p14:tracePt t="95373" x="5454650" y="2095500"/>
          <p14:tracePt t="95389" x="5454650" y="2089150"/>
          <p14:tracePt t="95407" x="5467350" y="2082800"/>
          <p14:tracePt t="95439" x="5473700" y="2076450"/>
          <p14:tracePt t="95477" x="5480050" y="2070100"/>
          <p14:tracePt t="95484" x="5486400" y="2070100"/>
          <p14:tracePt t="95506" x="5492750" y="2070100"/>
          <p14:tracePt t="95512" x="5492750" y="2063750"/>
          <p14:tracePt t="95547" x="5499100" y="2063750"/>
          <p14:tracePt t="95554" x="5505450" y="2063750"/>
          <p14:tracePt t="95568" x="5511800" y="2063750"/>
          <p14:tracePt t="95575" x="5524500" y="2057400"/>
          <p14:tracePt t="95589" x="5537200" y="2057400"/>
          <p14:tracePt t="95606" x="5575300" y="2044700"/>
          <p14:tracePt t="95622" x="5607050" y="2038350"/>
          <p14:tracePt t="95639" x="5664200" y="2025650"/>
          <p14:tracePt t="95655" x="5721350" y="2006600"/>
          <p14:tracePt t="95671" x="5746750" y="2000250"/>
          <p14:tracePt t="95689" x="5778500" y="1993900"/>
          <p14:tracePt t="95705" x="5784850" y="1987550"/>
          <p14:tracePt t="95709" x="5791200" y="1987550"/>
          <p14:tracePt t="95723" x="5797550" y="1987550"/>
          <p14:tracePt t="95744" x="5797550" y="1993900"/>
          <p14:tracePt t="95758" x="5791200" y="1993900"/>
          <p14:tracePt t="95772" x="5784850" y="2000250"/>
          <p14:tracePt t="95788" x="5778500" y="2006600"/>
          <p14:tracePt t="95804" x="5772150" y="2006600"/>
          <p14:tracePt t="95822" x="5765800" y="2012950"/>
          <p14:tracePt t="95838" x="5759450" y="2012950"/>
          <p14:tracePt t="95871" x="5753100" y="2012950"/>
          <p14:tracePt t="95906" x="5746750" y="2012950"/>
          <p14:tracePt t="95926" x="5740400" y="2019300"/>
          <p14:tracePt t="95933" x="5734050" y="2019300"/>
          <p14:tracePt t="95968" x="5727700" y="2019300"/>
          <p14:tracePt t="95997" x="5721350" y="2019300"/>
          <p14:tracePt t="96018" x="5715000" y="2019300"/>
          <p14:tracePt t="96024" x="5708650" y="2019300"/>
          <p14:tracePt t="96040" x="5702300" y="2019300"/>
          <p14:tracePt t="96067" x="5695950" y="2012950"/>
          <p14:tracePt t="96074" x="5689600" y="2012950"/>
          <p14:tracePt t="96090" x="5683250" y="2012950"/>
          <p14:tracePt t="96109" x="5683250" y="2006600"/>
          <p14:tracePt t="96138" x="5676900" y="2006600"/>
          <p14:tracePt t="96144" x="5670550" y="2006600"/>
          <p14:tracePt t="96165" x="5664200" y="2000250"/>
          <p14:tracePt t="96186" x="5657850" y="2000250"/>
          <p14:tracePt t="96215" x="5657850" y="1993900"/>
          <p14:tracePt t="96236" x="5651500" y="1993900"/>
          <p14:tracePt t="96277" x="5651500" y="1987550"/>
          <p14:tracePt t="96327" x="5657850" y="1981200"/>
          <p14:tracePt t="96341" x="5664200" y="1974850"/>
          <p14:tracePt t="96347" x="5670550" y="1974850"/>
          <p14:tracePt t="96356" x="5670550" y="1968500"/>
          <p14:tracePt t="96370" x="5676900" y="1968500"/>
          <p14:tracePt t="96386" x="5676900" y="1962150"/>
          <p14:tracePt t="96404" x="5676900" y="1955800"/>
          <p14:tracePt t="96419" x="5689600" y="1949450"/>
          <p14:tracePt t="96446" x="5695950" y="1943100"/>
          <p14:tracePt t="96467" x="5702300" y="1943100"/>
          <p14:tracePt t="96495" x="5702300" y="1936750"/>
          <p14:tracePt t="96516" x="5708650" y="1930400"/>
          <p14:tracePt t="96558" x="5715000" y="1930400"/>
          <p14:tracePt t="96656" x="5721350" y="1930400"/>
          <p14:tracePt t="96691" x="5727700" y="1930400"/>
          <p14:tracePt t="96699" x="5734050" y="1930400"/>
          <p14:tracePt t="96713" x="5740400" y="1930400"/>
          <p14:tracePt t="96721" x="5746750" y="1930400"/>
          <p14:tracePt t="96734" x="5753100" y="1930400"/>
          <p14:tracePt t="96751" x="5765800" y="1930400"/>
          <p14:tracePt t="96769" x="5784850" y="1930400"/>
          <p14:tracePt t="96784" x="5797550" y="1930400"/>
          <p14:tracePt t="96801" x="5803900" y="1930400"/>
          <p14:tracePt t="96834" x="5803900" y="1936750"/>
          <p14:tracePt t="96851" x="5784850" y="1936750"/>
          <p14:tracePt t="96868" x="5740400" y="1955800"/>
          <p14:tracePt t="96884" x="5715000" y="1962150"/>
          <p14:tracePt t="96901" x="5670550" y="1974850"/>
          <p14:tracePt t="96918" x="5581650" y="2000250"/>
          <p14:tracePt t="96934" x="5556250" y="2012950"/>
          <p14:tracePt t="96951" x="5511800" y="2019300"/>
          <p14:tracePt t="96967" x="5505450" y="2019300"/>
          <p14:tracePt t="97001" x="5530850" y="2019300"/>
          <p14:tracePt t="97017" x="5568950" y="2012950"/>
          <p14:tracePt t="97034" x="5676900" y="1993900"/>
          <p14:tracePt t="97050" x="5797550" y="1974850"/>
          <p14:tracePt t="97067" x="5861050" y="1968500"/>
          <p14:tracePt t="97084" x="5930900" y="1962150"/>
          <p14:tracePt t="97100" x="5969000" y="1955800"/>
          <p14:tracePt t="97134" x="5975350" y="1955800"/>
          <p14:tracePt t="97150" x="5969000" y="1955800"/>
          <p14:tracePt t="97167" x="5956300" y="1968500"/>
          <p14:tracePt t="97184" x="5873750" y="1993900"/>
          <p14:tracePt t="97200" x="5695950" y="2025650"/>
          <p14:tracePt t="97217" x="5568950" y="2025650"/>
          <p14:tracePt t="97233" x="5270500" y="2025650"/>
          <p14:tracePt t="97250" x="5105400" y="2019300"/>
          <p14:tracePt t="97253" x="4959350" y="1993900"/>
          <p14:tracePt t="97267" x="4762500" y="1943100"/>
          <p14:tracePt t="97283" x="4711700" y="1924050"/>
          <p14:tracePt t="97299" x="4686300" y="1911350"/>
          <p14:tracePt t="97316" x="4679950" y="1885950"/>
          <p14:tracePt t="97333" x="4711700" y="1847850"/>
          <p14:tracePt t="97349" x="4768850" y="1822450"/>
          <p14:tracePt t="97366" x="4940300" y="1784350"/>
          <p14:tracePt t="97383" x="5175250" y="1784350"/>
          <p14:tracePt t="97399" x="5346700" y="1835150"/>
          <p14:tracePt t="97416" x="5715000" y="2012950"/>
          <p14:tracePt t="97432" x="5943600" y="2190750"/>
          <p14:tracePt t="97450" x="6045200" y="2286000"/>
          <p14:tracePt t="97466" x="6070600" y="2305050"/>
          <p14:tracePt t="97482" x="6076950" y="2305050"/>
          <p14:tracePt t="97499" x="6076950" y="2311400"/>
          <p14:tracePt t="97515" x="6070600" y="2317750"/>
          <p14:tracePt t="97532" x="6057900" y="2324100"/>
          <p14:tracePt t="97549" x="5994400" y="2330450"/>
          <p14:tracePt t="97565" x="5949950" y="2330450"/>
          <p14:tracePt t="97582" x="5842000" y="2317750"/>
          <p14:tracePt t="97598" x="5803900" y="2286000"/>
          <p14:tracePt t="98120" x="5880100" y="2266950"/>
          <p14:tracePt t="98134" x="5981700" y="2235200"/>
          <p14:tracePt t="98140" x="6102350" y="2203450"/>
          <p14:tracePt t="98155" x="6216650" y="2159000"/>
          <p14:tracePt t="98164" x="6330950" y="2120900"/>
          <p14:tracePt t="98179" x="6438900" y="2063750"/>
          <p14:tracePt t="98197" x="6597650" y="1993900"/>
          <p14:tracePt t="98213" x="6667500" y="1955800"/>
          <p14:tracePt t="98229" x="6680200" y="1949450"/>
          <p14:tracePt t="98247" x="6699250" y="1936750"/>
          <p14:tracePt t="98263" x="6699250" y="1930400"/>
          <p14:tracePt t="98436" x="6699250" y="1936750"/>
          <p14:tracePt t="98485" x="6705600" y="1936750"/>
          <p14:tracePt t="98527" x="6711950" y="1936750"/>
          <p14:tracePt t="98575" x="6718300" y="1936750"/>
          <p14:tracePt t="98625" x="6724650" y="1936750"/>
          <p14:tracePt t="98730" x="6724650" y="1943100"/>
          <p14:tracePt t="98831" x="6724650" y="1949450"/>
          <p14:tracePt t="99146" x="6711950" y="1962150"/>
          <p14:tracePt t="99179" x="6705600" y="1968500"/>
          <p14:tracePt t="99196" x="6705600" y="1981200"/>
          <p14:tracePt t="99226" x="6692900" y="1987550"/>
          <p14:tracePt t="99247" x="6686550" y="1987550"/>
          <p14:tracePt t="99260" x="6686550" y="1993900"/>
          <p14:tracePt t="99285" x="6680200" y="2000250"/>
          <p14:tracePt t="99306" x="6680200" y="2006600"/>
          <p14:tracePt t="99334" x="6686550" y="2012950"/>
          <p14:tracePt t="99348" x="6686550" y="2019300"/>
          <p14:tracePt t="99355" x="6699250" y="2019300"/>
          <p14:tracePt t="99369" x="6705600" y="2025650"/>
          <p14:tracePt t="99379" x="6718300" y="2032000"/>
          <p14:tracePt t="99392" x="6750050" y="2038350"/>
          <p14:tracePt t="99409" x="6819900" y="2051050"/>
          <p14:tracePt t="99426" x="6902450" y="2070100"/>
          <p14:tracePt t="99442" x="6946900" y="2076450"/>
          <p14:tracePt t="99459" x="6997700" y="2089150"/>
          <p14:tracePt t="99476" x="7035800" y="2095500"/>
          <p14:tracePt t="99492" x="7048500" y="2095500"/>
          <p14:tracePt t="99508" x="7061200" y="2101850"/>
          <p14:tracePt t="99525" x="7067550" y="2101850"/>
          <p14:tracePt t="99615" x="7061200" y="2101850"/>
          <p14:tracePt t="99636" x="7054850" y="2101850"/>
          <p14:tracePt t="99657" x="7048500" y="2101850"/>
          <p14:tracePt t="99664" x="7042150" y="2101850"/>
          <p14:tracePt t="99678" x="7035800" y="2101850"/>
          <p14:tracePt t="99692" x="7023100" y="2101850"/>
          <p14:tracePt t="99708" x="6997700" y="2101850"/>
          <p14:tracePt t="99724" x="6978650" y="2101850"/>
          <p14:tracePt t="99742" x="6927850" y="2101850"/>
          <p14:tracePt t="99757" x="6870700" y="2089150"/>
          <p14:tracePt t="99774" x="6845300" y="2082800"/>
          <p14:tracePt t="99777" x="6813550" y="2082800"/>
          <p14:tracePt t="99791" x="6781800" y="2076450"/>
          <p14:tracePt t="99807" x="6737350" y="2057400"/>
          <p14:tracePt t="99824" x="6692900" y="2044700"/>
          <p14:tracePt t="99842" x="6667500" y="2032000"/>
          <p14:tracePt t="99857" x="6654800" y="2025650"/>
          <p14:tracePt t="99874" x="6635750" y="2012950"/>
          <p14:tracePt t="99907" x="6629400" y="2006600"/>
          <p14:tracePt t="99924" x="6623050" y="2006600"/>
          <p14:tracePt t="99954" x="6616700" y="1993900"/>
          <p14:tracePt t="99961" x="6616700" y="1987550"/>
          <p14:tracePt t="99976" x="6610350" y="1974850"/>
          <p14:tracePt t="99990" x="6610350" y="1968500"/>
          <p14:tracePt t="100007" x="6604000" y="1949450"/>
          <p14:tracePt t="100024" x="6597650" y="1936750"/>
          <p14:tracePt t="100040" x="6591300" y="1924050"/>
          <p14:tracePt t="100057" x="6584950" y="1905000"/>
          <p14:tracePt t="100074" x="6578600" y="1885950"/>
          <p14:tracePt t="100090" x="6572250" y="1885950"/>
          <p14:tracePt t="100107" x="6572250" y="1879600"/>
          <p14:tracePt t="100139" x="6572250" y="1873250"/>
          <p14:tracePt t="100193" x="6565900" y="1866900"/>
          <p14:tracePt t="100256" x="6559550" y="1866900"/>
          <p14:tracePt t="100263" x="6553200" y="1866900"/>
          <p14:tracePt t="100284" x="6546850" y="1860550"/>
          <p14:tracePt t="100298" x="6540500" y="1854200"/>
          <p14:tracePt t="100312" x="6534150" y="1854200"/>
          <p14:tracePt t="100326" x="6527800" y="1854200"/>
          <p14:tracePt t="100339" x="6527800" y="1847850"/>
          <p14:tracePt t="100356" x="6515100" y="1847850"/>
          <p14:tracePt t="100389" x="6508750" y="1841500"/>
          <p14:tracePt t="100405" x="6502400" y="1841500"/>
          <p14:tracePt t="100425" x="6496050" y="1835150"/>
          <p14:tracePt t="100452" x="6489700" y="1835150"/>
          <p14:tracePt t="100515" x="6502400" y="1835150"/>
          <p14:tracePt t="100544" x="6508750" y="1835150"/>
          <p14:tracePt t="100557" x="6521450" y="1828800"/>
          <p14:tracePt t="100564" x="6534150" y="1828800"/>
          <p14:tracePt t="100578" x="6546850" y="1828800"/>
          <p14:tracePt t="100588" x="6559550" y="1822450"/>
          <p14:tracePt t="100604" x="6578600" y="1822450"/>
          <p14:tracePt t="100621" x="6604000" y="1816100"/>
          <p14:tracePt t="100638" x="6635750" y="1809750"/>
          <p14:tracePt t="100655" x="6642100" y="1809750"/>
          <p14:tracePt t="100671" x="6654800" y="1809750"/>
          <p14:tracePt t="100726" x="6654800" y="1816100"/>
          <p14:tracePt t="100732" x="6648450" y="1816100"/>
          <p14:tracePt t="100747" x="6642100" y="1816100"/>
          <p14:tracePt t="100757" x="6635750" y="1816100"/>
          <p14:tracePt t="100771" x="6623050" y="1816100"/>
          <p14:tracePt t="100788" x="6604000" y="1816100"/>
          <p14:tracePt t="100804" x="6534150" y="1822450"/>
          <p14:tracePt t="100821" x="6502400" y="1822450"/>
          <p14:tracePt t="100838" x="6464300" y="1822450"/>
          <p14:tracePt t="100854" x="6438900" y="1822450"/>
          <p14:tracePt t="100870" x="6413500" y="1822450"/>
          <p14:tracePt t="100930" x="6419850" y="1816100"/>
          <p14:tracePt t="100937" x="6432550" y="1816100"/>
          <p14:tracePt t="100943" x="6451600" y="1816100"/>
          <p14:tracePt t="100958" x="6477000" y="1809750"/>
          <p14:tracePt t="100970" x="6502400" y="1809750"/>
          <p14:tracePt t="100987" x="6572250" y="1803400"/>
          <p14:tracePt t="101003" x="6623050" y="1790700"/>
          <p14:tracePt t="101021" x="6680200" y="1784350"/>
          <p14:tracePt t="101037" x="6718300" y="1778000"/>
          <p14:tracePt t="101054" x="6731000" y="1778000"/>
          <p14:tracePt t="101070" x="6743700" y="1778000"/>
          <p14:tracePt t="101086" x="6750050" y="1778000"/>
          <p14:tracePt t="101126" x="6743700" y="1778000"/>
          <p14:tracePt t="101136" x="6737350" y="1778000"/>
          <p14:tracePt t="101153" x="6731000" y="1778000"/>
          <p14:tracePt t="101169" x="6718300" y="1784350"/>
          <p14:tracePt t="101186" x="6705600" y="1790700"/>
          <p14:tracePt t="101203" x="6667500" y="1790700"/>
          <p14:tracePt t="101219" x="6623050" y="1803400"/>
          <p14:tracePt t="101236" x="6591300" y="1803400"/>
          <p14:tracePt t="101253" x="6540500" y="1816100"/>
          <p14:tracePt t="101269" x="6502400" y="1828800"/>
          <p14:tracePt t="101286" x="6489700" y="1828800"/>
          <p14:tracePt t="101289" x="6483350" y="1835150"/>
          <p14:tracePt t="101302" x="6477000" y="1835150"/>
          <p14:tracePt t="101319" x="6464300" y="1835150"/>
          <p14:tracePt t="101456" x="6464300" y="1841500"/>
          <p14:tracePt t="101498" x="6457950" y="1841500"/>
          <p14:tracePt t="101519" x="6451600" y="1847850"/>
          <p14:tracePt t="101547" x="6445250" y="1854200"/>
          <p14:tracePt t="101569" x="6438900" y="1860550"/>
          <p14:tracePt t="101575" x="6438900" y="1866900"/>
          <p14:tracePt t="101596" x="6432550" y="1866900"/>
          <p14:tracePt t="101631" x="6426200" y="1873250"/>
          <p14:tracePt t="101702" x="6426200" y="1879600"/>
          <p14:tracePt t="101708" x="6426200" y="1885950"/>
          <p14:tracePt t="101717" x="6426200" y="1892300"/>
          <p14:tracePt t="101912" x="6432550" y="1892300"/>
          <p14:tracePt t="101940" x="6432550" y="1885950"/>
          <p14:tracePt t="101996" x="6438900" y="1879600"/>
          <p14:tracePt t="102052" x="6445250" y="1879600"/>
          <p14:tracePt t="102108" x="6451600" y="1879600"/>
          <p14:tracePt t="102158" x="6451600" y="1873250"/>
          <p14:tracePt t="102228" x="6445250" y="1873250"/>
          <p14:tracePt t="102263" x="6438900" y="1873250"/>
          <p14:tracePt t="102298" x="6432550" y="1873250"/>
          <p14:tracePt t="102319" x="6426200" y="1879600"/>
          <p14:tracePt t="102340" x="6426200" y="1885950"/>
          <p14:tracePt t="102361" x="6419850" y="1892300"/>
          <p14:tracePt t="102368" x="6413500" y="1892300"/>
          <p14:tracePt t="102389" x="6407150" y="1892300"/>
          <p14:tracePt t="102403" x="6407150" y="1898650"/>
          <p14:tracePt t="102415" x="6400800" y="1898650"/>
          <p14:tracePt t="102438" x="6394450" y="1905000"/>
          <p14:tracePt t="102460" x="6388100" y="1905000"/>
          <p14:tracePt t="102488" x="6388100" y="1911350"/>
          <p14:tracePt t="102509" x="6381750" y="1911350"/>
          <p14:tracePt t="102544" x="6375400" y="1911350"/>
          <p14:tracePt t="102579" x="6362700" y="1911350"/>
          <p14:tracePt t="102600" x="6356350" y="1911350"/>
          <p14:tracePt t="102621" x="6350000" y="1911350"/>
          <p14:tracePt t="102649" x="6343650" y="1911350"/>
          <p14:tracePt t="102698" x="6337300" y="1911350"/>
          <p14:tracePt t="102719" x="6330950" y="1911350"/>
          <p14:tracePt t="102761" x="6324600" y="1911350"/>
          <p14:tracePt t="103000" x="6330950" y="1911350"/>
          <p14:tracePt t="103063" x="6337300" y="1905000"/>
          <p14:tracePt t="103140" x="6337300" y="1898650"/>
          <p14:tracePt t="103154" x="6343650" y="1892300"/>
          <p14:tracePt t="103161" x="6350000" y="1892300"/>
          <p14:tracePt t="103176" x="6356350" y="1885950"/>
          <p14:tracePt t="103182" x="6362700" y="1885950"/>
          <p14:tracePt t="103210" x="6375400" y="1879600"/>
          <p14:tracePt t="103225" x="6381750" y="1873250"/>
          <p14:tracePt t="103247" x="6388100" y="1873250"/>
          <p14:tracePt t="103253" x="6394450" y="1866900"/>
          <p14:tracePt t="103262" x="6407150" y="1860550"/>
          <p14:tracePt t="103279" x="6419850" y="1854200"/>
          <p14:tracePt t="103295" x="6445250" y="1841500"/>
          <p14:tracePt t="103312" x="6457950" y="1841500"/>
          <p14:tracePt t="103316" x="6470650" y="1835150"/>
          <p14:tracePt t="103329" x="6502400" y="1828800"/>
          <p14:tracePt t="103345" x="6527800" y="1822450"/>
          <p14:tracePt t="103362" x="6546850" y="1822450"/>
          <p14:tracePt t="103379" x="6578600" y="1809750"/>
          <p14:tracePt t="103395" x="6610350" y="1809750"/>
          <p14:tracePt t="103412" x="6623050" y="1809750"/>
          <p14:tracePt t="103428" x="6635750" y="1809750"/>
          <p14:tracePt t="103445" x="6648450" y="1809750"/>
          <p14:tracePt t="103462" x="6654800" y="1809750"/>
          <p14:tracePt t="103506" x="6661150" y="1809750"/>
          <p14:tracePt t="103541" x="6661150" y="1816100"/>
          <p14:tracePt t="103554" x="6667500" y="1816100"/>
          <p14:tracePt t="103564" x="6673850" y="1816100"/>
          <p14:tracePt t="103583" x="6680200" y="1816100"/>
          <p14:tracePt t="103598" x="6686550" y="1822450"/>
          <p14:tracePt t="103611" x="6692900" y="1822450"/>
          <p14:tracePt t="103632" x="6699250" y="1822450"/>
          <p14:tracePt t="103647" x="6705600" y="1822450"/>
          <p14:tracePt t="103661" x="6711950" y="1828800"/>
          <p14:tracePt t="103677" x="6737350" y="1828800"/>
          <p14:tracePt t="103695" x="6762750" y="1828800"/>
          <p14:tracePt t="103711" x="6775450" y="1835150"/>
          <p14:tracePt t="103727" x="6807200" y="1835150"/>
          <p14:tracePt t="103744" x="6826250" y="1841500"/>
          <p14:tracePt t="103760" x="6832600" y="1841500"/>
          <p14:tracePt t="103777" x="6845300" y="1841500"/>
          <p14:tracePt t="103793" x="6851650" y="1841500"/>
          <p14:tracePt t="104102" x="6845300" y="1841500"/>
          <p14:tracePt t="104123" x="6838950" y="1841500"/>
          <p14:tracePt t="104144" x="6832600" y="1841500"/>
          <p14:tracePt t="104158" x="6826250" y="1841500"/>
          <p14:tracePt t="104165" x="6813550" y="1841500"/>
          <p14:tracePt t="104175" x="6800850" y="1841500"/>
          <p14:tracePt t="104193" x="6781800" y="1841500"/>
          <p14:tracePt t="104209" x="6724650" y="1841500"/>
          <p14:tracePt t="104226" x="6692900" y="1841500"/>
          <p14:tracePt t="104243" x="6584950" y="1860550"/>
          <p14:tracePt t="104259" x="6565900" y="1873250"/>
          <p14:tracePt t="104275" x="6534150" y="1879600"/>
          <p14:tracePt t="104292" x="6483350" y="1905000"/>
          <p14:tracePt t="104309" x="6457950" y="1917700"/>
          <p14:tracePt t="104325" x="6445250" y="1930400"/>
          <p14:tracePt t="104342" x="6426200" y="1943100"/>
          <p14:tracePt t="104359" x="6419850" y="1949450"/>
          <p14:tracePt t="104376" x="6413500" y="1962150"/>
          <p14:tracePt t="104392" x="6413500" y="1974850"/>
          <p14:tracePt t="104408" x="6419850" y="1987550"/>
          <p14:tracePt t="104425" x="6438900" y="2000250"/>
          <p14:tracePt t="104441" x="6451600" y="2006600"/>
          <p14:tracePt t="104458" x="6483350" y="2012950"/>
          <p14:tracePt t="104475" x="6553200" y="2019300"/>
          <p14:tracePt t="104491" x="6591300" y="2012950"/>
          <p14:tracePt t="104508" x="6635750" y="2006600"/>
          <p14:tracePt t="104524" x="6781800" y="1974850"/>
          <p14:tracePt t="104541" x="6819900" y="1949450"/>
          <p14:tracePt t="104559" x="6883400" y="1898650"/>
          <p14:tracePt t="104574" x="6902450" y="1866900"/>
          <p14:tracePt t="104591" x="6921500" y="1822450"/>
          <p14:tracePt t="104608" x="6921500" y="1784350"/>
          <p14:tracePt t="104624" x="6921500" y="1765300"/>
          <p14:tracePt t="104640" x="6896100" y="1727200"/>
          <p14:tracePt t="104657" x="6845300" y="1689100"/>
          <p14:tracePt t="104674" x="6813550" y="1663700"/>
          <p14:tracePt t="104691" x="6724650" y="1612900"/>
          <p14:tracePt t="104707" x="6616700" y="1574800"/>
          <p14:tracePt t="104724" x="6559550" y="1555750"/>
          <p14:tracePt t="104741" x="6438900" y="1536700"/>
          <p14:tracePt t="104757" x="6350000" y="1530350"/>
          <p14:tracePt t="104774" x="6318250" y="1530350"/>
          <p14:tracePt t="104791" x="6280150" y="1536700"/>
          <p14:tracePt t="104807" x="6242050" y="1555750"/>
          <p14:tracePt t="104824" x="6235700" y="1568450"/>
          <p14:tracePt t="104840" x="6216650" y="1600200"/>
          <p14:tracePt t="104857" x="6203950" y="1619250"/>
          <p14:tracePt t="104874" x="6172200" y="1689100"/>
          <p14:tracePt t="104890" x="6165850" y="1720850"/>
          <p14:tracePt t="104907" x="6165850" y="1739900"/>
          <p14:tracePt t="104924" x="6165850" y="1797050"/>
          <p14:tracePt t="104941" x="6197600" y="1860550"/>
          <p14:tracePt t="104956" x="6210300" y="1879600"/>
          <p14:tracePt t="104973" x="6267450" y="1936750"/>
          <p14:tracePt t="104990" x="6356350" y="1981200"/>
          <p14:tracePt t="105006" x="6400800" y="2000250"/>
          <p14:tracePt t="105023" x="6521450" y="2044700"/>
          <p14:tracePt t="105040" x="6654800" y="2057400"/>
          <p14:tracePt t="105057" x="6756400" y="2057400"/>
          <p14:tracePt t="105073" x="6819900" y="2051050"/>
          <p14:tracePt t="105089" x="6883400" y="2032000"/>
          <p14:tracePt t="105106" x="6915150" y="2000250"/>
          <p14:tracePt t="105123" x="6927850" y="1987550"/>
          <p14:tracePt t="105140" x="6934200" y="1974850"/>
          <p14:tracePt t="105156" x="6946900" y="1930400"/>
          <p14:tracePt t="105172" x="6946900" y="1917700"/>
          <p14:tracePt t="105189" x="6946900" y="1898650"/>
          <p14:tracePt t="105205" x="6934200" y="1847850"/>
          <p14:tracePt t="105222" x="6915150" y="1797050"/>
          <p14:tracePt t="105240" x="6883400" y="1746250"/>
          <p14:tracePt t="105256" x="6864350" y="1727200"/>
          <p14:tracePt t="105272" x="6826250" y="1682750"/>
          <p14:tracePt t="105289" x="6769100" y="1644650"/>
          <p14:tracePt t="105305" x="6750050" y="1631950"/>
          <p14:tracePt t="105322" x="6699250" y="1619250"/>
          <p14:tracePt t="105339" x="6642100" y="1600200"/>
          <p14:tracePt t="105356" x="6623050" y="1600200"/>
          <p14:tracePt t="105360" x="6597650" y="1600200"/>
          <p14:tracePt t="105372" x="6572250" y="1619250"/>
          <p14:tracePt t="105388" x="6521450" y="1631950"/>
          <p14:tracePt t="105405" x="6496050" y="1644650"/>
          <p14:tracePt t="105422" x="6477000" y="1663700"/>
          <p14:tracePt t="105438" x="6426200" y="1708150"/>
          <p14:tracePt t="105455" x="6419850" y="1733550"/>
          <p14:tracePt t="105472" x="6400800" y="1765300"/>
          <p14:tracePt t="105488" x="6394450" y="1784350"/>
          <p14:tracePt t="105504" x="6394450" y="1816100"/>
          <p14:tracePt t="105521" x="6394450" y="1854200"/>
          <p14:tracePt t="105538" x="6400800" y="1873250"/>
          <p14:tracePt t="105555" x="6419850" y="1898650"/>
          <p14:tracePt t="105571" x="6464300" y="1936750"/>
          <p14:tracePt t="105588" x="6496050" y="1943100"/>
          <p14:tracePt t="105604" x="6578600" y="1955800"/>
          <p14:tracePt t="105621" x="6680200" y="1955800"/>
          <p14:tracePt t="105638" x="6731000" y="1955800"/>
          <p14:tracePt t="105654" x="6838950" y="1949450"/>
          <p14:tracePt t="105671" x="6934200" y="1905000"/>
          <p14:tracePt t="105688" x="6965950" y="1885950"/>
          <p14:tracePt t="105704" x="7023100" y="1841500"/>
          <p14:tracePt t="105720" x="7042150" y="1803400"/>
          <p14:tracePt t="105738" x="7054850" y="1778000"/>
          <p14:tracePt t="105754" x="7054850" y="1758950"/>
          <p14:tracePt t="105771" x="7054850" y="1746250"/>
          <p14:tracePt t="105788" x="7048500" y="1689100"/>
          <p14:tracePt t="105803" x="7035800" y="1670050"/>
          <p14:tracePt t="105820" x="7023100" y="1651000"/>
          <p14:tracePt t="105837" x="6985000" y="1606550"/>
          <p14:tracePt t="105853" x="6940550" y="1562100"/>
          <p14:tracePt t="105870" x="6921500" y="1543050"/>
          <p14:tracePt t="105887" x="6858000" y="1498600"/>
          <p14:tracePt t="105903" x="6794500" y="1479550"/>
          <p14:tracePt t="105920" x="6737350" y="1466850"/>
          <p14:tracePt t="105936" x="6705600" y="1473200"/>
          <p14:tracePt t="105953" x="6642100" y="1492250"/>
          <p14:tracePt t="105970" x="6584950" y="1524000"/>
          <p14:tracePt t="105987" x="6553200" y="1543050"/>
          <p14:tracePt t="106003" x="6508750" y="1587500"/>
          <p14:tracePt t="106019" x="6470650" y="1638300"/>
          <p14:tracePt t="106036" x="6464300" y="1670050"/>
          <p14:tracePt t="106053" x="6432550" y="1708150"/>
          <p14:tracePt t="106069" x="6413500" y="1758950"/>
          <p14:tracePt t="106086" x="6413500" y="1790700"/>
          <p14:tracePt t="106104" x="6413500" y="1822450"/>
          <p14:tracePt t="106119" x="6419850" y="1841500"/>
          <p14:tracePt t="106136" x="6438900" y="1879600"/>
          <p14:tracePt t="106153" x="6470650" y="1905000"/>
          <p14:tracePt t="106169" x="6496050" y="1924050"/>
          <p14:tracePt t="106186" x="6559550" y="1949450"/>
          <p14:tracePt t="106203" x="6629400" y="1968500"/>
          <p14:tracePt t="106219" x="6667500" y="1968500"/>
          <p14:tracePt t="106236" x="6737350" y="1974850"/>
          <p14:tracePt t="106251" x="6788150" y="1968500"/>
          <p14:tracePt t="106268" x="6807200" y="1962150"/>
          <p14:tracePt t="106286" x="6838950" y="1949450"/>
          <p14:tracePt t="106302" x="6858000" y="1930400"/>
          <p14:tracePt t="106319" x="6858000" y="1924050"/>
          <p14:tracePt t="106335" x="6864350" y="1905000"/>
          <p14:tracePt t="106351" x="6870700" y="1898650"/>
          <p14:tracePt t="106368" x="6870700" y="1892300"/>
          <p14:tracePt t="106372" x="6870700" y="1885950"/>
          <p14:tracePt t="106391" x="6864350" y="1885950"/>
          <p14:tracePt t="106412" x="6858000" y="1879600"/>
          <p14:tracePt t="106421" x="6858000" y="1873250"/>
          <p14:tracePt t="107512" x="6851650" y="1873250"/>
          <p14:tracePt t="107526" x="6838950" y="1866900"/>
          <p14:tracePt t="107534" x="6813550" y="1860550"/>
          <p14:tracePt t="107549" x="6800850" y="1860550"/>
          <p14:tracePt t="107564" x="6781800" y="1854200"/>
          <p14:tracePt t="107581" x="6775450" y="1847850"/>
          <p14:tracePt t="107597" x="6762750" y="1847850"/>
          <p14:tracePt t="107614" x="6756400" y="1847850"/>
          <p14:tracePt t="107631" x="6737350" y="1854200"/>
          <p14:tracePt t="107647" x="6724650" y="1860550"/>
          <p14:tracePt t="107664" x="6711950" y="1866900"/>
          <p14:tracePt t="107681" x="6692900" y="1873250"/>
          <p14:tracePt t="107697" x="6680200" y="1885950"/>
          <p14:tracePt t="107714" x="6673850" y="1885950"/>
          <p14:tracePt t="107730" x="6654800" y="1898650"/>
          <p14:tracePt t="107747" x="6648450" y="1911350"/>
          <p14:tracePt t="107764" x="6642100" y="1924050"/>
          <p14:tracePt t="107780" x="6635750" y="1936750"/>
          <p14:tracePt t="107796" x="6623050" y="1943100"/>
          <p14:tracePt t="107814" x="6616700" y="1955800"/>
          <p14:tracePt t="107830" x="6616700" y="1962150"/>
          <p14:tracePt t="107863" x="6616700" y="1974850"/>
          <p14:tracePt t="107905" x="6616700" y="1981200"/>
          <p14:tracePt t="107919" x="6616700" y="1987550"/>
          <p14:tracePt t="107933" x="6623050" y="1987550"/>
          <p14:tracePt t="107954" x="6629400" y="1987550"/>
          <p14:tracePt t="107975" x="6635750" y="1987550"/>
          <p14:tracePt t="107997" x="6642100" y="1987550"/>
          <p14:tracePt t="108045" x="6648450" y="1981200"/>
          <p14:tracePt t="108060" x="6648450" y="1974850"/>
          <p14:tracePt t="108066" x="6648450" y="1968500"/>
          <p14:tracePt t="108079" x="6654800" y="1955800"/>
          <p14:tracePt t="108096" x="6654800" y="1936750"/>
          <p14:tracePt t="108112" x="6654800" y="1917700"/>
          <p14:tracePt t="108129" x="6642100" y="1879600"/>
          <p14:tracePt t="108146" x="6623050" y="1854200"/>
          <p14:tracePt t="108162" x="6597650" y="1828800"/>
          <p14:tracePt t="108179" x="6578600" y="1816100"/>
          <p14:tracePt t="108195" x="6534150" y="1790700"/>
          <p14:tracePt t="108212" x="6496050" y="1771650"/>
          <p14:tracePt t="108229" x="6470650" y="1765300"/>
          <p14:tracePt t="108245" x="6457950" y="1765300"/>
          <p14:tracePt t="108262" x="6438900" y="1765300"/>
          <p14:tracePt t="108278" x="6432550" y="1765300"/>
          <p14:tracePt t="108295" x="6426200" y="1771650"/>
          <p14:tracePt t="108312" x="6419850" y="1790700"/>
          <p14:tracePt t="108328" x="6413500" y="1822450"/>
          <p14:tracePt t="108345" x="6419850" y="1841500"/>
          <p14:tracePt t="108361" x="6426200" y="1873250"/>
          <p14:tracePt t="108378" x="6445250" y="1936750"/>
          <p14:tracePt t="108394" x="6457950" y="1955800"/>
          <p14:tracePt t="108398" x="6477000" y="1981200"/>
          <p14:tracePt t="108412" x="6496050" y="1993900"/>
          <p14:tracePt t="108428" x="6540500" y="2006600"/>
          <p14:tracePt t="108446" x="6597650" y="2012950"/>
          <p14:tracePt t="108461" x="6623050" y="2012950"/>
          <p14:tracePt t="108477" x="6654800" y="2012950"/>
          <p14:tracePt t="108495" x="6737350" y="1987550"/>
          <p14:tracePt t="108511" x="6756400" y="1968500"/>
          <p14:tracePt t="108527" x="6775450" y="1955800"/>
          <p14:tracePt t="108545" x="6807200" y="1924050"/>
          <p14:tracePt t="108561" x="6826250" y="1879600"/>
          <p14:tracePt t="108577" x="6832600" y="1847850"/>
          <p14:tracePt t="108594" x="6832600" y="1790700"/>
          <p14:tracePt t="108610" x="6832600" y="1739900"/>
          <p14:tracePt t="108628" x="6826250" y="1695450"/>
          <p14:tracePt t="108644" x="6819900" y="1676400"/>
          <p14:tracePt t="108660" x="6794500" y="1638300"/>
          <p14:tracePt t="108678" x="6750050" y="1606550"/>
          <p14:tracePt t="108693" x="6724650" y="1593850"/>
          <p14:tracePt t="108710" x="6680200" y="1581150"/>
          <p14:tracePt t="108727" x="6629400" y="1574800"/>
          <p14:tracePt t="108743" x="6597650" y="1574800"/>
          <p14:tracePt t="108761" x="6546850" y="1581150"/>
          <p14:tracePt t="108776" x="6502400" y="1593850"/>
          <p14:tracePt t="108793" x="6477000" y="1606550"/>
          <p14:tracePt t="108810" x="6445250" y="1644650"/>
          <p14:tracePt t="108826" x="6426200" y="1663700"/>
          <p14:tracePt t="108843" x="6407150" y="1708150"/>
          <p14:tracePt t="108860" x="6388100" y="1752600"/>
          <p14:tracePt t="108876" x="6375400" y="1778000"/>
          <p14:tracePt t="108893" x="6375400" y="1828800"/>
          <p14:tracePt t="108910" x="6388100" y="1873250"/>
          <p14:tracePt t="108926" x="6400800" y="1892300"/>
          <p14:tracePt t="108943" x="6438900" y="1936750"/>
          <p14:tracePt t="108960" x="6477000" y="1962150"/>
          <p14:tracePt t="108976" x="6508750" y="1981200"/>
          <p14:tracePt t="108993" x="6565900" y="1993900"/>
          <p14:tracePt t="109009" x="6635750" y="1993900"/>
          <p14:tracePt t="109026" x="6667500" y="1993900"/>
          <p14:tracePt t="109043" x="6737350" y="1974850"/>
          <p14:tracePt t="109060" x="6775450" y="1955800"/>
          <p14:tracePt t="109076" x="6800850" y="1943100"/>
          <p14:tracePt t="109093" x="6826250" y="1911350"/>
          <p14:tracePt t="109110" x="6832600" y="1892300"/>
          <p14:tracePt t="109126" x="6845300" y="1866900"/>
          <p14:tracePt t="109143" x="6851650" y="1835150"/>
          <p14:tracePt t="109159" x="6851650" y="1816100"/>
          <p14:tracePt t="109176" x="6851650" y="1778000"/>
          <p14:tracePt t="109192" x="6838950" y="1746250"/>
          <p14:tracePt t="109209" x="6832600" y="1733550"/>
          <p14:tracePt t="109225" x="6813550" y="1708150"/>
          <p14:tracePt t="109242" x="6775450" y="1676400"/>
          <p14:tracePt t="109258" x="6756400" y="1663700"/>
          <p14:tracePt t="109275" x="6718300" y="1657350"/>
          <p14:tracePt t="109293" x="6667500" y="1644650"/>
          <p14:tracePt t="109310" x="6610350" y="1644650"/>
          <p14:tracePt t="109325" x="6584950" y="1644650"/>
          <p14:tracePt t="109342" x="6546850" y="1651000"/>
          <p14:tracePt t="109359" x="6502400" y="1670050"/>
          <p14:tracePt t="109375" x="6483350" y="1689100"/>
          <p14:tracePt t="109392" x="6470650" y="1701800"/>
          <p14:tracePt t="109409" x="6438900" y="1739900"/>
          <p14:tracePt t="109425" x="6432550" y="1752600"/>
          <p14:tracePt t="109442" x="6419850" y="1790700"/>
          <p14:tracePt t="109458" x="6419850" y="1803400"/>
          <p14:tracePt t="109475" x="6419850" y="1841500"/>
          <p14:tracePt t="109492" x="6426200" y="1854200"/>
          <p14:tracePt t="109508" x="6445250" y="1879600"/>
          <p14:tracePt t="109524" x="6470650" y="1898650"/>
          <p14:tracePt t="109542" x="6496050" y="1911350"/>
          <p14:tracePt t="109558" x="6508750" y="1917700"/>
          <p14:tracePt t="109573" x="6559550" y="1936750"/>
          <p14:tracePt t="109591" x="6597650" y="1936750"/>
          <p14:tracePt t="109608" x="6623050" y="1936750"/>
          <p14:tracePt t="109626" x="6661150" y="1936750"/>
          <p14:tracePt t="109640" x="6686550" y="1924050"/>
          <p14:tracePt t="109657" x="6692900" y="1924050"/>
          <p14:tracePt t="109674" x="6711950" y="1911350"/>
          <p14:tracePt t="109690" x="6718300" y="1898650"/>
          <p14:tracePt t="109707" x="6724650" y="1892300"/>
          <p14:tracePt t="109724" x="6731000" y="1873250"/>
          <p14:tracePt t="109740" x="6731000" y="1866900"/>
          <p14:tracePt t="109757" x="6737350" y="1866900"/>
          <p14:tracePt t="109773" x="6743700" y="1854200"/>
          <p14:tracePt t="109807" x="6743700" y="1841500"/>
          <p14:tracePt t="109823" x="6743700" y="1828800"/>
          <p14:tracePt t="109857" x="6743700" y="1816100"/>
          <p14:tracePt t="109873" x="6737350" y="1803400"/>
          <p14:tracePt t="109889" x="6737350" y="1790700"/>
          <p14:tracePt t="109906" x="6724650" y="1771650"/>
          <p14:tracePt t="109923" x="6718300" y="1758950"/>
          <p14:tracePt t="109942" x="6718300" y="1752600"/>
          <p14:tracePt t="109956" x="6711950" y="1746250"/>
          <p14:tracePt t="109973" x="6699250" y="1739900"/>
          <p14:tracePt t="109989" x="6692900" y="1733550"/>
          <p14:tracePt t="110005" x="6680200" y="1727200"/>
          <p14:tracePt t="110039" x="6654800" y="1727200"/>
          <p14:tracePt t="110055" x="6642100" y="1727200"/>
          <p14:tracePt t="110072" x="6635750" y="1727200"/>
          <p14:tracePt t="110089" x="6623050" y="1727200"/>
          <p14:tracePt t="110105" x="6597650" y="1739900"/>
          <p14:tracePt t="110122" x="6584950" y="1746250"/>
          <p14:tracePt t="110138" x="6546850" y="1765300"/>
          <p14:tracePt t="110155" x="6521450" y="1778000"/>
          <p14:tracePt t="110172" x="6502400" y="1790700"/>
          <p14:tracePt t="110188" x="6477000" y="1809750"/>
          <p14:tracePt t="110205" x="6445250" y="1835150"/>
          <p14:tracePt t="110222" x="6432550" y="1873250"/>
          <p14:tracePt t="110254" x="6426200" y="1885950"/>
          <p14:tracePt t="110271" x="6426200" y="1898650"/>
          <p14:tracePt t="110288" x="6426200" y="1911350"/>
          <p14:tracePt t="110305" x="6426200" y="1924050"/>
          <p14:tracePt t="110321" x="6426200" y="1943100"/>
          <p14:tracePt t="110338" x="6432550" y="1955800"/>
          <p14:tracePt t="110355" x="6432550" y="1974850"/>
          <p14:tracePt t="110371" x="6445250" y="2000250"/>
          <p14:tracePt t="110387" x="6464300" y="2044700"/>
          <p14:tracePt t="110405" x="6483350" y="2095500"/>
          <p14:tracePt t="110421" x="6489700" y="2114550"/>
          <p14:tracePt t="110437" x="6496050" y="2139950"/>
          <p14:tracePt t="110454" x="6508750" y="2165350"/>
          <p14:tracePt t="110471" x="6515100" y="2171700"/>
          <p14:tracePt t="110488" x="6521450" y="2184400"/>
          <p14:tracePt t="110504" x="6527800" y="2190750"/>
          <p14:tracePt t="110537" x="6534150" y="2190750"/>
          <p14:tracePt t="110554" x="6534150" y="2197100"/>
          <p14:tracePt t="110588" x="6540500" y="2197100"/>
          <p14:tracePt t="110615" x="6546850" y="2197100"/>
          <p14:tracePt t="110657" x="6553200" y="2197100"/>
          <p14:tracePt t="110664" x="6559550" y="2197100"/>
          <p14:tracePt t="110673" x="6565900" y="2197100"/>
          <p14:tracePt t="110692" x="6565900" y="2190750"/>
          <p14:tracePt t="110706" x="6572250" y="2190750"/>
          <p14:tracePt t="110720" x="6572250" y="2184400"/>
          <p14:tracePt t="110736" x="6584950" y="2178050"/>
          <p14:tracePt t="110753" x="6591300" y="2178050"/>
          <p14:tracePt t="110770" x="6597650" y="2171700"/>
          <p14:tracePt t="110786" x="6610350" y="2152650"/>
          <p14:tracePt t="110803" x="6623050" y="2139950"/>
          <p14:tracePt t="110820" x="6648450" y="2108200"/>
          <p14:tracePt t="110836" x="6680200" y="2044700"/>
          <p14:tracePt t="110853" x="6705600" y="1987550"/>
          <p14:tracePt t="110870" x="6711950" y="1943100"/>
          <p14:tracePt t="110886" x="6724650" y="1873250"/>
          <p14:tracePt t="110903" x="6724650" y="1828800"/>
          <p14:tracePt t="110919" x="6724650" y="1803400"/>
          <p14:tracePt t="110936" x="6718300" y="1784350"/>
          <p14:tracePt t="110952" x="6692900" y="1733550"/>
          <p14:tracePt t="110969" x="6680200" y="1733550"/>
          <p14:tracePt t="110986" x="6673850" y="1733550"/>
          <p14:tracePt t="111002" x="6648450" y="1733550"/>
          <p14:tracePt t="111019" x="6635750" y="1733550"/>
          <p14:tracePt t="111036" x="6610350" y="1733550"/>
          <p14:tracePt t="111052" x="6597650" y="1733550"/>
          <p14:tracePt t="111069" x="6572250" y="1739900"/>
          <p14:tracePt t="111085" x="6553200" y="1752600"/>
          <p14:tracePt t="111102" x="6553200" y="1758950"/>
          <p14:tracePt t="111118" x="6534150" y="1771650"/>
          <p14:tracePt t="111135" x="6515100" y="1790700"/>
          <p14:tracePt t="111152" x="6508750" y="1803400"/>
          <p14:tracePt t="111169" x="6502400" y="1828800"/>
          <p14:tracePt t="111184" x="6502400" y="1866900"/>
          <p14:tracePt t="111201" x="6502400" y="1885950"/>
          <p14:tracePt t="111219" x="6515100" y="1924050"/>
          <p14:tracePt t="111235" x="6540500" y="1974850"/>
          <p14:tracePt t="111251" x="6553200" y="1987550"/>
          <p14:tracePt t="111268" x="6578600" y="2032000"/>
          <p14:tracePt t="111284" x="6604000" y="2044700"/>
          <p14:tracePt t="111301" x="6629400" y="2076450"/>
          <p14:tracePt t="111318" x="6661150" y="2101850"/>
          <p14:tracePt t="111334" x="6673850" y="2108200"/>
          <p14:tracePt t="111352" x="6705600" y="2152650"/>
          <p14:tracePt t="111367" x="6743700" y="2203450"/>
          <p14:tracePt t="111384" x="6756400" y="2235200"/>
          <p14:tracePt t="111401" x="6788150" y="2311400"/>
          <p14:tracePt t="111417" x="6826250" y="2400300"/>
          <p14:tracePt t="111434" x="6832600" y="2438400"/>
          <p14:tracePt t="111450" x="6870700" y="2527300"/>
          <p14:tracePt t="111467" x="6883400" y="2628900"/>
          <p14:tracePt t="111484" x="6915150" y="2673350"/>
          <p14:tracePt t="111500" x="6940550" y="2774950"/>
          <p14:tracePt t="111517" x="6959600" y="2832100"/>
          <p14:tracePt t="111534" x="6985000" y="2882900"/>
          <p14:tracePt t="111550" x="6997700" y="2908300"/>
          <p14:tracePt t="111568" x="6997700" y="2927350"/>
          <p14:tracePt t="111584" x="7042150" y="3003550"/>
          <p14:tracePt t="111600" x="7054850" y="3022600"/>
          <p14:tracePt t="111617" x="7061200" y="3041650"/>
          <p14:tracePt t="111633" x="7092950" y="3086100"/>
          <p14:tracePt t="111650" x="7105650" y="3117850"/>
          <p14:tracePt t="111667" x="7112000" y="3130550"/>
          <p14:tracePt t="111683" x="7124700" y="3155950"/>
          <p14:tracePt t="111700" x="7137400" y="3187700"/>
          <p14:tracePt t="111717" x="7143750" y="3200400"/>
          <p14:tracePt t="111733" x="7143750" y="3213100"/>
          <p14:tracePt t="111750" x="7150100" y="3232150"/>
          <p14:tracePt t="111766" x="7150100" y="3263900"/>
          <p14:tracePt t="111783" x="7150100" y="3276600"/>
          <p14:tracePt t="111799" x="7137400" y="3321050"/>
          <p14:tracePt t="111816" x="7118350" y="3390900"/>
          <p14:tracePt t="111833" x="7105650" y="3422650"/>
          <p14:tracePt t="111851" x="7092950" y="3473450"/>
          <p14:tracePt t="111866" x="7067550" y="3530600"/>
          <p14:tracePt t="111883" x="7067550" y="3549650"/>
          <p14:tracePt t="111899" x="7054850" y="3587750"/>
          <p14:tracePt t="111915" x="7054850" y="3600450"/>
          <p14:tracePt t="111932" x="7054850" y="3613150"/>
          <p14:tracePt t="111949" x="7054850" y="3632200"/>
          <p14:tracePt t="111966" x="7054850" y="3644900"/>
          <p14:tracePt t="111982" x="7054850" y="3657600"/>
          <p14:tracePt t="111999" x="7061200" y="3670300"/>
          <p14:tracePt t="112015" x="7073900" y="3676650"/>
          <p14:tracePt t="112032" x="7086600" y="3689350"/>
          <p14:tracePt t="112049" x="7099300" y="3695700"/>
          <p14:tracePt t="112065" x="7105650" y="3695700"/>
          <p14:tracePt t="112082" x="7112000" y="3695700"/>
          <p14:tracePt t="112098" x="7131050" y="3695700"/>
          <p14:tracePt t="112115" x="7143750" y="3695700"/>
          <p14:tracePt t="112132" x="7181850" y="3695700"/>
          <p14:tracePt t="112149" x="7232650" y="3683000"/>
          <p14:tracePt t="112165" x="7258050" y="3663950"/>
          <p14:tracePt t="112182" x="7308850" y="3638550"/>
          <p14:tracePt t="112199" x="7327900" y="3613150"/>
          <p14:tracePt t="112216" x="7378700" y="3575050"/>
          <p14:tracePt t="112231" x="7391400" y="3568700"/>
          <p14:tracePt t="112248" x="7397750" y="3556000"/>
          <p14:tracePt t="112265" x="7410450" y="3549650"/>
          <p14:tracePt t="112281" x="7423150" y="3543300"/>
          <p14:tracePt t="112315" x="7423150" y="3536950"/>
          <p14:tracePt t="112412" x="7429500" y="3530600"/>
          <p14:tracePt t="112482" x="7435850" y="3524250"/>
          <p14:tracePt t="112489" x="7448550" y="3524250"/>
          <p14:tracePt t="112498" x="7454900" y="3517900"/>
          <p14:tracePt t="112513" x="7467600" y="3517900"/>
          <p14:tracePt t="112531" x="7499350" y="3505200"/>
          <p14:tracePt t="112547" x="7531100" y="3498850"/>
          <p14:tracePt t="112564" x="7588250" y="3486150"/>
          <p14:tracePt t="112582" x="7651750" y="3460750"/>
          <p14:tracePt t="112597" x="7689850" y="3454400"/>
          <p14:tracePt t="112613" x="7740650" y="3435350"/>
          <p14:tracePt t="112630" x="7778750" y="3416300"/>
          <p14:tracePt t="112646" x="7797800" y="3416300"/>
          <p14:tracePt t="112663" x="7810500" y="3403600"/>
          <p14:tracePt t="112680" x="7823200" y="3403600"/>
          <p14:tracePt t="112714" x="7829550" y="3397250"/>
          <p14:tracePt t="112749" x="7823200" y="3397250"/>
          <p14:tracePt t="112770" x="7816850" y="3397250"/>
          <p14:tracePt t="112777" x="7804150" y="3397250"/>
          <p14:tracePt t="112791" x="7797800" y="3397250"/>
          <p14:tracePt t="112799" x="7791450" y="3397250"/>
          <p14:tracePt t="112815" x="7766050" y="3397250"/>
          <p14:tracePt t="112829" x="7747000" y="3397250"/>
          <p14:tracePt t="112846" x="7658100" y="3384550"/>
          <p14:tracePt t="112863" x="7524750" y="3352800"/>
          <p14:tracePt t="112879" x="7454900" y="3333750"/>
          <p14:tracePt t="112896" x="7346950" y="3314700"/>
          <p14:tracePt t="112912" x="7277100" y="3302000"/>
          <p14:tracePt t="112929" x="7264400" y="3295650"/>
          <p14:tracePt t="112946" x="7232650" y="3289300"/>
          <p14:tracePt t="112962" x="7226300" y="3289300"/>
          <p14:tracePt t="112979" x="7219950" y="3282950"/>
          <p14:tracePt t="113402" x="7213600" y="3282950"/>
          <p14:tracePt t="113430" x="7207250" y="3282950"/>
          <p14:tracePt t="113451" x="7207250" y="3276600"/>
          <p14:tracePt t="113465" x="7200900" y="3270250"/>
          <p14:tracePt t="113472" x="7194550" y="3263900"/>
          <p14:tracePt t="113480" x="7188200" y="3257550"/>
          <p14:tracePt t="113496" x="7175500" y="3251200"/>
          <p14:tracePt t="113510" x="7162800" y="3232150"/>
          <p14:tracePt t="113527" x="7112000" y="3168650"/>
          <p14:tracePt t="113544" x="7048500" y="3041650"/>
          <p14:tracePt t="113560" x="7004050" y="2971800"/>
          <p14:tracePt t="113577" x="6921500" y="2787650"/>
          <p14:tracePt t="113593" x="6851650" y="2590800"/>
          <p14:tracePt t="113610" x="6807200" y="2482850"/>
          <p14:tracePt t="113627" x="6750050" y="2292350"/>
          <p14:tracePt t="113643" x="6699250" y="2127250"/>
          <p14:tracePt t="113660" x="6680200" y="2076450"/>
          <p14:tracePt t="113676" x="6654800" y="1993900"/>
          <p14:tracePt t="113693" x="6642100" y="1943100"/>
          <p14:tracePt t="113710" x="6635750" y="1930400"/>
          <p14:tracePt t="113726" x="6629400" y="1917700"/>
          <p14:tracePt t="113774" x="6629400" y="1924050"/>
          <p14:tracePt t="113795" x="6629400" y="1936750"/>
          <p14:tracePt t="113802" x="6623050" y="1936750"/>
          <p14:tracePt t="113812" x="6616700" y="1936750"/>
          <p14:tracePt t="113825" x="6610350" y="1936750"/>
          <p14:tracePt t="113842" x="6597650" y="1943100"/>
          <p14:tracePt t="118484" x="6642100" y="1968500"/>
          <p14:tracePt t="118490" x="6711950" y="2019300"/>
          <p14:tracePt t="118504" x="6781800" y="2057400"/>
          <p14:tracePt t="118513" x="6851650" y="2101850"/>
          <p14:tracePt t="118528" x="6908800" y="2139950"/>
          <p14:tracePt t="118543" x="6965950" y="2165350"/>
          <p14:tracePt t="118560" x="7092950" y="2241550"/>
          <p14:tracePt t="118576" x="7181850" y="2305050"/>
          <p14:tracePt t="118593" x="7213600" y="2330450"/>
          <p14:tracePt t="118610" x="7251700" y="2355850"/>
          <p14:tracePt t="118626" x="7270750" y="2368550"/>
          <p14:tracePt t="118642" x="7277100" y="2368550"/>
          <p14:tracePt t="118675" x="7277100" y="2374900"/>
          <p14:tracePt t="118813" x="7270750" y="2374900"/>
          <p14:tracePt t="118975" x="7277100" y="2368550"/>
          <p14:tracePt t="119002" x="7283450" y="2362200"/>
          <p14:tracePt t="119024" x="7289800" y="2362200"/>
          <p14:tracePt t="119045" x="7296150" y="2355850"/>
          <p14:tracePt t="119052" x="7302500" y="2349500"/>
          <p14:tracePt t="119073" x="7308850" y="2343150"/>
          <p14:tracePt t="119087" x="7315200" y="2336800"/>
          <p14:tracePt t="119094" x="7315200" y="2330450"/>
          <p14:tracePt t="119110" x="7327900" y="2317750"/>
          <p14:tracePt t="119124" x="7353300" y="2298700"/>
          <p14:tracePt t="119141" x="7359650" y="2273300"/>
          <p14:tracePt t="119159" x="7385050" y="2247900"/>
          <p14:tracePt t="119174" x="7397750" y="2235200"/>
          <p14:tracePt t="119190" x="7423150" y="2197100"/>
          <p14:tracePt t="119207" x="7429500" y="2184400"/>
          <p14:tracePt t="119224" x="7435850" y="2178050"/>
          <p14:tracePt t="119241" x="7442200" y="2165350"/>
          <p14:tracePt t="119257" x="7448550" y="2159000"/>
          <p14:tracePt t="122248" x="7315200" y="2114550"/>
          <p14:tracePt t="122254" x="7029450" y="2019300"/>
          <p14:tracePt t="122263" x="6692900" y="1917700"/>
          <p14:tracePt t="122279" x="6356350" y="1835150"/>
          <p14:tracePt t="122297" x="5613400" y="1746250"/>
          <p14:tracePt t="122313" x="4883150" y="1714500"/>
          <p14:tracePt t="122330" x="4514850" y="1727200"/>
          <p14:tracePt t="122346" x="3848100" y="1790700"/>
          <p14:tracePt t="122363" x="3498850" y="1841500"/>
          <p14:tracePt t="122380" x="2876550" y="1936750"/>
          <p14:tracePt t="122396" x="2273300" y="2051050"/>
          <p14:tracePt t="122413" x="2012950" y="2108200"/>
          <p14:tracePt t="122430" x="1524000" y="2165350"/>
          <p14:tracePt t="122446" x="1174750" y="2228850"/>
          <p14:tracePt t="122463" x="1028700" y="2247900"/>
          <p14:tracePt t="122479" x="812800" y="2311400"/>
          <p14:tracePt t="122496" x="628650" y="2355850"/>
          <p14:tracePt t="122513" x="565150" y="2362200"/>
          <p14:tracePt t="122529" x="406400" y="2393950"/>
          <p14:tracePt t="122546" x="279400" y="2400300"/>
          <p14:tracePt t="122563" x="209550" y="2400300"/>
          <p14:tracePt t="122579" x="107950" y="2387600"/>
          <p14:tracePt t="122845" x="88900" y="2368550"/>
          <p14:tracePt t="122861" x="190500" y="2368550"/>
          <p14:tracePt t="122878" x="298450" y="2355850"/>
          <p14:tracePt t="122894" x="349250" y="2349500"/>
          <p14:tracePt t="122928" x="361950" y="2349500"/>
          <p14:tracePt t="123013" x="361950" y="2343150"/>
          <p14:tracePt t="123329" x="393700" y="2336800"/>
          <p14:tracePt t="123335" x="438150" y="2336800"/>
          <p14:tracePt t="123350" x="476250" y="2336800"/>
          <p14:tracePt t="123360" x="527050" y="2330450"/>
          <p14:tracePt t="123376" x="558800" y="2330450"/>
          <p14:tracePt t="123393" x="603250" y="2330450"/>
          <p14:tracePt t="123409" x="641350" y="2324100"/>
          <p14:tracePt t="123426" x="654050" y="2317750"/>
          <p14:tracePt t="123460" x="660400" y="2317750"/>
          <p14:tracePt t="123490" x="666750" y="2311400"/>
          <p14:tracePt t="123546" x="673100" y="2311400"/>
          <p14:tracePt t="126094" x="679450" y="2305050"/>
          <p14:tracePt t="126101" x="692150" y="2292350"/>
          <p14:tracePt t="126114" x="711200" y="2279650"/>
          <p14:tracePt t="126121" x="717550" y="2273300"/>
          <p14:tracePt t="126136" x="730250" y="2260600"/>
          <p14:tracePt t="126150" x="749300" y="2247900"/>
          <p14:tracePt t="126166" x="762000" y="2241550"/>
          <p14:tracePt t="126183" x="774700" y="2235200"/>
          <p14:tracePt t="126200" x="787400" y="2228850"/>
          <p14:tracePt t="126216" x="806450" y="2216150"/>
          <p14:tracePt t="126234" x="819150" y="2209800"/>
          <p14:tracePt t="126266" x="825500" y="2209800"/>
          <p14:tracePt t="126297" x="831850" y="2203450"/>
          <p14:tracePt t="126332" x="838200" y="2197100"/>
          <p14:tracePt t="126507" x="844550" y="2197100"/>
          <p14:tracePt t="126515" x="850900" y="2197100"/>
          <p14:tracePt t="126536" x="857250" y="2197100"/>
          <p14:tracePt t="126542" x="869950" y="2197100"/>
          <p14:tracePt t="126557" x="876300" y="2197100"/>
          <p14:tracePt t="126565" x="882650" y="2197100"/>
          <p14:tracePt t="126581" x="895350" y="2197100"/>
          <p14:tracePt t="126599" x="939800" y="2190750"/>
          <p14:tracePt t="126615" x="1003300" y="2184400"/>
          <p14:tracePt t="126631" x="1060450" y="2171700"/>
          <p14:tracePt t="126648" x="1181100" y="2152650"/>
          <p14:tracePt t="126664" x="1339850" y="2101850"/>
          <p14:tracePt t="126681" x="1428750" y="2082800"/>
          <p14:tracePt t="126698" x="1587500" y="2032000"/>
          <p14:tracePt t="126715" x="1657350" y="2012950"/>
          <p14:tracePt t="126733" x="1784350" y="1962150"/>
          <p14:tracePt t="126747" x="1816100" y="1955800"/>
          <p14:tracePt t="126764" x="1828800" y="1949450"/>
          <p14:tracePt t="126768" x="1835150" y="1949450"/>
          <p14:tracePt t="126782" x="1841500" y="1943100"/>
          <p14:tracePt t="128312" x="1835150" y="1943100"/>
          <p14:tracePt t="128319" x="1822450" y="1949450"/>
          <p14:tracePt t="128328" x="1803400" y="1955800"/>
          <p14:tracePt t="128342" x="1771650" y="1974850"/>
          <p14:tracePt t="128359" x="1727200" y="2000250"/>
          <p14:tracePt t="128376" x="1587500" y="2057400"/>
          <p14:tracePt t="128392" x="1403350" y="2139950"/>
          <p14:tracePt t="128409" x="1314450" y="2171700"/>
          <p14:tracePt t="128426" x="1123950" y="2241550"/>
          <p14:tracePt t="128442" x="977900" y="2292350"/>
          <p14:tracePt t="128459" x="939800" y="2311400"/>
          <p14:tracePt t="128475" x="876300" y="2343150"/>
          <p14:tracePt t="128492" x="850900" y="2355850"/>
          <p14:tracePt t="128509" x="838200" y="2355850"/>
          <p14:tracePt t="128541" x="831850" y="2355850"/>
          <p14:tracePt t="128670" x="819150" y="2355850"/>
          <p14:tracePt t="128692" x="812800" y="2355850"/>
          <p14:tracePt t="128698" x="806450" y="2355850"/>
          <p14:tracePt t="128712" x="800100" y="2355850"/>
          <p14:tracePt t="128733" x="793750" y="2355850"/>
          <p14:tracePt t="128743" x="787400" y="2355850"/>
          <p14:tracePt t="128769" x="781050" y="2355850"/>
          <p14:tracePt t="132358" x="781050" y="2330450"/>
          <p14:tracePt t="132373" x="787400" y="2311400"/>
          <p14:tracePt t="132381" x="793750" y="2298700"/>
          <p14:tracePt t="132395" x="812800" y="2279650"/>
          <p14:tracePt t="132412" x="825500" y="2241550"/>
          <p14:tracePt t="132429" x="844550" y="2209800"/>
          <p14:tracePt t="132445" x="850900" y="2190750"/>
          <p14:tracePt t="132461" x="869950" y="2152650"/>
          <p14:tracePt t="132478" x="901700" y="2120900"/>
          <p14:tracePt t="132495" x="914400" y="2095500"/>
          <p14:tracePt t="132511" x="927100" y="2082800"/>
          <p14:tracePt t="132528" x="977900" y="2032000"/>
          <p14:tracePt t="132544" x="984250" y="2019300"/>
          <p14:tracePt t="132562" x="1016000" y="1993900"/>
          <p14:tracePt t="132577" x="1022350" y="1987550"/>
          <p14:tracePt t="132595" x="1041400" y="1968500"/>
          <p14:tracePt t="132612" x="1047750" y="1955800"/>
          <p14:tracePt t="132628" x="1054100" y="1955800"/>
          <p14:tracePt t="132644" x="1060450" y="1943100"/>
          <p14:tracePt t="132661" x="1060450" y="1924050"/>
          <p14:tracePt t="132677" x="1066800" y="1917700"/>
          <p14:tracePt t="132694" x="1079500" y="1905000"/>
          <p14:tracePt t="132711" x="1123950" y="1885950"/>
          <p14:tracePt t="132728" x="1149350" y="1885950"/>
          <p14:tracePt t="132744" x="1250950" y="1879600"/>
          <p14:tracePt t="132760" x="1397000" y="1879600"/>
          <p14:tracePt t="132777" x="1473200" y="1885950"/>
          <p14:tracePt t="132794" x="1612900" y="1905000"/>
          <p14:tracePt t="132810" x="1746250" y="1924050"/>
          <p14:tracePt t="132827" x="1803400" y="1943100"/>
          <p14:tracePt t="132843" x="1885950" y="1955800"/>
          <p14:tracePt t="132860" x="1911350" y="1962150"/>
          <p14:tracePt t="132877" x="1936750" y="1974850"/>
          <p14:tracePt t="132893" x="1949450" y="1974850"/>
          <p14:tracePt t="132941" x="1955800" y="1974850"/>
          <p14:tracePt t="133130" x="1962150" y="1974850"/>
          <p14:tracePt t="133264" x="1962150" y="1968500"/>
          <p14:tracePt t="133292" x="1962150" y="1962150"/>
          <p14:tracePt t="133299" x="1955800" y="1962150"/>
          <p14:tracePt t="133313" x="1955800" y="1955800"/>
          <p14:tracePt t="133326" x="1943100" y="1955800"/>
          <p14:tracePt t="133342" x="1936750" y="1949450"/>
          <p14:tracePt t="133358" x="1930400" y="1943100"/>
          <p14:tracePt t="133375" x="1911350" y="1936750"/>
          <p14:tracePt t="133391" x="1885950" y="1924050"/>
          <p14:tracePt t="133408" x="1873250" y="1917700"/>
          <p14:tracePt t="133425" x="1828800" y="1905000"/>
          <p14:tracePt t="133441" x="1790700" y="1898650"/>
          <p14:tracePt t="133458" x="1778000" y="1892300"/>
          <p14:tracePt t="133474" x="1720850" y="1885950"/>
          <p14:tracePt t="133491" x="1695450" y="1879600"/>
          <p14:tracePt t="133508" x="1638300" y="1873250"/>
          <p14:tracePt t="133524" x="1574800" y="1860550"/>
          <p14:tracePt t="133541" x="1543050" y="1854200"/>
          <p14:tracePt t="133558" x="1492250" y="1847850"/>
          <p14:tracePt t="133574" x="1460500" y="1847850"/>
          <p14:tracePt t="133591" x="1447800" y="1847850"/>
          <p14:tracePt t="133608" x="1435100" y="1847850"/>
          <p14:tracePt t="133624" x="1428750" y="1847850"/>
          <p14:tracePt t="133657" x="1422400" y="1847850"/>
          <p14:tracePt t="133762" x="1428750" y="1854200"/>
          <p14:tracePt t="133783" x="1435100" y="1854200"/>
          <p14:tracePt t="133791" x="1441450" y="1854200"/>
          <p14:tracePt t="133804" x="1447800" y="1854200"/>
          <p14:tracePt t="133811" x="1460500" y="1860550"/>
          <p14:tracePt t="133826" x="1473200" y="1866900"/>
          <p14:tracePt t="133840" x="1492250" y="1866900"/>
          <p14:tracePt t="133856" x="1543050" y="1879600"/>
          <p14:tracePt t="133874" x="1593850" y="1892300"/>
          <p14:tracePt t="133889" x="1619250" y="1892300"/>
          <p14:tracePt t="133906" x="1670050" y="1911350"/>
          <p14:tracePt t="133924" x="1720850" y="1911350"/>
          <p14:tracePt t="133939" x="1739900" y="1911350"/>
          <p14:tracePt t="133956" x="1771650" y="1917700"/>
          <p14:tracePt t="133973" x="1797050" y="1917700"/>
          <p14:tracePt t="133989" x="1803400" y="1917700"/>
          <p14:tracePt t="134006" x="1816100" y="1917700"/>
          <p14:tracePt t="134023" x="1822450" y="1917700"/>
          <p14:tracePt t="134057" x="1835150" y="1924050"/>
          <p14:tracePt t="134072" x="1841500" y="1924050"/>
          <p14:tracePt t="134089" x="1847850" y="1924050"/>
          <p14:tracePt t="134122" x="1854200" y="1924050"/>
          <p14:tracePt t="134138" x="1860550" y="1924050"/>
          <p14:tracePt t="134155" x="1860550" y="1930400"/>
          <p14:tracePt t="134172" x="1866900" y="1930400"/>
          <p14:tracePt t="134204" x="1873250" y="1930400"/>
          <p14:tracePt t="134232" x="1879600" y="1930400"/>
          <p14:tracePt t="134253" x="1885950" y="1930400"/>
          <p14:tracePt t="134281" x="1892300" y="1930400"/>
          <p14:tracePt t="134316" x="1898650" y="1930400"/>
          <p14:tracePt t="134323" x="1898650" y="1936750"/>
          <p14:tracePt t="134352" x="1905000" y="1936750"/>
          <p14:tracePt t="134372" x="1911350" y="1943100"/>
          <p14:tracePt t="134387" x="1917700" y="1943100"/>
          <p14:tracePt t="134415" x="1924050" y="1943100"/>
          <p14:tracePt t="134422" x="1930400" y="1943100"/>
          <p14:tracePt t="134443" x="1936750" y="1943100"/>
          <p14:tracePt t="134457" x="1936750" y="1949450"/>
          <p14:tracePt t="134478" x="1943100" y="1949450"/>
          <p14:tracePt t="134485" x="1949450" y="1949450"/>
          <p14:tracePt t="134513" x="1962150" y="1949450"/>
          <p14:tracePt t="134555" x="1974850" y="1949450"/>
          <p14:tracePt t="134597" x="1981200" y="1949450"/>
          <p14:tracePt t="134632" x="1987550" y="1949450"/>
          <p14:tracePt t="134653" x="1993900" y="1949450"/>
          <p14:tracePt t="134695" x="2006600" y="1949450"/>
          <p14:tracePt t="134738" x="2012950" y="1949450"/>
          <p14:tracePt t="134815" x="2019300" y="1949450"/>
          <p14:tracePt t="134913" x="2012950" y="1949450"/>
          <p14:tracePt t="134927" x="2006600" y="1949450"/>
          <p14:tracePt t="134948" x="2000250" y="1955800"/>
          <p14:tracePt t="134955" x="1993900" y="1955800"/>
          <p14:tracePt t="134971" x="1987550" y="1955800"/>
          <p14:tracePt t="134987" x="1962150" y="1955800"/>
          <p14:tracePt t="135003" x="1943100" y="1968500"/>
          <p14:tracePt t="135019" x="1885950" y="1981200"/>
          <p14:tracePt t="135036" x="1841500" y="1987550"/>
          <p14:tracePt t="135054" x="1670050" y="2025650"/>
          <p14:tracePt t="135069" x="1600200" y="2044700"/>
          <p14:tracePt t="135086" x="1536700" y="2051050"/>
          <p14:tracePt t="135103" x="1403350" y="2082800"/>
          <p14:tracePt t="135119" x="1282700" y="2101850"/>
          <p14:tracePt t="135135" x="1231900" y="2108200"/>
          <p14:tracePt t="135152" x="1162050" y="2127250"/>
          <p14:tracePt t="135169" x="1104900" y="2139950"/>
          <p14:tracePt t="135186" x="1066800" y="2152650"/>
          <p14:tracePt t="135201" x="1041400" y="2159000"/>
          <p14:tracePt t="135218" x="1003300" y="2171700"/>
          <p14:tracePt t="135236" x="977900" y="2178050"/>
          <p14:tracePt t="135252" x="971550" y="2178050"/>
          <p14:tracePt t="135269" x="965200" y="2184400"/>
          <p14:tracePt t="135285" x="958850" y="2184400"/>
          <p14:tracePt t="135301" x="952500" y="2184400"/>
          <p14:tracePt t="135318" x="946150" y="2190750"/>
          <p14:tracePt t="135335" x="927100" y="2203450"/>
          <p14:tracePt t="135351" x="920750" y="2203450"/>
          <p14:tracePt t="135368" x="908050" y="2209800"/>
          <p14:tracePt t="135385" x="895350" y="2216150"/>
          <p14:tracePt t="135401" x="882650" y="2216150"/>
          <p14:tracePt t="135418" x="869950" y="2216150"/>
          <p14:tracePt t="135451" x="863600" y="2216150"/>
          <p14:tracePt t="135474" x="857250" y="2216150"/>
          <p14:tracePt t="135516" x="850900" y="2216150"/>
          <p14:tracePt t="135544" x="844550" y="2216150"/>
          <p14:tracePt t="135608" x="850900" y="2216150"/>
          <p14:tracePt t="135614" x="857250" y="2216150"/>
          <p14:tracePt t="135629" x="863600" y="2216150"/>
          <p14:tracePt t="135637" x="869950" y="2216150"/>
          <p14:tracePt t="135653" x="876300" y="2216150"/>
          <p14:tracePt t="135667" x="882650" y="2216150"/>
          <p14:tracePt t="135684" x="908050" y="2216150"/>
          <p14:tracePt t="135701" x="933450" y="2222500"/>
          <p14:tracePt t="135717" x="946150" y="2235200"/>
          <p14:tracePt t="135734" x="977900" y="2235200"/>
          <p14:tracePt t="135750" x="1003300" y="2241550"/>
          <p14:tracePt t="135766" x="1016000" y="2241550"/>
          <p14:tracePt t="135783" x="1028700" y="2241550"/>
          <p14:tracePt t="135800" x="1041400" y="2241550"/>
          <p14:tracePt t="135861" x="1047750" y="2247900"/>
          <p14:tracePt t="135896" x="1054100" y="2247900"/>
          <p14:tracePt t="135917" x="1060450" y="2247900"/>
          <p14:tracePt t="135938" x="1066800" y="2247900"/>
          <p14:tracePt t="135952" x="1073150" y="2254250"/>
          <p14:tracePt t="135959" x="1079500" y="2254250"/>
          <p14:tracePt t="135980" x="1085850" y="2260600"/>
          <p14:tracePt t="136001" x="1092200" y="2260600"/>
          <p14:tracePt t="136008" x="1098550" y="2260600"/>
          <p14:tracePt t="136022" x="1104900" y="2260600"/>
          <p14:tracePt t="136032" x="1111250" y="2266950"/>
          <p14:tracePt t="136049" x="1117600" y="2266950"/>
          <p14:tracePt t="136065" x="1123950" y="2266950"/>
          <p14:tracePt t="136082" x="1136650" y="2266950"/>
          <p14:tracePt t="136099" x="1162050" y="2273300"/>
          <p14:tracePt t="136115" x="1174750" y="2273300"/>
          <p14:tracePt t="136132" x="1206500" y="2273300"/>
          <p14:tracePt t="136150" x="1244600" y="2273300"/>
          <p14:tracePt t="136165" x="1270000" y="2266950"/>
          <p14:tracePt t="136182" x="1301750" y="2266950"/>
          <p14:tracePt t="136198" x="1327150" y="2254250"/>
          <p14:tracePt t="136215" x="1339850" y="2254250"/>
          <p14:tracePt t="136233" x="1358900" y="2247900"/>
          <p14:tracePt t="136248" x="1365250" y="2247900"/>
          <p14:tracePt t="136265" x="1377950" y="2247900"/>
          <p14:tracePt t="136282" x="1384300" y="2241550"/>
          <p14:tracePt t="136298" x="1390650" y="2241550"/>
          <p14:tracePt t="136314" x="1397000" y="2241550"/>
          <p14:tracePt t="136380" x="1403350" y="2241550"/>
          <p14:tracePt t="137195" x="1409700" y="2241550"/>
          <p14:tracePt t="137202" x="1435100" y="2241550"/>
          <p14:tracePt t="137211" x="1460500" y="2247900"/>
          <p14:tracePt t="137228" x="1504950" y="2254250"/>
          <p14:tracePt t="137245" x="1606550" y="2254250"/>
          <p14:tracePt t="137261" x="1695450" y="2254250"/>
          <p14:tracePt t="137278" x="1936750" y="2254250"/>
          <p14:tracePt t="137295" x="2305050" y="2241550"/>
          <p14:tracePt t="137311" x="2597150" y="2222500"/>
          <p14:tracePt t="137328" x="3270250" y="2222500"/>
          <p14:tracePt t="137344" x="4070350" y="2209800"/>
          <p14:tracePt t="137361" x="4489450" y="2216150"/>
          <p14:tracePt t="137378" x="5346700" y="2235200"/>
          <p14:tracePt t="137394" x="6045200" y="2254250"/>
          <p14:tracePt t="137411" x="6337300" y="2266950"/>
          <p14:tracePt t="137428" x="6813550" y="2260600"/>
          <p14:tracePt t="137444" x="7118350" y="2235200"/>
          <p14:tracePt t="137461" x="7239000" y="2216150"/>
          <p14:tracePt t="137477" x="7397750" y="2152650"/>
          <p14:tracePt t="137494" x="7448550" y="2133600"/>
          <p14:tracePt t="137511" x="7537450" y="2070100"/>
          <p14:tracePt t="137527" x="7550150" y="2063750"/>
          <p14:tracePt t="137544" x="7556500" y="2051050"/>
          <p14:tracePt t="137561" x="7575550" y="2032000"/>
          <p14:tracePt t="137577" x="7581900" y="2025650"/>
          <p14:tracePt t="137594" x="7588250" y="2019300"/>
          <p14:tracePt t="137610" x="7600950" y="2000250"/>
          <p14:tracePt t="137627" x="7607300" y="1987550"/>
          <p14:tracePt t="137644" x="7626350" y="1974850"/>
          <p14:tracePt t="137659" x="7632700" y="1962150"/>
          <p14:tracePt t="137676" x="7651750" y="1943100"/>
          <p14:tracePt t="137694" x="7658100" y="1930400"/>
          <p14:tracePt t="137710" x="7664450" y="1930400"/>
          <p14:tracePt t="137726" x="7658100" y="1917700"/>
          <p14:tracePt t="137743" x="7600950" y="1885950"/>
          <p14:tracePt t="137760" x="7543800" y="1879600"/>
          <p14:tracePt t="137776" x="7410450" y="1847850"/>
          <p14:tracePt t="137793" x="7258050" y="1828800"/>
          <p14:tracePt t="137809" x="7169150" y="1828800"/>
          <p14:tracePt t="137827" x="7004050" y="1822450"/>
          <p14:tracePt t="137843" x="6870700" y="1822450"/>
          <p14:tracePt t="137859" x="6832600" y="1828800"/>
          <p14:tracePt t="137876" x="6750050" y="1841500"/>
          <p14:tracePt t="137893" x="6711950" y="1847850"/>
          <p14:tracePt t="137909" x="6673850" y="1860550"/>
          <p14:tracePt t="137926" x="6667500" y="1866900"/>
          <p14:tracePt t="138017" x="6667500" y="1860550"/>
          <p14:tracePt t="138031" x="6680200" y="1847850"/>
          <p14:tracePt t="138045" x="6692900" y="1841500"/>
          <p14:tracePt t="138052" x="6705600" y="1828800"/>
          <p14:tracePt t="138066" x="6718300" y="1816100"/>
          <p14:tracePt t="138080" x="6737350" y="1803400"/>
          <p14:tracePt t="138091" x="6750050" y="1797050"/>
          <p14:tracePt t="138109" x="6756400" y="1784350"/>
          <p14:tracePt t="138125" x="6762750" y="1771650"/>
          <p14:tracePt t="138142" x="6769100" y="1758950"/>
          <p14:tracePt t="138158" x="6762750" y="1758950"/>
          <p14:tracePt t="138175" x="6750050" y="1752600"/>
          <p14:tracePt t="138192" x="6705600" y="1746250"/>
          <p14:tracePt t="138208" x="6616700" y="1758950"/>
          <p14:tracePt t="138224" x="6559550" y="1778000"/>
          <p14:tracePt t="138242" x="6451600" y="1809750"/>
          <p14:tracePt t="138258" x="6388100" y="1835150"/>
          <p14:tracePt t="138275" x="6369050" y="1847850"/>
          <p14:tracePt t="138291" x="6356350" y="1860550"/>
          <p14:tracePt t="138308" x="6362700" y="1873250"/>
          <p14:tracePt t="138325" x="6381750" y="1873250"/>
          <p14:tracePt t="138341" x="6432550" y="1879600"/>
          <p14:tracePt t="138358" x="6457950" y="1879600"/>
          <p14:tracePt t="138374" x="6527800" y="1860550"/>
          <p14:tracePt t="138391" x="6553200" y="1854200"/>
          <p14:tracePt t="138407" x="6572250" y="1847850"/>
          <p14:tracePt t="138424" x="6597650" y="1835150"/>
          <p14:tracePt t="138441" x="6604000" y="1828800"/>
          <p14:tracePt t="138457" x="6610350" y="1828800"/>
          <p14:tracePt t="138474" x="6616700" y="1828800"/>
          <p14:tracePt t="138509" x="6629400" y="1828800"/>
          <p14:tracePt t="138550" x="6635750" y="1828800"/>
          <p14:tracePt t="138564" x="6648450" y="1828800"/>
          <p14:tracePt t="138571" x="6661150" y="1835150"/>
          <p14:tracePt t="138585" x="6673850" y="1835150"/>
          <p14:tracePt t="138599" x="6686550" y="1841500"/>
          <p14:tracePt t="138607" x="6711950" y="1841500"/>
          <p14:tracePt t="138623" x="6743700" y="1847850"/>
          <p14:tracePt t="138640" x="6781800" y="1860550"/>
          <p14:tracePt t="138656" x="6877050" y="1866900"/>
          <p14:tracePt t="138673" x="6940550" y="1866900"/>
          <p14:tracePt t="138690" x="7042150" y="1866900"/>
          <p14:tracePt t="138706" x="7112000" y="1866900"/>
          <p14:tracePt t="138723" x="7175500" y="1866900"/>
          <p14:tracePt t="138740" x="7340600" y="1866900"/>
          <p14:tracePt t="138756" x="7429500" y="1860550"/>
          <p14:tracePt t="138773" x="7518400" y="1860550"/>
          <p14:tracePt t="138790" x="7607300" y="1860550"/>
          <p14:tracePt t="138806" x="7696200" y="1860550"/>
          <p14:tracePt t="138823" x="7835900" y="1860550"/>
          <p14:tracePt t="138855" x="7886700" y="1854200"/>
          <p14:tracePt t="138874" x="7956550" y="1847850"/>
          <p14:tracePt t="138894" x="7988300" y="1847850"/>
          <p14:tracePt t="138909" x="8007350" y="1847850"/>
          <p14:tracePt t="138923" x="8020050" y="1847850"/>
          <p14:tracePt t="138939" x="8032750" y="1841500"/>
          <p14:tracePt t="138958" x="8039100" y="1835150"/>
          <p14:tracePt t="138972" x="8039100" y="1828800"/>
          <p14:tracePt t="138989" x="8045450" y="1816100"/>
          <p14:tracePt t="139006" x="8051800" y="1797050"/>
          <p14:tracePt t="140635" x="7988300" y="1797050"/>
          <p14:tracePt t="140652" x="7893050" y="1816100"/>
          <p14:tracePt t="140666" x="7689850" y="1841500"/>
          <p14:tracePt t="140683" x="7448550" y="1873250"/>
          <p14:tracePt t="140699" x="7321550" y="1905000"/>
          <p14:tracePt t="140716" x="7099300" y="1981200"/>
          <p14:tracePt t="140733" x="6845300" y="2082800"/>
          <p14:tracePt t="140750" x="6705600" y="2139950"/>
          <p14:tracePt t="140765" x="6464300" y="2235200"/>
          <p14:tracePt t="140783" x="6267450" y="2317750"/>
          <p14:tracePt t="140800" x="6070600" y="2393950"/>
          <p14:tracePt t="140816" x="5975350" y="2413000"/>
          <p14:tracePt t="140832" x="5899150" y="2432050"/>
          <p14:tracePt t="140849" x="5664200" y="2501900"/>
          <p14:tracePt t="140865" x="5594350" y="2520950"/>
          <p14:tracePt t="140883" x="5518150" y="2540000"/>
          <p14:tracePt t="140899" x="5359400" y="2559050"/>
          <p14:tracePt t="140915" x="5168900" y="2578100"/>
          <p14:tracePt t="140932" x="5067300" y="2578100"/>
          <p14:tracePt t="140948" x="4908550" y="2565400"/>
          <p14:tracePt t="140965" x="4756150" y="2546350"/>
          <p14:tracePt t="140982" x="4629150" y="2540000"/>
          <p14:tracePt t="140998" x="4533900" y="2527300"/>
          <p14:tracePt t="141015" x="4394200" y="2501900"/>
          <p14:tracePt t="141032" x="4235450" y="2463800"/>
          <p14:tracePt t="141048" x="4165600" y="2451100"/>
          <p14:tracePt t="141065" x="4013200" y="2444750"/>
          <p14:tracePt t="141082" x="3886200" y="2444750"/>
          <p14:tracePt t="141098" x="3822700" y="2444750"/>
          <p14:tracePt t="141115" x="3714750" y="2444750"/>
          <p14:tracePt t="141131" x="3606800" y="2470150"/>
          <p14:tracePt t="141148" x="3568700" y="2470150"/>
          <p14:tracePt t="141165" x="3498850" y="2489200"/>
          <p14:tracePt t="141181" x="3479800" y="2495550"/>
          <p14:tracePt t="141198" x="3416300" y="2514600"/>
          <p14:tracePt t="141215" x="3365500" y="2546350"/>
          <p14:tracePt t="141231" x="3352800" y="2552700"/>
          <p14:tracePt t="141248" x="3333750" y="2571750"/>
          <p14:tracePt t="141264" x="3314700" y="2590800"/>
          <p14:tracePt t="141281" x="3308350" y="2616200"/>
          <p14:tracePt t="141298" x="3289300" y="2667000"/>
          <p14:tracePt t="141314" x="3276600" y="2724150"/>
          <p14:tracePt t="141331" x="3276600" y="2749550"/>
          <p14:tracePt t="141347" x="3263900" y="2813050"/>
          <p14:tracePt t="141364" x="3251200" y="2889250"/>
          <p14:tracePt t="141381" x="3244850" y="2921000"/>
          <p14:tracePt t="141397" x="3232150" y="2990850"/>
          <p14:tracePt t="141414" x="3213100" y="3060700"/>
          <p14:tracePt t="141431" x="3213100" y="3111500"/>
          <p14:tracePt t="141446" x="3206750" y="3124200"/>
          <p14:tracePt t="141463" x="3206750" y="3136900"/>
          <p14:tracePt t="141481" x="3206750" y="3149600"/>
          <p14:tracePt t="141496" x="3219450" y="3149600"/>
          <p14:tracePt t="141513" x="3232150" y="3149600"/>
          <p14:tracePt t="141530" x="3257550" y="3111500"/>
          <p14:tracePt t="141547" x="3295650" y="3067050"/>
          <p14:tracePt t="141564" x="3327400" y="3048000"/>
          <p14:tracePt t="141580" x="3378200" y="2971800"/>
          <p14:tracePt t="141597" x="3429000" y="2901950"/>
          <p14:tracePt t="141614" x="3448050" y="2851150"/>
          <p14:tracePt t="141630" x="3467100" y="2832100"/>
          <p14:tracePt t="141646" x="3467100" y="2787650"/>
          <p14:tracePt t="141663" x="3467100" y="2724150"/>
          <p14:tracePt t="141680" x="3460750" y="2679700"/>
          <p14:tracePt t="141697" x="3454400" y="2616200"/>
          <p14:tracePt t="141713" x="3441700" y="2540000"/>
          <p14:tracePt t="141729" x="3441700" y="2514600"/>
          <p14:tracePt t="141746" x="3441700" y="2482850"/>
          <p14:tracePt t="141762" x="3460750" y="2419350"/>
          <p14:tracePt t="141779" x="3467100" y="2400300"/>
          <p14:tracePt t="141796" x="3486150" y="2374900"/>
          <p14:tracePt t="141812" x="3492500" y="2368550"/>
          <p14:tracePt t="141829" x="3505200" y="2343150"/>
          <p14:tracePt t="141846" x="3511550" y="2324100"/>
          <p14:tracePt t="141862" x="3517900" y="2324100"/>
          <p14:tracePt t="141879" x="3524250" y="2317750"/>
          <p14:tracePt t="141896" x="3524250" y="2305050"/>
          <p14:tracePt t="141913" x="3524250" y="2298700"/>
          <p14:tracePt t="141929" x="3530600" y="2292350"/>
          <p14:tracePt t="141957" x="3530600" y="2286000"/>
          <p14:tracePt t="142007" x="3530600" y="2292350"/>
          <p14:tracePt t="142014" x="3536950" y="2298700"/>
          <p14:tracePt t="142028" x="3536950" y="2311400"/>
          <p14:tracePt t="142045" x="3543300" y="2330450"/>
          <p14:tracePt t="142061" x="3549650" y="2362200"/>
          <p14:tracePt t="142078" x="3562350" y="2457450"/>
          <p14:tracePt t="142095" x="3568700" y="2533650"/>
          <p14:tracePt t="142112" x="3587750" y="2679700"/>
          <p14:tracePt t="142128" x="3600450" y="2832100"/>
          <p14:tracePt t="142146" x="3600450" y="2895600"/>
          <p14:tracePt t="142162" x="3606800" y="2990850"/>
          <p14:tracePt t="142178" x="3606800" y="3035300"/>
          <p14:tracePt t="142194" x="3606800" y="3048000"/>
          <p14:tracePt t="142211" x="3606800" y="3060700"/>
          <p14:tracePt t="142228" x="3606800" y="3067050"/>
          <p14:tracePt t="142343" x="3606800" y="3073400"/>
          <p14:tracePt t="142365" x="3606800" y="3079750"/>
          <p14:tracePt t="142378" x="3606800" y="3092450"/>
          <p14:tracePt t="142386" x="3606800" y="3098800"/>
          <p14:tracePt t="142394" x="3606800" y="3111500"/>
          <p14:tracePt t="142410" x="3606800" y="3117850"/>
          <p14:tracePt t="142428" x="3613150" y="3143250"/>
          <p14:tracePt t="142444" x="3613150" y="3168650"/>
          <p14:tracePt t="142460" x="3619500" y="3200400"/>
          <p14:tracePt t="142477" x="3619500" y="3232150"/>
          <p14:tracePt t="142493" x="3619500" y="3244850"/>
          <p14:tracePt t="142510" x="3625850" y="3257550"/>
          <p14:tracePt t="142527" x="3625850" y="3263900"/>
          <p14:tracePt t="142617" x="3632200" y="3263900"/>
          <p14:tracePt t="142624" x="3638550" y="3263900"/>
          <p14:tracePt t="142659" x="3644900" y="3263900"/>
          <p14:tracePt t="142674" x="3644900" y="3257550"/>
          <p14:tracePt t="142694" x="3651250" y="3244850"/>
          <p14:tracePt t="142716" x="3657600" y="3232150"/>
          <p14:tracePt t="142730" x="3663950" y="3219450"/>
          <p14:tracePt t="142736" x="3663950" y="3200400"/>
          <p14:tracePt t="142745" x="3670300" y="3175000"/>
          <p14:tracePt t="142759" x="3670300" y="3149600"/>
          <p14:tracePt t="142776" x="3676650" y="3098800"/>
          <p14:tracePt t="142793" x="3683000" y="3003550"/>
          <p14:tracePt t="142809" x="3695700" y="2889250"/>
          <p14:tracePt t="142825" x="3695700" y="2813050"/>
          <p14:tracePt t="142842" x="3683000" y="2667000"/>
          <p14:tracePt t="142859" x="3651250" y="2540000"/>
          <p14:tracePt t="142875" x="3632200" y="2470150"/>
          <p14:tracePt t="142892" x="3613150" y="2400300"/>
          <p14:tracePt t="142908" x="3581400" y="2330450"/>
          <p14:tracePt t="142926" x="3562350" y="2311400"/>
          <p14:tracePt t="142942" x="3549650" y="2292350"/>
          <p14:tracePt t="142959" x="3524250" y="2266950"/>
          <p14:tracePt t="142976" x="3498850" y="2247900"/>
          <p14:tracePt t="142991" x="3492500" y="2235200"/>
          <p14:tracePt t="143008" x="3479800" y="2222500"/>
          <p14:tracePt t="143025" x="3448050" y="2190750"/>
          <p14:tracePt t="143041" x="3441700" y="2184400"/>
          <p14:tracePt t="143058" x="3435350" y="2178050"/>
          <p14:tracePt t="143075" x="3429000" y="2165350"/>
          <p14:tracePt t="143091" x="3422650" y="2165350"/>
          <p14:tracePt t="143108" x="3422650" y="2152650"/>
          <p14:tracePt t="143124" x="3416300" y="2146300"/>
          <p14:tracePt t="143141" x="3416300" y="2133600"/>
          <p14:tracePt t="143158" x="3416300" y="2120900"/>
          <p14:tracePt t="143174" x="3416300" y="2114550"/>
          <p14:tracePt t="143191" x="3416300" y="2101850"/>
          <p14:tracePt t="143208" x="3429000" y="2082800"/>
          <p14:tracePt t="143224" x="3435350" y="2076450"/>
          <p14:tracePt t="143241" x="3454400" y="2063750"/>
          <p14:tracePt t="143257" x="3498850" y="2038350"/>
          <p14:tracePt t="143274" x="3511550" y="2032000"/>
          <p14:tracePt t="143291" x="3562350" y="2019300"/>
          <p14:tracePt t="143307" x="3606800" y="2006600"/>
          <p14:tracePt t="143324" x="3619500" y="2006600"/>
          <p14:tracePt t="143341" x="3651250" y="2006600"/>
          <p14:tracePt t="143357" x="3657600" y="2000250"/>
          <p14:tracePt t="143390" x="3657600" y="1993900"/>
          <p14:tracePt t="143411" x="3663950" y="1993900"/>
          <p14:tracePt t="143438" x="3663950" y="1987550"/>
          <p14:tracePt t="143467" x="3663950" y="1981200"/>
          <p14:tracePt t="143475" x="3663950" y="1974850"/>
          <p14:tracePt t="143537" x="3657600" y="1974850"/>
          <p14:tracePt t="143544" x="3657600" y="1968500"/>
          <p14:tracePt t="143559" x="3651250" y="1968500"/>
          <p14:tracePt t="143573" x="3644900" y="1962150"/>
          <p14:tracePt t="143589" x="3619500" y="1955800"/>
          <p14:tracePt t="143606" x="3606800" y="1949450"/>
          <p14:tracePt t="143622" x="3549650" y="1936750"/>
          <p14:tracePt t="143639" x="3473450" y="1911350"/>
          <p14:tracePt t="143657" x="3409950" y="1905000"/>
          <p14:tracePt t="143673" x="3378200" y="1892300"/>
          <p14:tracePt t="143689" x="3321050" y="1885950"/>
          <p14:tracePt t="143706" x="3289300" y="1885950"/>
          <p14:tracePt t="143722" x="3276600" y="1879600"/>
          <p14:tracePt t="143739" x="3270250" y="1879600"/>
          <p14:tracePt t="143756" x="3257550" y="1879600"/>
          <p14:tracePt t="143792" x="3251200" y="1879600"/>
          <p14:tracePt t="143832" x="3257550" y="1879600"/>
          <p14:tracePt t="143840" x="3270250" y="1879600"/>
          <p14:tracePt t="143846" x="3282950" y="1879600"/>
          <p14:tracePt t="143860" x="3295650" y="1879600"/>
          <p14:tracePt t="143871" x="3321050" y="1879600"/>
          <p14:tracePt t="143889" x="3390900" y="1885950"/>
          <p14:tracePt t="143905" x="3435350" y="1898650"/>
          <p14:tracePt t="143922" x="3473450" y="1905000"/>
          <p14:tracePt t="143938" x="3613150" y="1949450"/>
          <p14:tracePt t="143955" x="3657600" y="1968500"/>
          <p14:tracePt t="143972" x="3733800" y="2019300"/>
          <p14:tracePt t="143988" x="3765550" y="2032000"/>
          <p14:tracePt t="144005" x="3822700" y="2133600"/>
          <p14:tracePt t="144022" x="3822700" y="2247900"/>
          <p14:tracePt t="144038" x="3822700" y="2311400"/>
          <p14:tracePt t="144054" x="3778250" y="2451100"/>
          <p14:tracePt t="144071" x="3740150" y="2603500"/>
          <p14:tracePt t="144088" x="3721100" y="2673350"/>
          <p14:tracePt t="144104" x="3702050" y="2851150"/>
          <p14:tracePt t="144121" x="3689350" y="3022600"/>
          <p14:tracePt t="144137" x="3689350" y="3086100"/>
          <p14:tracePt t="144155" x="3683000" y="3187700"/>
          <p14:tracePt t="144171" x="3683000" y="3270250"/>
          <p14:tracePt t="144187" x="3683000" y="3295650"/>
          <p14:tracePt t="144204" x="3689350" y="3340100"/>
          <p14:tracePt t="144221" x="3695700" y="3359150"/>
          <p14:tracePt t="144237" x="3702050" y="3365500"/>
          <p14:tracePt t="144254" x="3702050" y="3371850"/>
          <p14:tracePt t="144281" x="3708400" y="3371850"/>
          <p14:tracePt t="144343" x="3714750" y="3371850"/>
          <p14:tracePt t="144443" x="3721100" y="3378200"/>
          <p14:tracePt t="144449" x="3727450" y="3384550"/>
          <p14:tracePt t="144464" x="3740150" y="3384550"/>
          <p14:tracePt t="144473" x="3746500" y="3390900"/>
          <p14:tracePt t="144486" x="3752850" y="3397250"/>
          <p14:tracePt t="144503" x="3771900" y="3403600"/>
          <p14:tracePt t="144520" x="3803650" y="3416300"/>
          <p14:tracePt t="144536" x="3816350" y="3422650"/>
          <p14:tracePt t="144553" x="3829050" y="3429000"/>
          <p14:tracePt t="144569" x="3854450" y="3441700"/>
          <p14:tracePt t="144586" x="3860800" y="3448050"/>
          <p14:tracePt t="144619" x="3867150" y="3448050"/>
          <p14:tracePt t="144836" x="3867150" y="3454400"/>
          <p14:tracePt t="145386" x="3860800" y="3460750"/>
          <p14:tracePt t="145419" x="3860800" y="3467100"/>
          <p14:tracePt t="145469" x="3860800" y="3479800"/>
          <p14:tracePt t="145485" x="3867150" y="3492500"/>
          <p14:tracePt t="145502" x="3873500" y="3498850"/>
          <p14:tracePt t="145519" x="3898900" y="3524250"/>
          <p14:tracePt t="145535" x="3943350" y="3581400"/>
          <p14:tracePt t="145552" x="4032250" y="3683000"/>
          <p14:tracePt t="145568" x="4076700" y="3752850"/>
          <p14:tracePt t="145583" x="4140200" y="3822700"/>
          <p14:tracePt t="145599" x="4273550" y="3981450"/>
          <p14:tracePt t="145616" x="4419600" y="4133850"/>
          <p14:tracePt t="145633" x="4489450" y="4197350"/>
          <p14:tracePt t="145650" x="4610100" y="4324350"/>
          <p14:tracePt t="145665" x="4711700" y="4419600"/>
          <p14:tracePt t="145682" x="4762500" y="4470400"/>
          <p14:tracePt t="145699" x="4832350" y="4559300"/>
          <p14:tracePt t="145715" x="4883150" y="4622800"/>
          <p14:tracePt t="145732" x="4908550" y="4660900"/>
          <p14:tracePt t="145749" x="4959350" y="4724400"/>
          <p14:tracePt t="145765" x="5010150" y="4787900"/>
          <p14:tracePt t="145782" x="5022850" y="4819650"/>
          <p14:tracePt t="145799" x="5060950" y="4876800"/>
          <p14:tracePt t="145815" x="5067300" y="4895850"/>
          <p14:tracePt t="145832" x="5099050" y="4946650"/>
          <p14:tracePt t="145849" x="5105400" y="4959350"/>
          <p14:tracePt t="145865" x="5111750" y="4965700"/>
          <p14:tracePt t="145898" x="5124450" y="4965700"/>
          <p14:tracePt t="145915" x="5130800" y="4965700"/>
          <p14:tracePt t="145931" x="5168900" y="4965700"/>
          <p14:tracePt t="145948" x="5213350" y="4978400"/>
          <p14:tracePt t="145966" x="5276850" y="4978400"/>
          <p14:tracePt t="145981" x="5308600" y="4984750"/>
          <p14:tracePt t="145998" x="5365750" y="4984750"/>
          <p14:tracePt t="146015" x="5422900" y="4991100"/>
          <p14:tracePt t="146031" x="5454650" y="4991100"/>
          <p14:tracePt t="146047" x="5511800" y="4991100"/>
          <p14:tracePt t="146064" x="5568950" y="4978400"/>
          <p14:tracePt t="146081" x="5594350" y="4972050"/>
          <p14:tracePt t="146097" x="5619750" y="4972050"/>
          <p14:tracePt t="146114" x="5676900" y="4965700"/>
          <p14:tracePt t="146131" x="5689600" y="4965700"/>
          <p14:tracePt t="146148" x="5721350" y="4965700"/>
          <p14:tracePt t="146164" x="5734050" y="4959350"/>
          <p14:tracePt t="146180" x="5753100" y="4959350"/>
          <p14:tracePt t="146198" x="5759450" y="4959350"/>
          <p14:tracePt t="146214" x="5765800" y="4959350"/>
          <p14:tracePt t="146247" x="5772150" y="4959350"/>
          <p14:tracePt t="146291" x="5778500" y="4959350"/>
          <p14:tracePt t="146295" x="5784850" y="4959350"/>
          <p14:tracePt t="146310" x="5797550" y="4959350"/>
          <p14:tracePt t="146317" x="5803900" y="4959350"/>
          <p14:tracePt t="146330" x="5816600" y="4959350"/>
          <p14:tracePt t="146346" x="5873750" y="4959350"/>
          <p14:tracePt t="146363" x="5911850" y="4953000"/>
          <p14:tracePt t="146380" x="6013450" y="4946650"/>
          <p14:tracePt t="146396" x="6070600" y="4933950"/>
          <p14:tracePt t="146413" x="6191250" y="4914900"/>
          <p14:tracePt t="146430" x="6305550" y="4908550"/>
          <p14:tracePt t="146446" x="6356350" y="4895850"/>
          <p14:tracePt t="146464" x="6413500" y="4889500"/>
          <p14:tracePt t="146480" x="6438900" y="4883150"/>
          <p14:tracePt t="146496" x="6451600" y="4883150"/>
          <p14:tracePt t="146513" x="6457950" y="4883150"/>
          <p14:tracePt t="146529" x="6464300" y="4883150"/>
          <p14:tracePt t="146717" x="6457950" y="4889500"/>
          <p14:tracePt t="146738" x="6457950" y="4895850"/>
          <p14:tracePt t="146746" x="6445250" y="4895850"/>
          <p14:tracePt t="146759" x="6438900" y="4902200"/>
          <p14:tracePt t="146766" x="6432550" y="4902200"/>
          <p14:tracePt t="146781" x="6419850" y="4908550"/>
          <p14:tracePt t="146795" x="6400800" y="4921250"/>
          <p14:tracePt t="146811" x="6337300" y="4953000"/>
          <p14:tracePt t="146829" x="6254750" y="4984750"/>
          <p14:tracePt t="146845" x="6184900" y="5016500"/>
          <p14:tracePt t="146862" x="6057900" y="5073650"/>
          <p14:tracePt t="146878" x="5949950" y="5118100"/>
          <p14:tracePt t="146895" x="5905500" y="5137150"/>
          <p14:tracePt t="146911" x="5842000" y="5168900"/>
          <p14:tracePt t="146928" x="5810250" y="5175250"/>
          <p14:tracePt t="146944" x="5803900" y="5175250"/>
          <p14:tracePt t="146962" x="5797550" y="5187950"/>
          <p14:tracePt t="146978" x="5791200" y="5194300"/>
          <p14:tracePt t="147117" x="5797550" y="5194300"/>
          <p14:tracePt t="147137" x="5803900" y="5194300"/>
          <p14:tracePt t="147159" x="5810250" y="5194300"/>
          <p14:tracePt t="147166" x="5822950" y="5194300"/>
          <p14:tracePt t="147180" x="5829300" y="5194300"/>
          <p14:tracePt t="147194" x="5842000" y="5194300"/>
          <p14:tracePt t="147210" x="5867400" y="5194300"/>
          <p14:tracePt t="147229" x="5886450" y="5194300"/>
          <p14:tracePt t="147245" x="5899150" y="5194300"/>
          <p14:tracePt t="147260" x="5924550" y="5194300"/>
          <p14:tracePt t="147277" x="5930900" y="5194300"/>
          <p14:tracePt t="147294" x="5943600" y="5194300"/>
          <p14:tracePt t="147310" x="5949950" y="5194300"/>
          <p14:tracePt t="147433" x="5956300" y="5194300"/>
          <p14:tracePt t="147468" x="5962650" y="5194300"/>
          <p14:tracePt t="147510" x="5969000" y="5194300"/>
          <p14:tracePt t="147516" x="5981700" y="5194300"/>
          <p14:tracePt t="147538" x="5994400" y="5194300"/>
          <p14:tracePt t="147552" x="6000750" y="5194300"/>
          <p14:tracePt t="147561" x="6007100" y="5194300"/>
          <p14:tracePt t="147575" x="6019800" y="5194300"/>
          <p14:tracePt t="147594" x="6051550" y="5194300"/>
          <p14:tracePt t="147609" x="6076950" y="5194300"/>
          <p14:tracePt t="147625" x="6096000" y="5194300"/>
          <p14:tracePt t="147643" x="6121400" y="5194300"/>
          <p14:tracePt t="147658" x="6146800" y="5194300"/>
          <p14:tracePt t="147692" x="6153150" y="5194300"/>
          <p14:tracePt t="147708" x="6159500" y="5194300"/>
          <p14:tracePt t="147728" x="6165850" y="5187950"/>
          <p14:tracePt t="147839" x="6172200" y="5187950"/>
          <p14:tracePt t="148423" x="6191250" y="5187950"/>
          <p14:tracePt t="148430" x="6216650" y="5187950"/>
          <p14:tracePt t="148444" x="6242050" y="5187950"/>
          <p14:tracePt t="148456" x="6267450" y="5194300"/>
          <p14:tracePt t="148473" x="6299200" y="5200650"/>
          <p14:tracePt t="148489" x="6324600" y="5207000"/>
          <p14:tracePt t="148506" x="6356350" y="5207000"/>
          <p14:tracePt t="148523" x="6381750" y="5200650"/>
          <p14:tracePt t="148540" x="6388100" y="5200650"/>
          <p14:tracePt t="148556" x="6400800" y="5200650"/>
          <p14:tracePt t="148572" x="6407150" y="5194300"/>
          <p14:tracePt t="148592" x="6413500" y="5194300"/>
          <p14:tracePt t="148634" x="6419850" y="5194300"/>
          <p14:tracePt t="148704" x="6426200" y="5194300"/>
          <p14:tracePt t="148711" x="6432550" y="5194300"/>
          <p14:tracePt t="148725" x="6438900" y="5194300"/>
          <p14:tracePt t="148739" x="6445250" y="5200650"/>
          <p14:tracePt t="148755" x="6457950" y="5200650"/>
          <p14:tracePt t="148771" x="6464300" y="5207000"/>
          <p14:tracePt t="148788" x="6489700" y="5213350"/>
          <p14:tracePt t="148805" x="6515100" y="5219700"/>
          <p14:tracePt t="148822" x="6534150" y="5219700"/>
          <p14:tracePt t="148839" x="6559550" y="5226050"/>
          <p14:tracePt t="148855" x="6578600" y="5232400"/>
          <p14:tracePt t="148872" x="6591300" y="5232400"/>
          <p14:tracePt t="148888" x="6597650" y="5232400"/>
          <p14:tracePt t="148904" x="6597650" y="5238750"/>
          <p14:tracePt t="148938" x="6597650" y="5245100"/>
          <p14:tracePt t="149055" x="6604000" y="5251450"/>
          <p14:tracePt t="149715" x="6604000" y="5257800"/>
          <p14:tracePt t="149736" x="6597650" y="5257800"/>
          <p14:tracePt t="149764" x="6591300" y="5257800"/>
          <p14:tracePt t="149799" x="6584950" y="5264150"/>
          <p14:tracePt t="149813" x="6578600" y="5264150"/>
          <p14:tracePt t="149836" x="6572250" y="5270500"/>
          <p14:tracePt t="149869" x="6565900" y="5276850"/>
          <p14:tracePt t="149975" x="6565900" y="5270500"/>
          <p14:tracePt t="149996" x="6565900" y="5257800"/>
          <p14:tracePt t="150018" x="6559550" y="5238750"/>
          <p14:tracePt t="150024" x="6553200" y="5226050"/>
          <p14:tracePt t="150038" x="6527800" y="5175250"/>
          <p14:tracePt t="150050" x="6502400" y="5130800"/>
          <p14:tracePt t="150067" x="6375400" y="4921250"/>
          <p14:tracePt t="150084" x="6267450" y="4768850"/>
          <p14:tracePt t="150101" x="5930900" y="4318000"/>
          <p14:tracePt t="150116" x="5499100" y="3803650"/>
          <p14:tracePt t="150133" x="5257800" y="3511550"/>
          <p14:tracePt t="150151" x="4762500" y="3016250"/>
          <p14:tracePt t="150167" x="4387850" y="2641600"/>
          <p14:tracePt t="150184" x="4273550" y="2501900"/>
          <p14:tracePt t="150200" x="4114800" y="2324100"/>
          <p14:tracePt t="150216" x="4070350" y="2266950"/>
          <p14:tracePt t="150235" x="4006850" y="2197100"/>
          <p14:tracePt t="150250" x="4000500" y="2190750"/>
          <p14:tracePt t="150283" x="3994150" y="2184400"/>
          <p14:tracePt t="150389" x="3987800" y="2178050"/>
          <p14:tracePt t="150410" x="3981450" y="2171700"/>
          <p14:tracePt t="150431" x="3968750" y="2171700"/>
          <p14:tracePt t="150438" x="3962400" y="2165350"/>
          <p14:tracePt t="150448" x="3949700" y="2159000"/>
          <p14:tracePt t="150466" x="3924300" y="2152650"/>
          <p14:tracePt t="150482" x="3911600" y="2146300"/>
          <p14:tracePt t="150499" x="3898900" y="2139950"/>
          <p14:tracePt t="150517" x="3860800" y="2120900"/>
          <p14:tracePt t="150532" x="3848100" y="2120900"/>
          <p14:tracePt t="150551" x="3835400" y="2114550"/>
          <p14:tracePt t="150566" x="3829050" y="2114550"/>
          <p14:tracePt t="150599" x="3822700" y="2114550"/>
          <p14:tracePt t="150615" x="3816350" y="2114550"/>
          <p14:tracePt t="150632" x="3810000" y="2114550"/>
          <p14:tracePt t="150667" x="3803650" y="2114550"/>
          <p14:tracePt t="151684" x="3759200" y="2101850"/>
          <p14:tracePt t="151695" x="3689350" y="2070100"/>
          <p14:tracePt t="151712" x="3530600" y="2012950"/>
          <p14:tracePt t="151728" x="3454400" y="1981200"/>
          <p14:tracePt t="151744" x="3327400" y="1930400"/>
          <p14:tracePt t="151762" x="3194050" y="1892300"/>
          <p14:tracePt t="151777" x="3149600" y="1879600"/>
          <p14:tracePt t="151795" x="3060700" y="1866900"/>
          <p14:tracePt t="151811" x="3003550" y="1866900"/>
          <p14:tracePt t="151828" x="2959100" y="1879600"/>
          <p14:tracePt t="151844" x="2908300" y="1898650"/>
          <p14:tracePt t="151861" x="2876550" y="1924050"/>
          <p14:tracePt t="151878" x="2851150" y="1936750"/>
          <p14:tracePt t="151895" x="2832100" y="1955800"/>
          <p14:tracePt t="151911" x="2819400" y="1974850"/>
          <p14:tracePt t="151927" x="2806700" y="1981200"/>
          <p14:tracePt t="151944" x="2800350" y="2006600"/>
          <p14:tracePt t="151960" x="2800350" y="2032000"/>
          <p14:tracePt t="151977" x="2800350" y="2044700"/>
          <p14:tracePt t="151994" x="2800350" y="2082800"/>
          <p14:tracePt t="152010" x="2813050" y="2114550"/>
          <p14:tracePt t="152028" x="2838450" y="2171700"/>
          <p14:tracePt t="152043" x="2921000" y="2235200"/>
          <p14:tracePt t="152060" x="2978150" y="2260600"/>
          <p14:tracePt t="152077" x="3136900" y="2324100"/>
          <p14:tracePt t="152094" x="3333750" y="2374900"/>
          <p14:tracePt t="152110" x="3435350" y="2387600"/>
          <p14:tracePt t="152127" x="3689350" y="2393950"/>
          <p14:tracePt t="152144" x="3949700" y="2393950"/>
          <p14:tracePt t="152160" x="4064000" y="2368550"/>
          <p14:tracePt t="152177" x="4343400" y="2317750"/>
          <p14:tracePt t="152193" x="4572000" y="2241550"/>
          <p14:tracePt t="152210" x="4768850" y="2190750"/>
          <p14:tracePt t="152226" x="4864100" y="2159000"/>
          <p14:tracePt t="152243" x="4940300" y="2127250"/>
          <p14:tracePt t="152260" x="5105400" y="2063750"/>
          <p14:tracePt t="152276" x="5137150" y="2051050"/>
          <p14:tracePt t="152293" x="5168900" y="2044700"/>
          <p14:tracePt t="152310" x="5213350" y="2019300"/>
          <p14:tracePt t="152326" x="5226050" y="2012950"/>
          <p14:tracePt t="152344" x="5238750" y="2012950"/>
          <p14:tracePt t="152400" x="5245100" y="2012950"/>
          <p14:tracePt t="152414" x="5251450" y="2019300"/>
          <p14:tracePt t="152421" x="5270500" y="2019300"/>
          <p14:tracePt t="152435" x="5295900" y="2025650"/>
          <p14:tracePt t="152445" x="5327650" y="2032000"/>
          <p14:tracePt t="152458" x="5372100" y="2051050"/>
          <p14:tracePt t="152475" x="5422900" y="2057400"/>
          <p14:tracePt t="152492" x="5676900" y="2127250"/>
          <p14:tracePt t="152509" x="5791200" y="2152650"/>
          <p14:tracePt t="152526" x="6019800" y="2190750"/>
          <p14:tracePt t="152542" x="6273800" y="2203450"/>
          <p14:tracePt t="152558" x="6400800" y="2197100"/>
          <p14:tracePt t="152576" x="6578600" y="2190750"/>
          <p14:tracePt t="152592" x="6642100" y="2178050"/>
          <p14:tracePt t="152608" x="6699250" y="2178050"/>
          <p14:tracePt t="152625" x="6724650" y="2178050"/>
          <p14:tracePt t="152658" x="6724650" y="2171700"/>
          <p14:tracePt t="152675" x="6724650" y="2165350"/>
          <p14:tracePt t="152691" x="6724650" y="2159000"/>
          <p14:tracePt t="152708" x="6686550" y="2159000"/>
          <p14:tracePt t="152724" x="6584950" y="2178050"/>
          <p14:tracePt t="152741" x="6502400" y="2197100"/>
          <p14:tracePt t="152758" x="6305550" y="2260600"/>
          <p14:tracePt t="152774" x="6045200" y="2349500"/>
          <p14:tracePt t="152791" x="5911850" y="2393950"/>
          <p14:tracePt t="152808" x="5549900" y="2540000"/>
          <p14:tracePt t="152824" x="5207000" y="2654300"/>
          <p14:tracePt t="152841" x="5073650" y="2698750"/>
          <p14:tracePt t="152858" x="4819650" y="2800350"/>
          <p14:tracePt t="152875" x="4711700" y="2851150"/>
          <p14:tracePt t="152891" x="4432300" y="2965450"/>
          <p14:tracePt t="152907" x="4356100" y="3003550"/>
          <p14:tracePt t="152924" x="4286250" y="3041650"/>
          <p14:tracePt t="152941" x="4165600" y="3079750"/>
          <p14:tracePt t="152957" x="4044950" y="3098800"/>
          <p14:tracePt t="152974" x="4000500" y="3117850"/>
          <p14:tracePt t="152990" x="3949700" y="3130550"/>
          <p14:tracePt t="153007" x="3930650" y="3136900"/>
          <p14:tracePt t="153025" x="3924300" y="3143250"/>
          <p14:tracePt t="153040" x="3917950" y="3143250"/>
          <p14:tracePt t="153095" x="3911600" y="3143250"/>
          <p14:tracePt t="153404" x="3905250" y="3143250"/>
          <p14:tracePt t="153425" x="3898900" y="3143250"/>
          <p14:tracePt t="153440" x="3892550" y="3143250"/>
          <p14:tracePt t="153453" x="3879850" y="3143250"/>
          <p14:tracePt t="153467" x="3873500" y="3143250"/>
          <p14:tracePt t="153475" x="3867150" y="3143250"/>
          <p14:tracePt t="153490" x="3860800" y="3143250"/>
          <p14:tracePt t="153504" x="3841750" y="3143250"/>
          <p14:tracePt t="153522" x="3810000" y="3130550"/>
          <p14:tracePt t="153538" x="3765550" y="3117850"/>
          <p14:tracePt t="153555" x="3746500" y="3117850"/>
          <p14:tracePt t="153572" x="3695700" y="3098800"/>
          <p14:tracePt t="153588" x="3638550" y="3086100"/>
          <p14:tracePt t="153605" x="3606800" y="3079750"/>
          <p14:tracePt t="153622" x="3556000" y="3054350"/>
          <p14:tracePt t="153638" x="3517900" y="3041650"/>
          <p14:tracePt t="153655" x="3498850" y="3041650"/>
          <p14:tracePt t="153672" x="3479800" y="3028950"/>
          <p14:tracePt t="153688" x="3467100" y="3028950"/>
          <p14:tracePt t="153706" x="3460750" y="3028950"/>
          <p14:tracePt t="153825" x="3454400" y="3028950"/>
          <p14:tracePt t="153874" x="3448050" y="3022600"/>
          <p14:tracePt t="153909" x="3441700" y="3022600"/>
          <p14:tracePt t="153944" x="3435350" y="3022600"/>
          <p14:tracePt t="154036" x="3429000" y="3022600"/>
          <p14:tracePt t="154071" x="3422650" y="3022600"/>
          <p14:tracePt t="154077" x="3416300" y="3022600"/>
          <p14:tracePt t="154121" x="3409950" y="3022600"/>
          <p14:tracePt t="154126" x="3403600" y="3022600"/>
          <p14:tracePt t="154147" x="3397250" y="3022600"/>
          <p14:tracePt t="154156" x="3390900" y="3022600"/>
          <p14:tracePt t="154170" x="3384550" y="3022600"/>
          <p14:tracePt t="154197" x="3371850" y="3028950"/>
          <p14:tracePt t="154246" x="3365500" y="3028950"/>
          <p14:tracePt t="154267" x="3359150" y="3028950"/>
          <p14:tracePt t="154288" x="3352800" y="3028950"/>
          <p14:tracePt t="154295" x="3346450" y="3028950"/>
          <p14:tracePt t="154316" x="3340100" y="3035300"/>
          <p14:tracePt t="154337" x="3333750" y="3035300"/>
          <p14:tracePt t="154359" x="3327400" y="3035300"/>
          <p14:tracePt t="154365" x="3321050" y="3041650"/>
          <p14:tracePt t="154380" x="3314700" y="3041650"/>
          <p14:tracePt t="154400" x="3308350" y="3048000"/>
          <p14:tracePt t="154408" x="3302000" y="3048000"/>
          <p14:tracePt t="154437" x="3295650" y="3054350"/>
          <p14:tracePt t="154450" x="3289300" y="3054350"/>
          <p14:tracePt t="154457" x="3282950" y="3060700"/>
          <p14:tracePt t="154478" x="3270250" y="3067050"/>
          <p14:tracePt t="154488" x="3257550" y="3067050"/>
          <p14:tracePt t="154501" x="3244850" y="3073400"/>
          <p14:tracePt t="154519" x="3232150" y="3079750"/>
          <p14:tracePt t="154535" x="3194050" y="3086100"/>
          <p14:tracePt t="154552" x="3149600" y="3098800"/>
          <p14:tracePt t="154569" x="3111500" y="3098800"/>
          <p14:tracePt t="154585" x="3086100" y="3105150"/>
          <p14:tracePt t="154601" x="3060700" y="3105150"/>
          <p14:tracePt t="154619" x="3048000" y="3105150"/>
          <p14:tracePt t="154639" x="3041650" y="3111500"/>
          <p14:tracePt t="154651" x="3035300" y="3111500"/>
          <p14:tracePt t="154682" x="3028950" y="3111500"/>
          <p14:tracePt t="155489" x="3028950" y="3117850"/>
          <p14:tracePt t="155503" x="3028950" y="3124200"/>
          <p14:tracePt t="155524" x="3028950" y="3130550"/>
          <p14:tracePt t="155530" x="3022600" y="3136900"/>
          <p14:tracePt t="155545" x="3022600" y="3143250"/>
          <p14:tracePt t="155552" x="3016250" y="3149600"/>
          <p14:tracePt t="155564" x="3016250" y="3162300"/>
          <p14:tracePt t="155581" x="3003550" y="3200400"/>
          <p14:tracePt t="155598" x="3003550" y="3219450"/>
          <p14:tracePt t="155616" x="2990850" y="3314700"/>
          <p14:tracePt t="155631" x="2971800" y="3448050"/>
          <p14:tracePt t="155648" x="2959100" y="3524250"/>
          <p14:tracePt t="155665" x="2940050" y="3689350"/>
          <p14:tracePt t="155681" x="2940050" y="3790950"/>
          <p14:tracePt t="155698" x="2921000" y="3987800"/>
          <p14:tracePt t="155715" x="2908300" y="4178300"/>
          <p14:tracePt t="155731" x="2908300" y="4267200"/>
          <p14:tracePt t="155749" x="2908300" y="4394200"/>
          <p14:tracePt t="155764" x="2914650" y="4489450"/>
          <p14:tracePt t="155781" x="2921000" y="4514850"/>
          <p14:tracePt t="155798" x="2927350" y="4578350"/>
          <p14:tracePt t="155814" x="2933700" y="4622800"/>
          <p14:tracePt t="155831" x="2933700" y="4648200"/>
          <p14:tracePt t="155848" x="2940050" y="4679950"/>
          <p14:tracePt t="155864" x="2946400" y="4711700"/>
          <p14:tracePt t="155880" x="2952750" y="4724400"/>
          <p14:tracePt t="155897" x="2965450" y="4749800"/>
          <p14:tracePt t="155914" x="2971800" y="4775200"/>
          <p14:tracePt t="155931" x="2978150" y="4800600"/>
          <p14:tracePt t="155947" x="2984500" y="4813300"/>
          <p14:tracePt t="155964" x="2997200" y="4838700"/>
          <p14:tracePt t="155980" x="3003550" y="4864100"/>
          <p14:tracePt t="155996" x="3009900" y="4883150"/>
          <p14:tracePt t="156013" x="3009900" y="4895850"/>
          <p14:tracePt t="156030" x="3028950" y="4940300"/>
          <p14:tracePt t="156064" x="3035300" y="4953000"/>
          <p14:tracePt t="156096" x="3041650" y="4959350"/>
          <p14:tracePt t="156113" x="3041650" y="4965700"/>
          <p14:tracePt t="156156" x="3048000" y="4972050"/>
          <p14:tracePt t="156577" x="3060700" y="4972050"/>
          <p14:tracePt t="156583" x="3073400" y="4972050"/>
          <p14:tracePt t="156598" x="3086100" y="4972050"/>
          <p14:tracePt t="156612" x="3143250" y="4959350"/>
          <p14:tracePt t="156628" x="3194050" y="4953000"/>
          <p14:tracePt t="156644" x="3276600" y="4933950"/>
          <p14:tracePt t="156647" x="3352800" y="4914900"/>
          <p14:tracePt t="156661" x="3460750" y="4889500"/>
          <p14:tracePt t="156678" x="3676650" y="4832350"/>
          <p14:tracePt t="156694" x="3797300" y="4787900"/>
          <p14:tracePt t="156711" x="4076700" y="4711700"/>
          <p14:tracePt t="156727" x="4375150" y="4584700"/>
          <p14:tracePt t="156744" x="4743450" y="4406900"/>
          <p14:tracePt t="156760" x="4895850" y="4318000"/>
          <p14:tracePt t="156777" x="5187950" y="4121150"/>
          <p14:tracePt t="156794" x="5384800" y="3930650"/>
          <p14:tracePt t="156810" x="5461000" y="3848100"/>
          <p14:tracePt t="156827" x="5537200" y="3733800"/>
          <p14:tracePt t="156844" x="5575300" y="3676650"/>
          <p14:tracePt t="156860" x="5588000" y="3657600"/>
          <p14:tracePt t="156877" x="5594350" y="3644900"/>
          <p14:tracePt t="156894" x="5626100" y="3587750"/>
          <p14:tracePt t="156910" x="5632450" y="3568700"/>
          <p14:tracePt t="156927" x="5645150" y="3524250"/>
          <p14:tracePt t="156943" x="5651500" y="3511550"/>
          <p14:tracePt t="156960" x="5683250" y="3479800"/>
          <p14:tracePt t="156977" x="5708650" y="3441700"/>
          <p14:tracePt t="156993" x="5721350" y="3429000"/>
          <p14:tracePt t="157010" x="5753100" y="3384550"/>
          <p14:tracePt t="157026" x="5778500" y="3340100"/>
          <p14:tracePt t="157043" x="5791200" y="3327400"/>
          <p14:tracePt t="157060" x="5816600" y="3289300"/>
          <p14:tracePt t="157076" x="5829300" y="3251200"/>
          <p14:tracePt t="157093" x="5835650" y="3244850"/>
          <p14:tracePt t="157110" x="5842000" y="3232150"/>
          <p14:tracePt t="157145" x="5842000" y="3225800"/>
          <p14:tracePt t="157610" x="5835650" y="3225800"/>
          <p14:tracePt t="157626" x="5829300" y="3225800"/>
          <p14:tracePt t="157643" x="5822950" y="3232150"/>
          <p14:tracePt t="157675" x="5810250" y="3232150"/>
          <p14:tracePt t="157693" x="5803900" y="3238500"/>
          <p14:tracePt t="157709" x="5797550" y="3238500"/>
          <p14:tracePt t="157726" x="5797550" y="3244850"/>
          <p14:tracePt t="157743" x="5784850" y="3244850"/>
          <p14:tracePt t="157759" x="5778500" y="3257550"/>
          <p14:tracePt t="157776" x="5772150" y="3263900"/>
          <p14:tracePt t="157793" x="5759450" y="3270250"/>
          <p14:tracePt t="157809" x="5727700" y="3308350"/>
          <p14:tracePt t="157824" x="5708650" y="3327400"/>
          <p14:tracePt t="157840" x="5664200" y="3403600"/>
          <p14:tracePt t="157857" x="5626100" y="3460750"/>
          <p14:tracePt t="157874" x="5581650" y="3587750"/>
          <p14:tracePt t="157890" x="5530850" y="3759200"/>
          <p14:tracePt t="157907" x="5499100" y="3848100"/>
          <p14:tracePt t="157924" x="5467350" y="4044950"/>
          <p14:tracePt t="157939" x="5448300" y="4235450"/>
          <p14:tracePt t="157956" x="5435600" y="4324350"/>
          <p14:tracePt t="157973" x="5435600" y="4514850"/>
          <p14:tracePt t="157990" x="5435600" y="4654550"/>
          <p14:tracePt t="158006" x="5429250" y="4718050"/>
          <p14:tracePt t="158023" x="5429250" y="4813300"/>
          <p14:tracePt t="158040" x="5435600" y="4870450"/>
          <p14:tracePt t="158056" x="5435600" y="4908550"/>
          <p14:tracePt t="158073" x="5435600" y="4978400"/>
          <p14:tracePt t="158089" x="5454650" y="5048250"/>
          <p14:tracePt t="158107" x="5461000" y="5118100"/>
          <p14:tracePt t="158122" x="5467350" y="5143500"/>
          <p14:tracePt t="158139" x="5473700" y="5175250"/>
          <p14:tracePt t="158156" x="5486400" y="5264150"/>
          <p14:tracePt t="158172" x="5492750" y="5283200"/>
          <p14:tracePt t="158189" x="5492750" y="5302250"/>
          <p14:tracePt t="158206" x="5505450" y="5321300"/>
          <p14:tracePt t="158222" x="5505450" y="5334000"/>
          <p14:tracePt t="158239" x="5505450" y="5340350"/>
          <p14:tracePt t="158261" x="5511800" y="5340350"/>
          <p14:tracePt t="158310" x="5518150" y="5340350"/>
          <p14:tracePt t="158366" x="5524500" y="5340350"/>
          <p14:tracePt t="158451" x="5530850" y="5340350"/>
          <p14:tracePt t="158521" x="5537200" y="5340350"/>
          <p14:tracePt t="159012" x="5537200" y="5334000"/>
          <p14:tracePt t="159020" x="5537200" y="5327650"/>
          <p14:tracePt t="159033" x="5530850" y="5314950"/>
          <p14:tracePt t="159040" x="5518150" y="5302250"/>
          <p14:tracePt t="159056" x="5505450" y="5289550"/>
          <p14:tracePt t="159069" x="5473700" y="5245100"/>
          <p14:tracePt t="159086" x="5448300" y="5213350"/>
          <p14:tracePt t="159103" x="5403850" y="5149850"/>
          <p14:tracePt t="159120" x="5378450" y="5124450"/>
          <p14:tracePt t="159136" x="5340350" y="5073650"/>
          <p14:tracePt t="159153" x="5314950" y="5022850"/>
          <p14:tracePt t="159169" x="5289550" y="5010150"/>
          <p14:tracePt t="159186" x="5276850" y="4978400"/>
          <p14:tracePt t="159202" x="5264150" y="4959350"/>
          <p14:tracePt t="159219" x="5257800" y="4959350"/>
          <p14:tracePt t="159236" x="5251450" y="4953000"/>
          <p14:tracePt t="159253" x="5251450" y="4946650"/>
          <p14:tracePt t="159279" x="5251450" y="4940300"/>
          <p14:tracePt t="159293" x="5245100" y="4933950"/>
          <p14:tracePt t="159314" x="5245100" y="4927600"/>
          <p14:tracePt t="159321" x="5245100" y="4914900"/>
          <p14:tracePt t="159338" x="5238750" y="4914900"/>
          <p14:tracePt t="159352" x="5232400" y="4908550"/>
          <p14:tracePt t="159372" x="5226050" y="4902200"/>
          <p14:tracePt t="159391" x="5219700" y="4895850"/>
          <p14:tracePt t="159437" x="5219700" y="4889500"/>
          <p14:tracePt t="159455" x="5213350" y="4889500"/>
          <p14:tracePt t="159471" x="5207000" y="4883150"/>
          <p14:tracePt t="165236" x="5187950" y="4845050"/>
          <p14:tracePt t="165243" x="5156200" y="4800600"/>
          <p14:tracePt t="165251" x="5118100" y="4743450"/>
          <p14:tracePt t="165264" x="5029200" y="4635500"/>
          <p14:tracePt t="165281" x="4921250" y="4533900"/>
          <p14:tracePt t="165298" x="4851400" y="4451350"/>
          <p14:tracePt t="165314" x="4724400" y="4330700"/>
          <p14:tracePt t="165331" x="4648200" y="4279900"/>
          <p14:tracePt t="165348" x="4514850" y="4184650"/>
          <p14:tracePt t="165364" x="4451350" y="4152900"/>
          <p14:tracePt t="165381" x="4394200" y="4114800"/>
          <p14:tracePt t="165398" x="4343400" y="4095750"/>
          <p14:tracePt t="165413" x="4318000" y="4083050"/>
          <p14:tracePt t="165431" x="4298950" y="4076700"/>
          <p14:tracePt t="165448" x="4273550" y="4044950"/>
          <p14:tracePt t="165464" x="4235450" y="4032250"/>
          <p14:tracePt t="165480" x="4210050" y="4013200"/>
          <p14:tracePt t="165497" x="4165600" y="3981450"/>
          <p14:tracePt t="165514" x="4140200" y="3968750"/>
          <p14:tracePt t="165531" x="4114800" y="3968750"/>
          <p14:tracePt t="165546" x="4102100" y="3962400"/>
          <p14:tracePt t="165923" x="4108450" y="3962400"/>
          <p14:tracePt t="165944" x="4114800" y="3962400"/>
          <p14:tracePt t="165965" x="4121150" y="3962400"/>
          <p14:tracePt t="165972" x="4127500" y="3962400"/>
          <p14:tracePt t="165993" x="4133850" y="3968750"/>
          <p14:tracePt t="166014" x="4140200" y="3968750"/>
          <p14:tracePt t="166030" x="4146550" y="3975100"/>
          <p14:tracePt t="166035" x="4152900" y="3975100"/>
          <p14:tracePt t="166045" x="4159250" y="3981450"/>
          <p14:tracePt t="166061" x="4171950" y="3987800"/>
          <p14:tracePt t="166078" x="4184650" y="3987800"/>
          <p14:tracePt t="166095" x="4197350" y="3994150"/>
          <p14:tracePt t="166112" x="4203700" y="4000500"/>
          <p14:tracePt t="166128" x="4203700" y="4006850"/>
          <p14:tracePt t="166144" x="4210050" y="4013200"/>
          <p14:tracePt t="166162" x="4216400" y="4019550"/>
          <p14:tracePt t="166178" x="4222750" y="4025900"/>
          <p14:tracePt t="166194" x="4229100" y="4032250"/>
          <p14:tracePt t="166211" x="4229100" y="4038600"/>
          <p14:tracePt t="166228" x="4235450" y="4044950"/>
          <p14:tracePt t="166231" x="4235450" y="4051300"/>
          <p14:tracePt t="166261" x="4241800" y="4057650"/>
          <p14:tracePt t="166277" x="4241800" y="4064000"/>
          <p14:tracePt t="166323" x="4241800" y="4070350"/>
          <p14:tracePt t="166345" x="4241800" y="4076700"/>
          <p14:tracePt t="166351" x="4241800" y="4083050"/>
          <p14:tracePt t="166366" x="4241800" y="4089400"/>
          <p14:tracePt t="174214" x="4241800" y="4121150"/>
          <p14:tracePt t="174221" x="4241800" y="4165600"/>
          <p14:tracePt t="174233" x="4235450" y="4229100"/>
          <p14:tracePt t="174250" x="4216400" y="4425950"/>
          <p14:tracePt t="174267" x="4203700" y="4565650"/>
          <p14:tracePt t="174283" x="4197350" y="4673600"/>
          <p14:tracePt t="174300" x="4197350" y="4851400"/>
          <p14:tracePt t="174316" x="4235450" y="4984750"/>
          <p14:tracePt t="174334" x="4248150" y="5156200"/>
          <p14:tracePt t="174350" x="4248150" y="5245100"/>
          <p14:tracePt t="174366" x="4260850" y="5302250"/>
          <p14:tracePt t="174383" x="4279900" y="5359400"/>
          <p14:tracePt t="174400" x="4286250" y="5384800"/>
          <p14:tracePt t="174416" x="4286250" y="5410200"/>
          <p14:tracePt t="174433" x="4260850" y="5454650"/>
          <p14:tracePt t="174449" x="4254500" y="5473700"/>
          <p14:tracePt t="174466" x="4254500" y="5486400"/>
          <p14:tracePt t="174488" x="4248150" y="5486400"/>
          <p14:tracePt t="174502" x="4241800" y="5492750"/>
          <p14:tracePt t="174516" x="4222750" y="5505450"/>
          <p14:tracePt t="174532" x="4191000" y="5524500"/>
          <p14:tracePt t="174549" x="4159250" y="5549900"/>
          <p14:tracePt t="174566" x="4108450" y="5588000"/>
          <p14:tracePt t="174582" x="4076700" y="5607050"/>
          <p14:tracePt t="174599" x="4057650" y="5619750"/>
          <p14:tracePt t="174616" x="4019550" y="5638800"/>
          <p14:tracePt t="174632" x="4006850" y="5645150"/>
          <p14:tracePt t="174650" x="3987800" y="5657850"/>
          <p14:tracePt t="174665" x="3981450" y="5664200"/>
          <p14:tracePt t="174682" x="3975100" y="5664200"/>
          <p14:tracePt t="174715" x="3968750" y="5664200"/>
          <p14:tracePt t="174732" x="3962400" y="5664200"/>
          <p14:tracePt t="174804" x="3962400" y="5657850"/>
          <p14:tracePt t="174818" x="3962400" y="5651500"/>
          <p14:tracePt t="174840" x="3968750" y="5651500"/>
          <p14:tracePt t="174853" x="3975100" y="5645150"/>
          <p14:tracePt t="174860" x="3981450" y="5638800"/>
          <p14:tracePt t="174868" x="3987800" y="5638800"/>
          <p14:tracePt t="174882" x="4000500" y="5632450"/>
          <p14:tracePt t="174898" x="4044950" y="5607050"/>
          <p14:tracePt t="174914" x="4095750" y="5581650"/>
          <p14:tracePt t="174931" x="4216400" y="5518150"/>
          <p14:tracePt t="174948" x="4292600" y="5467350"/>
          <p14:tracePt t="174964" x="4368800" y="5422900"/>
          <p14:tracePt t="174981" x="4451350" y="5378450"/>
          <p14:tracePt t="174997" x="4489450" y="5359400"/>
          <p14:tracePt t="175015" x="4514850" y="5346700"/>
          <p14:tracePt t="175031" x="4527550" y="5346700"/>
          <p14:tracePt t="175261" x="4514850" y="5346700"/>
          <p14:tracePt t="175268" x="4508500" y="5346700"/>
          <p14:tracePt t="175283" x="4502150" y="5353050"/>
          <p14:tracePt t="175296" x="4457700" y="5359400"/>
          <p14:tracePt t="175313" x="4400550" y="5378450"/>
          <p14:tracePt t="175330" x="4343400" y="5397500"/>
          <p14:tracePt t="175346" x="4235450" y="5435600"/>
          <p14:tracePt t="175363" x="4178300" y="5454650"/>
          <p14:tracePt t="175380" x="4038600" y="5505450"/>
          <p14:tracePt t="175396" x="4006850" y="5511800"/>
          <p14:tracePt t="175413" x="3994150" y="5518150"/>
          <p14:tracePt t="175430" x="3975100" y="5530850"/>
          <p14:tracePt t="175446" x="3962400" y="5537200"/>
          <p14:tracePt t="175479" x="3956050" y="5537200"/>
          <p14:tracePt t="175507" x="3949700" y="5537200"/>
          <p14:tracePt t="175556" x="3949700" y="5543550"/>
          <p14:tracePt t="175611" x="3949700" y="5549900"/>
          <p14:tracePt t="175731" x="3956050" y="5549900"/>
          <p14:tracePt t="175746" x="3956050" y="5556250"/>
          <p14:tracePt t="175752" x="3956050" y="5562600"/>
          <p14:tracePt t="175767" x="3968750" y="5562600"/>
          <p14:tracePt t="175778" x="3975100" y="5575300"/>
          <p14:tracePt t="175795" x="4000500" y="5594350"/>
          <p14:tracePt t="175812" x="4025900" y="5619750"/>
          <p14:tracePt t="175828" x="4095750" y="5689600"/>
          <p14:tracePt t="175845" x="4171950" y="5746750"/>
          <p14:tracePt t="175861" x="4222750" y="5784850"/>
          <p14:tracePt t="175878" x="4298950" y="5848350"/>
          <p14:tracePt t="175894" x="4349750" y="5886450"/>
          <p14:tracePt t="175912" x="4375150" y="5899150"/>
          <p14:tracePt t="175928" x="4413250" y="5918200"/>
          <p14:tracePt t="175944" x="4432300" y="5924550"/>
          <p14:tracePt t="175961" x="4438650" y="5924550"/>
          <p14:tracePt t="175978" x="4445000" y="5930900"/>
          <p14:tracePt t="175994" x="4451350" y="5930900"/>
          <p14:tracePt t="176307" x="4445000" y="5924550"/>
          <p14:tracePt t="176336" x="4438650" y="5924550"/>
          <p14:tracePt t="176350" x="4438650" y="5918200"/>
          <p14:tracePt t="176363" x="4438650" y="5911850"/>
          <p14:tracePt t="176378" x="4432300" y="5905500"/>
          <p14:tracePt t="176385" x="4432300" y="5899150"/>
          <p14:tracePt t="176399" x="4432300" y="5892800"/>
          <p14:tracePt t="176454" x="4432300" y="5886450"/>
          <p14:tracePt t="176497" x="4432300" y="5873750"/>
          <p14:tracePt t="176525" x="4432300" y="5867400"/>
          <p14:tracePt t="176560" x="4432300" y="5861050"/>
          <p14:tracePt t="176574" x="4432300" y="5854700"/>
          <p14:tracePt t="176595" x="4432300" y="5848350"/>
          <p14:tracePt t="176638" x="4432300" y="5842000"/>
          <p14:tracePt t="176666" x="4432300" y="5835650"/>
          <p14:tracePt t="176687" x="4432300" y="5829300"/>
          <p14:tracePt t="176709" x="4432300" y="5822950"/>
          <p14:tracePt t="176736" x="4432300" y="5816600"/>
          <p14:tracePt t="176757" x="4432300" y="5810250"/>
          <p14:tracePt t="177059" x="4432300" y="5803900"/>
          <p14:tracePt t="177087" x="4432300" y="5797550"/>
          <p14:tracePt t="177129" x="4432300" y="5791200"/>
          <p14:tracePt t="177200" x="4432300" y="5784850"/>
          <p14:tracePt t="177249" x="4432300" y="5778500"/>
          <p14:tracePt t="177920" x="4432300" y="5734050"/>
          <p14:tracePt t="177934" x="4413250" y="5670550"/>
          <p14:tracePt t="177941" x="4406900" y="5575300"/>
          <p14:tracePt t="177957" x="4375150" y="5461000"/>
          <p14:tracePt t="177971" x="4330700" y="5219700"/>
          <p14:tracePt t="177987" x="4298950" y="5111750"/>
          <p14:tracePt t="178005" x="4248150" y="4895850"/>
          <p14:tracePt t="178020" x="4229100" y="4794250"/>
          <p14:tracePt t="178037" x="4165600" y="4597400"/>
          <p14:tracePt t="178054" x="4102100" y="4438650"/>
          <p14:tracePt t="178070" x="4095750" y="4381500"/>
          <p14:tracePt t="178087" x="4064000" y="4305300"/>
          <p14:tracePt t="178103" x="4051300" y="4248150"/>
          <p14:tracePt t="178120" x="4032250" y="4229100"/>
          <p14:tracePt t="178137" x="4019550" y="4178300"/>
          <p14:tracePt t="178153" x="4006850" y="4140200"/>
          <p14:tracePt t="178170" x="4000500" y="4121150"/>
          <p14:tracePt t="178187" x="3975100" y="4089400"/>
          <p14:tracePt t="178203" x="3962400" y="4064000"/>
          <p14:tracePt t="178220" x="3956050" y="4051300"/>
          <p14:tracePt t="178237" x="3949700" y="4032250"/>
          <p14:tracePt t="178253" x="3943350" y="4019550"/>
          <p14:tracePt t="178270" x="3937000" y="4006850"/>
          <p14:tracePt t="178286" x="3930650" y="3981450"/>
          <p14:tracePt t="178303" x="3930650" y="3975100"/>
          <p14:tracePt t="178320" x="3924300" y="3962400"/>
          <p14:tracePt t="178336" x="3924300" y="3943350"/>
          <p14:tracePt t="178353" x="3924300" y="3937000"/>
          <p14:tracePt t="178370" x="3924300" y="3924300"/>
          <p14:tracePt t="178386" x="3924300" y="3917950"/>
          <p14:tracePt t="178402" x="3924300" y="3911600"/>
          <p14:tracePt t="178419" x="3924300" y="3905250"/>
          <p14:tracePt t="178447" x="3930650" y="3905250"/>
          <p14:tracePt t="178456" x="3930650" y="3898900"/>
          <p14:tracePt t="178503" x="3937000" y="3898900"/>
          <p14:tracePt t="178524" x="3943350" y="3898900"/>
          <p14:tracePt t="178553" x="3949700" y="3898900"/>
          <p14:tracePt t="178602" x="3956050" y="3898900"/>
          <p14:tracePt t="178644" x="3962400" y="3898900"/>
          <p14:tracePt t="178672" x="3962400" y="3892550"/>
          <p14:tracePt t="178686" x="3968750" y="3886200"/>
          <p14:tracePt t="178693" x="3968750" y="3879850"/>
          <p14:tracePt t="178707" x="3968750" y="3873500"/>
          <p14:tracePt t="178718" x="3968750" y="3867150"/>
          <p14:tracePt t="178736" x="3975100" y="3854450"/>
          <p14:tracePt t="178751" x="3981450" y="3841750"/>
          <p14:tracePt t="178768" x="3981450" y="3822700"/>
          <p14:tracePt t="178785" x="3987800" y="3803650"/>
          <p14:tracePt t="178801" x="3994150" y="3790950"/>
          <p14:tracePt t="178819" x="3994150" y="3778250"/>
          <p14:tracePt t="179410" x="3994150" y="3784600"/>
          <p14:tracePt t="179416" x="3994150" y="3790950"/>
          <p14:tracePt t="179431" x="3994150" y="3797300"/>
          <p14:tracePt t="179837" x="4013200" y="3752850"/>
          <p14:tracePt t="179844" x="4044950" y="3663950"/>
          <p14:tracePt t="179858" x="4083050" y="3581400"/>
          <p14:tracePt t="179867" x="4146550" y="3486150"/>
          <p14:tracePt t="179881" x="4210050" y="3390900"/>
          <p14:tracePt t="179898" x="4260850" y="3295650"/>
          <p14:tracePt t="179914" x="4362450" y="3143250"/>
          <p14:tracePt t="179930" x="4476750" y="2940050"/>
          <p14:tracePt t="179947" x="4540250" y="2851150"/>
          <p14:tracePt t="179964" x="4660900" y="2647950"/>
          <p14:tracePt t="179980" x="4762500" y="2457450"/>
          <p14:tracePt t="179997" x="4813300" y="2355850"/>
          <p14:tracePt t="180014" x="4914900" y="2190750"/>
          <p14:tracePt t="180030" x="4972050" y="2070100"/>
          <p14:tracePt t="180048" x="5022850" y="1930400"/>
          <p14:tracePt t="180064" x="5041900" y="1879600"/>
          <p14:tracePt t="180080" x="5067300" y="1778000"/>
          <p14:tracePt t="180097" x="5105400" y="1695450"/>
          <p14:tracePt t="180113" x="5118100" y="1663700"/>
          <p14:tracePt t="180130" x="5124450" y="1593850"/>
          <p14:tracePt t="180147" x="5143500" y="1479550"/>
          <p14:tracePt t="180163" x="5156200" y="1409700"/>
          <p14:tracePt t="180180" x="5162550" y="1346200"/>
          <p14:tracePt t="180196" x="5194300" y="1098550"/>
          <p14:tracePt t="180213" x="5200650" y="996950"/>
          <p14:tracePt t="180230" x="5213350" y="781050"/>
          <p14:tracePt t="180246" x="5213350" y="692150"/>
          <p14:tracePt t="180263" x="5213350" y="527050"/>
          <p14:tracePt t="180280" x="5213350" y="412750"/>
          <p14:tracePt t="180296" x="5213350" y="381000"/>
          <p14:tracePt t="180313" x="5213350" y="349250"/>
          <p14:tracePt t="180329" x="5219700" y="336550"/>
          <p14:tracePt t="180448" x="5219700" y="342900"/>
          <p14:tracePt t="180512" x="5219700" y="349250"/>
          <p14:tracePt t="180547" x="5219700" y="355600"/>
          <p14:tracePt t="180554" x="5213350" y="361950"/>
          <p14:tracePt t="180567" x="5200650" y="368300"/>
          <p14:tracePt t="180578" x="5200650" y="374650"/>
          <p14:tracePt t="180596" x="5181600" y="406400"/>
          <p14:tracePt t="180901" x="5194300" y="406400"/>
          <p14:tracePt t="180907" x="5232400" y="406400"/>
          <p14:tracePt t="180921" x="5295900" y="406400"/>
          <p14:tracePt t="180930" x="5372100" y="412750"/>
          <p14:tracePt t="180944" x="5435600" y="412750"/>
          <p14:tracePt t="180960" x="5511800" y="412750"/>
          <p14:tracePt t="180977" x="5689600" y="412750"/>
          <p14:tracePt t="180993" x="5854700" y="425450"/>
          <p14:tracePt t="181010" x="5930900" y="425450"/>
          <p14:tracePt t="181027" x="6089650" y="431800"/>
          <p14:tracePt t="181043" x="6203950" y="450850"/>
          <p14:tracePt t="181060" x="6248400" y="450850"/>
          <p14:tracePt t="181077" x="6350000" y="469900"/>
          <p14:tracePt t="181093" x="6394450" y="476250"/>
          <p14:tracePt t="181110" x="6445250" y="488950"/>
          <p14:tracePt t="181126" x="6483350" y="508000"/>
          <p14:tracePt t="181143" x="6508750" y="514350"/>
          <p14:tracePt t="181161" x="6527800" y="514350"/>
          <p14:tracePt t="181176" x="6534150" y="514350"/>
          <p14:tracePt t="181193" x="6546850" y="520700"/>
          <p14:tracePt t="181210" x="6553200" y="520700"/>
          <p14:tracePt t="181435" x="6502400" y="527050"/>
          <p14:tracePt t="181443" x="6413500" y="539750"/>
          <p14:tracePt t="181456" x="6311900" y="558800"/>
          <p14:tracePt t="181463" x="6210300" y="571500"/>
          <p14:tracePt t="181475" x="6083300" y="603250"/>
          <p14:tracePt t="181492" x="5835650" y="654050"/>
          <p14:tracePt t="181508" x="5721350" y="685800"/>
          <p14:tracePt t="181525" x="5632450" y="711200"/>
          <p14:tracePt t="181541" x="5416550" y="755650"/>
          <p14:tracePt t="181558" x="5378450" y="762000"/>
          <p14:tracePt t="181576" x="5346700" y="774700"/>
          <p14:tracePt t="181591" x="5340350" y="774700"/>
          <p14:tracePt t="181608" x="5334000" y="774700"/>
          <p14:tracePt t="181645" x="5346700" y="774700"/>
          <p14:tracePt t="181652" x="5359400" y="768350"/>
          <p14:tracePt t="181667" x="5372100" y="762000"/>
          <p14:tracePt t="181675" x="5397500" y="762000"/>
          <p14:tracePt t="181691" x="5448300" y="749300"/>
          <p14:tracePt t="181708" x="5594350" y="723900"/>
          <p14:tracePt t="181725" x="5810250" y="692150"/>
          <p14:tracePt t="181741" x="5911850" y="673100"/>
          <p14:tracePt t="181758" x="6127750" y="647700"/>
          <p14:tracePt t="181774" x="6235700" y="641350"/>
          <p14:tracePt t="181791" x="6426200" y="622300"/>
          <p14:tracePt t="181808" x="6578600" y="622300"/>
          <p14:tracePt t="181824" x="6629400" y="622300"/>
          <p14:tracePt t="181841" x="6718300" y="622300"/>
          <p14:tracePt t="181857" x="6775450" y="622300"/>
          <p14:tracePt t="181874" x="6800850" y="628650"/>
          <p14:tracePt t="181891" x="6826250" y="635000"/>
          <p14:tracePt t="181907" x="6838950" y="641350"/>
          <p14:tracePt t="182123" x="6870700" y="654050"/>
          <p14:tracePt t="182137" x="6896100" y="660400"/>
          <p14:tracePt t="182144" x="6953250" y="666750"/>
          <p14:tracePt t="182159" x="7004050" y="685800"/>
          <p14:tracePt t="182173" x="7099300" y="698500"/>
          <p14:tracePt t="182189" x="7150100" y="704850"/>
          <p14:tracePt t="182206" x="7194550" y="704850"/>
          <p14:tracePt t="182224" x="7258050" y="704850"/>
          <p14:tracePt t="182239" x="7302500" y="704850"/>
          <p14:tracePt t="182256" x="7315200" y="704850"/>
          <p14:tracePt t="182272" x="7321550" y="698500"/>
          <p14:tracePt t="182307" x="7321550" y="692150"/>
          <p14:tracePt t="182354" x="7327900" y="692150"/>
          <p14:tracePt t="182376" x="7334250" y="685800"/>
          <p14:tracePt t="182383" x="7340600" y="685800"/>
          <p14:tracePt t="182404" x="7346950" y="685800"/>
          <p14:tracePt t="182418" x="7353300" y="685800"/>
          <p14:tracePt t="182440" x="7359650" y="685800"/>
          <p14:tracePt t="182447" x="7372350" y="685800"/>
          <p14:tracePt t="182455" x="7385050" y="685800"/>
          <p14:tracePt t="182471" x="7404100" y="679450"/>
          <p14:tracePt t="182489" x="7461250" y="666750"/>
          <p14:tracePt t="182505" x="7505700" y="666750"/>
          <p14:tracePt t="182522" x="7607300" y="660400"/>
          <p14:tracePt t="182539" x="7708900" y="660400"/>
          <p14:tracePt t="182555" x="7778750" y="660400"/>
          <p14:tracePt t="182572" x="7880350" y="660400"/>
          <p14:tracePt t="182588" x="7969250" y="660400"/>
          <p14:tracePt t="182604" x="8001000" y="673100"/>
          <p14:tracePt t="182608" x="8032750" y="673100"/>
          <p14:tracePt t="182621" x="8039100" y="673100"/>
          <p14:tracePt t="182638" x="8077200" y="673100"/>
          <p14:tracePt t="182655" x="8083550" y="673100"/>
          <p14:tracePt t="182672" x="8089900" y="673100"/>
          <p14:tracePt t="182687" x="8102600" y="673100"/>
          <p14:tracePt t="182735" x="8108950" y="673100"/>
          <p14:tracePt t="183542" x="8096250" y="673100"/>
          <p14:tracePt t="183549" x="8064500" y="673100"/>
          <p14:tracePt t="183563" x="8039100" y="679450"/>
          <p14:tracePt t="183571" x="8013700" y="685800"/>
          <p14:tracePt t="183587" x="7988300" y="692150"/>
          <p14:tracePt t="183601" x="7943850" y="698500"/>
          <p14:tracePt t="183618" x="7924800" y="704850"/>
          <p14:tracePt t="183634" x="7886700" y="704850"/>
          <p14:tracePt t="183651" x="7874000" y="704850"/>
          <p14:tracePt t="183668" x="7810500" y="704850"/>
          <p14:tracePt t="183684" x="7791450" y="698500"/>
          <p14:tracePt t="183701" x="7766050" y="692150"/>
          <p14:tracePt t="183718" x="7734300" y="679450"/>
          <p14:tracePt t="183734" x="7702550" y="673100"/>
          <p14:tracePt t="183751" x="7689850" y="673100"/>
          <p14:tracePt t="183767" x="7651750" y="666750"/>
          <p14:tracePt t="183784" x="7575550" y="647700"/>
          <p14:tracePt t="183801" x="7543800" y="635000"/>
          <p14:tracePt t="183817" x="7448550" y="609600"/>
          <p14:tracePt t="183833" x="7340600" y="584200"/>
          <p14:tracePt t="183851" x="7232650" y="552450"/>
          <p14:tracePt t="183866" x="7188200" y="539750"/>
          <p14:tracePt t="183884" x="7118350" y="514350"/>
          <p14:tracePt t="183900" x="7099300" y="508000"/>
          <p14:tracePt t="183917" x="7048500" y="482600"/>
          <p14:tracePt t="183933" x="7023100" y="469900"/>
          <p14:tracePt t="183950" x="6965950" y="444500"/>
          <p14:tracePt t="183966" x="6953250" y="438150"/>
          <p14:tracePt t="183983" x="6940550" y="419100"/>
          <p14:tracePt t="184000" x="6915150" y="406400"/>
          <p14:tracePt t="184016" x="6896100" y="387350"/>
          <p14:tracePt t="184034" x="6864350" y="368300"/>
          <p14:tracePt t="184050" x="6851650" y="361950"/>
          <p14:tracePt t="184066" x="6807200" y="342900"/>
          <p14:tracePt t="184083" x="6762750" y="330200"/>
          <p14:tracePt t="184099" x="6731000" y="317500"/>
          <p14:tracePt t="184116" x="6686550" y="304800"/>
          <p14:tracePt t="184133" x="6648450" y="298450"/>
          <p14:tracePt t="184149" x="6629400" y="292100"/>
          <p14:tracePt t="184166" x="6591300" y="285750"/>
          <p14:tracePt t="184182" x="6553200" y="279400"/>
          <p14:tracePt t="184199" x="6527800" y="273050"/>
          <p14:tracePt t="184216" x="6483350" y="266700"/>
          <p14:tracePt t="184232" x="6438900" y="260350"/>
          <p14:tracePt t="184249" x="6413500" y="260350"/>
          <p14:tracePt t="184266" x="6369050" y="254000"/>
          <p14:tracePt t="184282" x="6343650" y="241300"/>
          <p14:tracePt t="184299" x="6273800" y="234950"/>
          <p14:tracePt t="184315" x="6203950" y="228600"/>
          <p14:tracePt t="184332" x="6165850" y="228600"/>
          <p14:tracePt t="184349" x="6083300" y="222250"/>
          <p14:tracePt t="184365" x="6000750" y="215900"/>
          <p14:tracePt t="184382" x="5949950" y="215900"/>
          <p14:tracePt t="184399" x="5829300" y="222250"/>
          <p14:tracePt t="184414" x="5715000" y="241300"/>
          <p14:tracePt t="184431" x="5670550" y="241300"/>
          <p14:tracePt t="184448" x="5600700" y="260350"/>
          <p14:tracePt t="184465" x="5562600" y="273050"/>
          <p14:tracePt t="184481" x="5549900" y="279400"/>
          <p14:tracePt t="184498" x="5511800" y="285750"/>
          <p14:tracePt t="184515" x="5499100" y="292100"/>
          <p14:tracePt t="184531" x="5492750" y="292100"/>
          <p14:tracePt t="184548" x="5486400" y="298450"/>
          <p14:tracePt t="184564" x="5480050" y="298450"/>
          <p14:tracePt t="184764" x="5499100" y="298450"/>
          <p14:tracePt t="184778" x="5537200" y="298450"/>
          <p14:tracePt t="184785" x="5600700" y="298450"/>
          <p14:tracePt t="184796" x="5651500" y="298450"/>
          <p14:tracePt t="184814" x="5810250" y="292100"/>
          <p14:tracePt t="184830" x="5886450" y="292100"/>
          <p14:tracePt t="184847" x="5975350" y="285750"/>
          <p14:tracePt t="184864" x="6216650" y="298450"/>
          <p14:tracePt t="184880" x="6305550" y="298450"/>
          <p14:tracePt t="184897" x="6451600" y="323850"/>
          <p14:tracePt t="184913" x="6515100" y="323850"/>
          <p14:tracePt t="184930" x="6623050" y="342900"/>
          <p14:tracePt t="184947" x="6692900" y="361950"/>
          <p14:tracePt t="184963" x="6711950" y="361950"/>
          <p14:tracePt t="184980" x="6731000" y="368300"/>
          <p14:tracePt t="184997" x="6743700" y="368300"/>
          <p14:tracePt t="185029" x="6750050" y="368300"/>
          <p14:tracePt t="185109" x="6750050" y="361950"/>
          <p14:tracePt t="185249" x="6743700" y="361950"/>
          <p14:tracePt t="185277" x="6737350" y="361950"/>
          <p14:tracePt t="185284" x="6731000" y="361950"/>
          <p14:tracePt t="185298" x="6724650" y="361950"/>
          <p14:tracePt t="185312" x="6724650" y="368300"/>
          <p14:tracePt t="185328" x="6705600" y="368300"/>
          <p14:tracePt t="185345" x="6686550" y="368300"/>
          <p14:tracePt t="185362" x="6623050" y="381000"/>
          <p14:tracePt t="185378" x="6527800" y="400050"/>
          <p14:tracePt t="185395" x="6464300" y="406400"/>
          <p14:tracePt t="185412" x="6330950" y="438150"/>
          <p14:tracePt t="185428" x="6197600" y="457200"/>
          <p14:tracePt t="185445" x="6146800" y="463550"/>
          <p14:tracePt t="185461" x="6051550" y="488950"/>
          <p14:tracePt t="185478" x="6019800" y="501650"/>
          <p14:tracePt t="185495" x="5988050" y="508000"/>
          <p14:tracePt t="185511" x="5969000" y="514350"/>
          <p14:tracePt t="185528" x="5962650" y="514350"/>
          <p14:tracePt t="185544" x="5956300" y="514350"/>
          <p14:tracePt t="185565" x="5956300" y="520700"/>
          <p14:tracePt t="185636" x="5956300" y="527050"/>
          <p14:tracePt t="185657" x="5962650" y="527050"/>
          <p14:tracePt t="185671" x="5969000" y="527050"/>
          <p14:tracePt t="185679" x="5975350" y="527050"/>
          <p14:tracePt t="185693" x="5981700" y="527050"/>
          <p14:tracePt t="185711" x="5988050" y="533400"/>
          <p14:tracePt t="185727" x="6013450" y="539750"/>
          <p14:tracePt t="185744" x="6032500" y="539750"/>
          <p14:tracePt t="185761" x="6057900" y="546100"/>
          <p14:tracePt t="185777" x="6153150" y="565150"/>
          <p14:tracePt t="185794" x="6197600" y="565150"/>
          <p14:tracePt t="185811" x="6254750" y="565150"/>
          <p14:tracePt t="185827" x="6292850" y="565150"/>
          <p14:tracePt t="185843" x="6337300" y="565150"/>
          <p14:tracePt t="185860" x="6381750" y="546100"/>
          <p14:tracePt t="185877" x="6394450" y="539750"/>
          <p14:tracePt t="185893" x="6413500" y="533400"/>
          <p14:tracePt t="185959" x="6400800" y="533400"/>
          <p14:tracePt t="185973" x="6388100" y="533400"/>
          <p14:tracePt t="185980" x="6369050" y="533400"/>
          <p14:tracePt t="185992" x="6330950" y="539750"/>
          <p14:tracePt t="186009" x="6216650" y="539750"/>
          <p14:tracePt t="186026" x="6121400" y="533400"/>
          <p14:tracePt t="186043" x="5905500" y="527050"/>
          <p14:tracePt t="186059" x="5695950" y="527050"/>
          <p14:tracePt t="186075" x="5607050" y="527050"/>
          <p14:tracePt t="186093" x="5454650" y="527050"/>
          <p14:tracePt t="186109" x="5397500" y="527050"/>
          <p14:tracePt t="186126" x="5321300" y="527050"/>
          <p14:tracePt t="186144" x="5270500" y="539750"/>
          <p14:tracePt t="186159" x="5245100" y="546100"/>
          <p14:tracePt t="186176" x="5213350" y="565150"/>
          <p14:tracePt t="186192" x="5194300" y="584200"/>
          <p14:tracePt t="186209" x="5187950" y="590550"/>
          <p14:tracePt t="186226" x="5175250" y="596900"/>
          <p14:tracePt t="186242" x="5168900" y="609600"/>
          <p14:tracePt t="186259" x="5162550" y="609600"/>
          <p14:tracePt t="186276" x="5156200" y="622300"/>
          <p14:tracePt t="186292" x="5149850" y="622300"/>
          <p14:tracePt t="186325" x="5149850" y="628650"/>
          <p14:tracePt t="186422" x="5149850" y="635000"/>
          <p14:tracePt t="186563" x="5156200" y="635000"/>
          <p14:tracePt t="186590" x="5162550" y="628650"/>
          <p14:tracePt t="186612" x="5168900" y="628650"/>
          <p14:tracePt t="186633" x="5175250" y="628650"/>
          <p14:tracePt t="186641" x="5181600" y="628650"/>
          <p14:tracePt t="186654" x="5187950" y="628650"/>
          <p14:tracePt t="186661" x="5194300" y="628650"/>
          <p14:tracePt t="186678" x="5213350" y="628650"/>
          <p14:tracePt t="186691" x="5257800" y="628650"/>
          <p14:tracePt t="186707" x="5295900" y="628650"/>
          <p14:tracePt t="186725" x="5429250" y="628650"/>
          <p14:tracePt t="186740" x="5492750" y="628650"/>
          <p14:tracePt t="186757" x="5657850" y="635000"/>
          <p14:tracePt t="186774" x="5848350" y="635000"/>
          <p14:tracePt t="186790" x="5924550" y="635000"/>
          <p14:tracePt t="186807" x="6102350" y="622300"/>
          <p14:tracePt t="186824" x="6254750" y="615950"/>
          <p14:tracePt t="186840" x="6324600" y="603250"/>
          <p14:tracePt t="186857" x="6451600" y="596900"/>
          <p14:tracePt t="186874" x="6546850" y="584200"/>
          <p14:tracePt t="186890" x="6584950" y="584200"/>
          <p14:tracePt t="186907" x="6635750" y="584200"/>
          <p14:tracePt t="186923" x="6661150" y="584200"/>
          <p14:tracePt t="186940" x="6673850" y="584200"/>
          <p14:tracePt t="186957" x="6680200" y="584200"/>
          <p14:tracePt t="186973" x="6686550" y="584200"/>
          <p14:tracePt t="187062" x="6692900" y="590550"/>
          <p14:tracePt t="187336" x="6699250" y="596900"/>
          <p14:tracePt t="187343" x="6711950" y="603250"/>
          <p14:tracePt t="187358" x="6724650" y="609600"/>
          <p14:tracePt t="187371" x="6743700" y="622300"/>
          <p14:tracePt t="187388" x="6819900" y="666750"/>
          <p14:tracePt t="187405" x="6877050" y="692150"/>
          <p14:tracePt t="187421" x="7029450" y="774700"/>
          <p14:tracePt t="187438" x="7175500" y="850900"/>
          <p14:tracePt t="187455" x="7245350" y="882650"/>
          <p14:tracePt t="187471" x="7353300" y="927100"/>
          <p14:tracePt t="187488" x="7442200" y="965200"/>
          <p14:tracePt t="187505" x="7486650" y="977900"/>
          <p14:tracePt t="187521" x="7499350" y="977900"/>
          <p14:tracePt t="187538" x="7505700" y="984250"/>
          <p14:tracePt t="187800" x="7505700" y="977900"/>
          <p14:tracePt t="187806" x="7505700" y="971550"/>
          <p14:tracePt t="187828" x="7505700" y="965200"/>
          <p14:tracePt t="187836" x="7505700" y="958850"/>
          <p14:tracePt t="187856" x="7505700" y="952500"/>
          <p14:tracePt t="187873" x="7505700" y="946150"/>
          <p14:tracePt t="187886" x="7505700" y="933450"/>
          <p14:tracePt t="187903" x="7505700" y="920750"/>
          <p14:tracePt t="187920" x="7505700" y="895350"/>
          <p14:tracePt t="187937" x="7505700" y="889000"/>
          <p14:tracePt t="187953" x="7512050" y="869950"/>
          <p14:tracePt t="187969" x="7518400" y="850900"/>
          <p14:tracePt t="187986" x="7518400" y="844550"/>
          <p14:tracePt t="188004" x="7518400" y="831850"/>
          <p14:tracePt t="188019" x="7524750" y="831850"/>
          <p14:tracePt t="188059" x="7524750" y="825500"/>
          <p14:tracePt t="188088" x="7531100" y="825500"/>
          <p14:tracePt t="188116" x="7531100" y="819150"/>
          <p14:tracePt t="188137" x="7531100" y="812800"/>
          <p14:tracePt t="188179" x="7531100" y="806450"/>
          <p14:tracePt t="188249" x="7531100" y="800100"/>
          <p14:tracePt t="188320" x="7531100" y="793750"/>
          <p14:tracePt t="188629" x="7531100" y="787400"/>
          <p14:tracePt t="188650" x="7531100" y="781050"/>
          <p14:tracePt t="188691" x="7537450" y="774700"/>
          <p14:tracePt t="188741" x="7537450" y="768350"/>
          <p14:tracePt t="188811" x="7537450" y="774700"/>
          <p14:tracePt t="188818" x="7537450" y="781050"/>
          <p14:tracePt t="188832" x="7537450" y="787400"/>
          <p14:tracePt t="188860" x="7537450" y="793750"/>
          <p14:tracePt t="188902" x="7537450" y="800100"/>
          <p14:tracePt t="188910" x="7537450" y="806450"/>
          <p14:tracePt t="188930" x="7537450" y="812800"/>
          <p14:tracePt t="188938" x="7537450" y="819150"/>
          <p14:tracePt t="188959" x="7537450" y="825500"/>
          <p14:tracePt t="189001" x="7537450" y="831850"/>
          <p14:tracePt t="189008" x="7537450" y="838200"/>
          <p14:tracePt t="189043" x="7543800" y="838200"/>
          <p14:tracePt t="189050" x="7543800" y="844550"/>
          <p14:tracePt t="189071" x="7543800" y="850900"/>
          <p14:tracePt t="189162" x="7543800" y="844550"/>
          <p14:tracePt t="189169" x="7543800" y="838200"/>
          <p14:tracePt t="189190" x="7550150" y="831850"/>
          <p14:tracePt t="189211" x="7550150" y="825500"/>
          <p14:tracePt t="189218" x="7550150" y="819150"/>
          <p14:tracePt t="189234" x="7550150" y="806450"/>
          <p14:tracePt t="189248" x="7550150" y="800100"/>
          <p14:tracePt t="189265" x="7550150" y="768350"/>
          <p14:tracePt t="189282" x="7550150" y="749300"/>
          <p14:tracePt t="189298" x="7543800" y="698500"/>
          <p14:tracePt t="189315" x="7543800" y="654050"/>
          <p14:tracePt t="189332" x="7543800" y="609600"/>
          <p14:tracePt t="189347" x="7537450" y="590550"/>
          <p14:tracePt t="189364" x="7537450" y="558800"/>
          <p14:tracePt t="189381" x="7537450" y="546100"/>
          <p14:tracePt t="189398" x="7537450" y="539750"/>
          <p14:tracePt t="189493" x="7531100" y="539750"/>
          <p14:tracePt t="189499" x="7531100" y="546100"/>
          <p14:tracePt t="189516" x="7531100" y="552450"/>
          <p14:tracePt t="189535" x="7531100" y="565150"/>
          <p14:tracePt t="189556" x="7531100" y="571500"/>
          <p14:tracePt t="189564" x="7531100" y="590550"/>
          <p14:tracePt t="189580" x="7531100" y="609600"/>
          <p14:tracePt t="189597" x="7531100" y="679450"/>
          <p14:tracePt t="189613" x="7518400" y="762000"/>
          <p14:tracePt t="189630" x="7518400" y="812800"/>
          <p14:tracePt t="189647" x="7518400" y="876300"/>
          <p14:tracePt t="189664" x="7512050" y="946150"/>
          <p14:tracePt t="189680" x="7512050" y="958850"/>
          <p14:tracePt t="189697" x="7512050" y="984250"/>
          <p14:tracePt t="189713" x="7512050" y="996950"/>
          <p14:tracePt t="189753" x="7512050" y="1003300"/>
          <p14:tracePt t="189781" x="7505700" y="1003300"/>
          <p14:tracePt t="189823" x="7505700" y="996950"/>
          <p14:tracePt t="189844" x="7505700" y="984250"/>
          <p14:tracePt t="189865" x="7505700" y="977900"/>
          <p14:tracePt t="189872" x="7505700" y="971550"/>
          <p14:tracePt t="189886" x="7505700" y="965200"/>
          <p14:tracePt t="189907" x="7512050" y="952500"/>
          <p14:tracePt t="189920" x="7512050" y="939800"/>
          <p14:tracePt t="189934" x="7512050" y="927100"/>
          <p14:tracePt t="189945" x="7512050" y="908050"/>
          <p14:tracePt t="189963" x="7512050" y="850900"/>
          <p14:tracePt t="189978" x="7512050" y="825500"/>
          <p14:tracePt t="189996" x="7505700" y="768350"/>
          <p14:tracePt t="190013" x="7505700" y="730250"/>
          <p14:tracePt t="190029" x="7505700" y="666750"/>
          <p14:tracePt t="190045" x="7505700" y="635000"/>
          <p14:tracePt t="190062" x="7493000" y="565150"/>
          <p14:tracePt t="190079" x="7493000" y="552450"/>
          <p14:tracePt t="190095" x="7493000" y="539750"/>
          <p14:tracePt t="190112" x="7486650" y="533400"/>
          <p14:tracePt t="190129" x="7486650" y="520700"/>
          <p14:tracePt t="190624" x="7480300" y="520700"/>
          <p14:tracePt t="190946" x="7473950" y="527050"/>
          <p14:tracePt t="190960" x="7461250" y="533400"/>
          <p14:tracePt t="190967" x="7448550" y="552450"/>
          <p14:tracePt t="190976" x="7429500" y="571500"/>
          <p14:tracePt t="190992" x="7391400" y="603250"/>
          <p14:tracePt t="191010" x="7283450" y="711200"/>
          <p14:tracePt t="191025" x="7213600" y="781050"/>
          <p14:tracePt t="191042" x="7035800" y="952500"/>
          <p14:tracePt t="191060" x="6819900" y="1162050"/>
          <p14:tracePt t="191075" x="6692900" y="1308100"/>
          <p14:tracePt t="191092" x="6369050" y="1689100"/>
          <p14:tracePt t="191109" x="6019800" y="2038350"/>
          <p14:tracePt t="191125" x="5842000" y="2228850"/>
          <p14:tracePt t="191142" x="5524500" y="2590800"/>
          <p14:tracePt t="191158" x="5226050" y="2889250"/>
          <p14:tracePt t="191175" x="5080000" y="3035300"/>
          <p14:tracePt t="191192" x="4845050" y="3251200"/>
          <p14:tracePt t="191209" x="4673600" y="3416300"/>
          <p14:tracePt t="191225" x="4578350" y="3511550"/>
          <p14:tracePt t="191243" x="4356100" y="3702050"/>
          <p14:tracePt t="191258" x="4165600" y="3829050"/>
          <p14:tracePt t="191274" x="4095750" y="3873500"/>
          <p14:tracePt t="191292" x="4019550" y="3905250"/>
          <p14:tracePt t="191308" x="4000500" y="3911600"/>
          <p14:tracePt t="191324" x="3994150" y="3917950"/>
          <p14:tracePt t="191341" x="3981450" y="3917950"/>
          <p14:tracePt t="191375" x="3975100" y="3930650"/>
          <p14:tracePt t="191391" x="3975100" y="3937000"/>
          <p14:tracePt t="191408" x="3975100" y="3943350"/>
          <p14:tracePt t="191762" x="3975100" y="3937000"/>
          <p14:tracePt t="191769" x="3975100" y="3930650"/>
          <p14:tracePt t="191783" x="3975100" y="3924300"/>
          <p14:tracePt t="191792" x="3975100" y="3917950"/>
          <p14:tracePt t="191806" x="3981450" y="3892550"/>
          <p14:tracePt t="191823" x="3987800" y="3854450"/>
          <p14:tracePt t="191840" x="4000500" y="3803650"/>
          <p14:tracePt t="191856" x="4006850" y="3784600"/>
          <p14:tracePt t="191873" x="4013200" y="3759200"/>
          <p14:tracePt t="191889" x="4019550" y="3708400"/>
          <p14:tracePt t="191906" x="4025900" y="3695700"/>
          <p14:tracePt t="191924" x="4025900" y="3683000"/>
          <p14:tracePt t="191939" x="4032250" y="3676650"/>
          <p14:tracePt t="192050" x="4032250" y="3683000"/>
          <p14:tracePt t="192071" x="4032250" y="3689350"/>
          <p14:tracePt t="192085" x="4032250" y="3695700"/>
          <p14:tracePt t="192092" x="4032250" y="3702050"/>
          <p14:tracePt t="192105" x="4025900" y="3714750"/>
          <p14:tracePt t="192121" x="4025900" y="3752850"/>
          <p14:tracePt t="192139" x="4019550" y="3771900"/>
          <p14:tracePt t="192156" x="4019550" y="3816350"/>
          <p14:tracePt t="192171" x="4013200" y="3854450"/>
          <p14:tracePt t="192188" x="4006850" y="3867150"/>
          <p14:tracePt t="192205" x="4006850" y="3898900"/>
          <p14:tracePt t="192221" x="4006850" y="3905250"/>
          <p14:tracePt t="192238" x="4000500" y="3917950"/>
          <p14:tracePt t="192275" x="4000500" y="3924300"/>
          <p14:tracePt t="192345" x="4000500" y="3930650"/>
          <p14:tracePt t="192913" x="3943350" y="3924300"/>
          <p14:tracePt t="192927" x="3841750" y="3917950"/>
          <p14:tracePt t="192933" x="3765550" y="3917950"/>
          <p14:tracePt t="192948" x="3689350" y="3898900"/>
          <p14:tracePt t="192955" x="3632200" y="3886200"/>
          <p14:tracePt t="192969" x="3594100" y="3879850"/>
          <p14:tracePt t="192985" x="3543300" y="3873500"/>
          <p14:tracePt t="193002" x="3524250" y="3873500"/>
          <p14:tracePt t="193019" x="3498850" y="3867150"/>
          <p14:tracePt t="193035" x="3479800" y="3867150"/>
          <p14:tracePt t="193068" x="3473450" y="3867150"/>
          <p14:tracePt t="193085" x="3467100" y="3867150"/>
          <p14:tracePt t="193105" x="3460750" y="3867150"/>
          <p14:tracePt t="193118" x="3448050" y="3867150"/>
          <p14:tracePt t="193135" x="3441700" y="3867150"/>
          <p14:tracePt t="193152" x="3422650" y="3867150"/>
          <p14:tracePt t="193168" x="3403600" y="3867150"/>
          <p14:tracePt t="193185" x="3390900" y="3867150"/>
          <p14:tracePt t="193202" x="3378200" y="3867150"/>
          <p14:tracePt t="193218" x="3352800" y="3860800"/>
          <p14:tracePt t="193234" x="3340100" y="3860800"/>
          <p14:tracePt t="193251" x="3308350" y="3854450"/>
          <p14:tracePt t="193268" x="3251200" y="3854450"/>
          <p14:tracePt t="193284" x="3219450" y="3854450"/>
          <p14:tracePt t="193301" x="3162300" y="3854450"/>
          <p14:tracePt t="193318" x="3111500" y="3860800"/>
          <p14:tracePt t="193335" x="3079750" y="3860800"/>
          <p14:tracePt t="193351" x="3073400" y="3860800"/>
          <p14:tracePt t="193367" x="3067050" y="3860800"/>
          <p14:tracePt t="193405" x="3060700" y="3860800"/>
          <p14:tracePt t="193468" x="3067050" y="3860800"/>
          <p14:tracePt t="193475" x="3079750" y="3867150"/>
          <p14:tracePt t="193490" x="3092450" y="3867150"/>
          <p14:tracePt t="193500" x="3105150" y="3867150"/>
          <p14:tracePt t="193518" x="3181350" y="3873500"/>
          <p14:tracePt t="193534" x="3232150" y="3873500"/>
          <p14:tracePt t="193550" x="3390900" y="3886200"/>
          <p14:tracePt t="193567" x="3543300" y="3886200"/>
          <p14:tracePt t="193583" x="3619500" y="3886200"/>
          <p14:tracePt t="193600" x="3746500" y="3879850"/>
          <p14:tracePt t="193616" x="3841750" y="3879850"/>
          <p14:tracePt t="193633" x="3879850" y="3873500"/>
          <p14:tracePt t="193650" x="3911600" y="3867150"/>
          <p14:tracePt t="193666" x="3968750" y="3860800"/>
          <p14:tracePt t="193683" x="3975100" y="3860800"/>
          <p14:tracePt t="193700" x="3987800" y="3854450"/>
          <p14:tracePt t="193771" x="3975100" y="3854450"/>
          <p14:tracePt t="193792" x="3956050" y="3854450"/>
          <p14:tracePt t="193799" x="3930650" y="3860800"/>
          <p14:tracePt t="193806" x="3905250" y="3860800"/>
          <p14:tracePt t="193819" x="3854450" y="3867150"/>
          <p14:tracePt t="193833" x="3790950" y="3873500"/>
          <p14:tracePt t="193849" x="3644900" y="3917950"/>
          <p14:tracePt t="193865" x="3581400" y="3924300"/>
          <p14:tracePt t="193883" x="3448050" y="3943350"/>
          <p14:tracePt t="193899" x="3352800" y="3949700"/>
          <p14:tracePt t="193915" x="3321050" y="3968750"/>
          <p14:tracePt t="193933" x="3282950" y="3975100"/>
          <p14:tracePt t="193949" x="3257550" y="3981450"/>
          <p14:tracePt t="193965" x="3251200" y="3981450"/>
          <p14:tracePt t="193982" x="3232150" y="3987800"/>
          <p14:tracePt t="194015" x="3225800" y="3987800"/>
          <p14:tracePt t="194143" x="3232150" y="3987800"/>
          <p14:tracePt t="194149" x="3238500" y="3987800"/>
          <p14:tracePt t="194157" x="3251200" y="3987800"/>
          <p14:tracePt t="194171" x="3263900" y="3987800"/>
          <p14:tracePt t="194181" x="3282950" y="3981450"/>
          <p14:tracePt t="194198" x="3321050" y="3981450"/>
          <p14:tracePt t="194214" x="3448050" y="3981450"/>
          <p14:tracePt t="194231" x="3606800" y="3962400"/>
          <p14:tracePt t="194248" x="3771900" y="3949700"/>
          <p14:tracePt t="194265" x="3835400" y="3943350"/>
          <p14:tracePt t="194281" x="3905250" y="3930650"/>
          <p14:tracePt t="194298" x="4000500" y="3924300"/>
          <p14:tracePt t="194314" x="4019550" y="3924300"/>
          <p14:tracePt t="194331" x="4038600" y="3917950"/>
          <p14:tracePt t="194347" x="4044950" y="3917950"/>
          <p14:tracePt t="194364" x="4051300" y="3917950"/>
          <p14:tracePt t="194431" x="4044950" y="3911600"/>
          <p14:tracePt t="194501" x="4038600" y="3911600"/>
          <p14:tracePt t="194621" x="4032250" y="3911600"/>
          <p14:tracePt t="194669" x="4025900" y="3911600"/>
          <p14:tracePt t="194740" x="4019550" y="3911600"/>
          <p14:tracePt t="194923" x="4019550" y="3917950"/>
          <p14:tracePt t="194986" x="4019550" y="3924300"/>
          <p14:tracePt t="195218" x="4025900" y="3924300"/>
          <p14:tracePt t="195239" x="4032250" y="3924300"/>
          <p14:tracePt t="195266" x="4038600" y="3930650"/>
          <p14:tracePt t="195295" x="4044950" y="3937000"/>
          <p14:tracePt t="195309" x="4051300" y="3937000"/>
          <p14:tracePt t="195316" x="4057650" y="3937000"/>
          <p14:tracePt t="195327" x="4064000" y="3943350"/>
          <p14:tracePt t="195344" x="4083050" y="3943350"/>
          <p14:tracePt t="195360" x="4089400" y="3943350"/>
          <p14:tracePt t="195377" x="4108450" y="3956050"/>
          <p14:tracePt t="195394" x="4133850" y="3956050"/>
          <p14:tracePt t="195410" x="4140200" y="3956050"/>
          <p14:tracePt t="195427" x="4159250" y="3956050"/>
          <p14:tracePt t="195478" x="4165600" y="3956050"/>
          <p14:tracePt t="195583" x="4171950" y="3956050"/>
          <p14:tracePt t="195618" x="4178300" y="3956050"/>
          <p14:tracePt t="195625" x="4184650" y="3956050"/>
          <p14:tracePt t="195639" x="4191000" y="3956050"/>
          <p14:tracePt t="195661" x="4197350" y="3956050"/>
          <p14:tracePt t="195688" x="4203700" y="3956050"/>
          <p14:tracePt t="195695" x="4210050" y="3956050"/>
          <p14:tracePt t="195712" x="4216400" y="3956050"/>
          <p14:tracePt t="195726" x="4235450" y="3949700"/>
          <p14:tracePt t="195743" x="4248150" y="3943350"/>
          <p14:tracePt t="195759" x="4260850" y="3943350"/>
          <p14:tracePt t="195776" x="4286250" y="3937000"/>
          <p14:tracePt t="195793" x="4292600" y="3930650"/>
          <p14:tracePt t="195809" x="4311650" y="3930650"/>
          <p14:tracePt t="195825" x="4318000" y="3930650"/>
          <p14:tracePt t="195843" x="4324350" y="3930650"/>
          <p14:tracePt t="195913" x="4330700" y="3930650"/>
          <p14:tracePt t="195934" x="4337050" y="3930650"/>
          <p14:tracePt t="195955" x="4343400" y="3930650"/>
          <p14:tracePt t="196096" x="4337050" y="3930650"/>
          <p14:tracePt t="196426" x="4330700" y="3930650"/>
          <p14:tracePt t="196510" x="4330700" y="3937000"/>
          <p14:tracePt t="196560" x="4330700" y="3943350"/>
          <p14:tracePt t="196609" x="4330700" y="3956050"/>
          <p14:tracePt t="196615" x="4337050" y="3956050"/>
          <p14:tracePt t="196637" x="4343400" y="3962400"/>
          <p14:tracePt t="196651" x="4349750" y="3962400"/>
          <p14:tracePt t="196659" x="4349750" y="3968750"/>
          <p14:tracePt t="196673" x="4356100" y="3968750"/>
          <p14:tracePt t="196689" x="4368800" y="3975100"/>
          <p14:tracePt t="196706" x="4375150" y="3975100"/>
          <p14:tracePt t="196722" x="4406900" y="3981450"/>
          <p14:tracePt t="196739" x="4438650" y="3981450"/>
          <p14:tracePt t="196756" x="4514850" y="3987800"/>
          <p14:tracePt t="196772" x="4540250" y="3987800"/>
          <p14:tracePt t="196789" x="4572000" y="3987800"/>
          <p14:tracePt t="196805" x="4629150" y="3987800"/>
          <p14:tracePt t="196822" x="4667250" y="3987800"/>
          <p14:tracePt t="196838" x="4692650" y="3981450"/>
          <p14:tracePt t="196855" x="4724400" y="3968750"/>
          <p14:tracePt t="196872" x="4749800" y="3968750"/>
          <p14:tracePt t="196888" x="4756150" y="3968750"/>
          <p14:tracePt t="196905" x="4762500" y="3962400"/>
          <p14:tracePt t="196960" x="4768850" y="3956050"/>
          <p14:tracePt t="197086" x="4762500" y="3956050"/>
          <p14:tracePt t="197100" x="4756150" y="3956050"/>
          <p14:tracePt t="197107" x="4749800" y="3956050"/>
          <p14:tracePt t="197124" x="4737100" y="3949700"/>
          <p14:tracePt t="197139" x="4724400" y="3949700"/>
          <p14:tracePt t="197155" x="4667250" y="3949700"/>
          <p14:tracePt t="197171" x="4610100" y="3943350"/>
          <p14:tracePt t="197187" x="4584700" y="3937000"/>
          <p14:tracePt t="197204" x="4527550" y="3937000"/>
          <p14:tracePt t="197221" x="4489450" y="3924300"/>
          <p14:tracePt t="197237" x="4476750" y="3924300"/>
          <p14:tracePt t="197254" x="4464050" y="3924300"/>
          <p14:tracePt t="197270" x="4457700" y="3924300"/>
          <p14:tracePt t="197307" x="4457700" y="3917950"/>
          <p14:tracePt t="197320" x="4470400" y="3917950"/>
          <p14:tracePt t="197337" x="4476750" y="3917950"/>
          <p14:tracePt t="197355" x="4508500" y="3917950"/>
          <p14:tracePt t="197371" x="4527550" y="3917950"/>
          <p14:tracePt t="197387" x="4597400" y="3905250"/>
          <p14:tracePt t="197403" x="4679950" y="3898900"/>
          <p14:tracePt t="197420" x="4718050" y="3898900"/>
          <p14:tracePt t="197437" x="4775200" y="3892550"/>
          <p14:tracePt t="197454" x="4806950" y="3886200"/>
          <p14:tracePt t="197470" x="4819650" y="3886200"/>
          <p14:tracePt t="197487" x="4832350" y="3886200"/>
          <p14:tracePt t="197503" x="4838700" y="3886200"/>
          <p14:tracePt t="197537" x="4838700" y="3879850"/>
          <p14:tracePt t="197553" x="4826000" y="3879850"/>
          <p14:tracePt t="197570" x="4819650" y="3879850"/>
          <p14:tracePt t="197586" x="4794250" y="3879850"/>
          <p14:tracePt t="197603" x="4762500" y="3879850"/>
          <p14:tracePt t="197620" x="4718050" y="3879850"/>
          <p14:tracePt t="197636" x="4686300" y="3886200"/>
          <p14:tracePt t="197653" x="4660900" y="3886200"/>
          <p14:tracePt t="197670" x="4578350" y="3892550"/>
          <p14:tracePt t="197686" x="4565650" y="3892550"/>
          <p14:tracePt t="197702" x="4559300" y="3892550"/>
          <p14:tracePt t="197719" x="4552950" y="3898900"/>
          <p14:tracePt t="197761" x="4559300" y="3898900"/>
          <p14:tracePt t="197782" x="4572000" y="3898900"/>
          <p14:tracePt t="197796" x="4591050" y="3898900"/>
          <p14:tracePt t="197805" x="4616450" y="3898900"/>
          <p14:tracePt t="197818" x="4641850" y="3898900"/>
          <p14:tracePt t="197835" x="4711700" y="3898900"/>
          <p14:tracePt t="197852" x="4781550" y="3886200"/>
          <p14:tracePt t="197869" x="4806950" y="3873500"/>
          <p14:tracePt t="197885" x="4857750" y="3867150"/>
          <p14:tracePt t="197902" x="4895850" y="3860800"/>
          <p14:tracePt t="197918" x="4895850" y="3854450"/>
          <p14:tracePt t="197935" x="4902200" y="3854450"/>
          <p14:tracePt t="197952" x="4908550" y="3854450"/>
          <p14:tracePt t="198013" x="4902200" y="3854450"/>
          <p14:tracePt t="198557" x="4864100" y="3848100"/>
          <p14:tracePt t="198563" x="4826000" y="3848100"/>
          <p14:tracePt t="198578" x="4775200" y="3841750"/>
          <p14:tracePt t="198586" x="4699000" y="3841750"/>
          <p14:tracePt t="198602" x="4616450" y="3841750"/>
          <p14:tracePt t="198616" x="4489450" y="3841750"/>
          <p14:tracePt t="198633" x="4413250" y="3841750"/>
          <p14:tracePt t="198649" x="4311650" y="3854450"/>
          <p14:tracePt t="198666" x="4267200" y="3854450"/>
          <p14:tracePt t="198683" x="4203700" y="3873500"/>
          <p14:tracePt t="198699" x="4197350" y="3879850"/>
          <p14:tracePt t="198716" x="4191000" y="3879850"/>
          <p14:tracePt t="198753" x="4191000" y="3886200"/>
          <p14:tracePt t="198837" x="4184650" y="3892550"/>
          <p14:tracePt t="198865" x="4178300" y="3898900"/>
          <p14:tracePt t="198879" x="4178300" y="3905250"/>
          <p14:tracePt t="198893" x="4171950" y="3905250"/>
          <p14:tracePt t="198907" x="4159250" y="3911600"/>
          <p14:tracePt t="198917" x="4159250" y="3917950"/>
          <p14:tracePt t="198931" x="4152900" y="3924300"/>
          <p14:tracePt t="198948" x="4146550" y="3930650"/>
          <p14:tracePt t="198965" x="4146550" y="3943350"/>
          <p14:tracePt t="198998" x="4140200" y="3943350"/>
          <p14:tracePt t="199014" x="4133850" y="3949700"/>
          <p14:tracePt t="199056" x="4127500" y="3956050"/>
          <p14:tracePt t="199077" x="4127500" y="3962400"/>
          <p14:tracePt t="199119" x="4121150" y="3962400"/>
          <p14:tracePt t="199231" x="4127500" y="3962400"/>
          <p14:tracePt t="199280" x="4133850" y="3962400"/>
          <p14:tracePt t="199329" x="4140200" y="3956050"/>
          <p14:tracePt t="199653" x="4140200" y="3962400"/>
          <p14:tracePt t="199681" x="4140200" y="3968750"/>
          <p14:tracePt t="199723" x="4140200" y="3975100"/>
          <p14:tracePt t="199751" x="4146550" y="3975100"/>
          <p14:tracePt t="199778" x="4152900" y="3981450"/>
          <p14:tracePt t="199792" x="4159250" y="3981450"/>
          <p14:tracePt t="199799" x="4165600" y="3981450"/>
          <p14:tracePt t="199812" x="4171950" y="3981450"/>
          <p14:tracePt t="199830" x="4184650" y="3981450"/>
          <p14:tracePt t="199845" x="4191000" y="3981450"/>
          <p14:tracePt t="199862" x="4203700" y="3981450"/>
          <p14:tracePt t="199879" x="4273550" y="3981450"/>
          <p14:tracePt t="199895" x="4305300" y="3968750"/>
          <p14:tracePt t="199912" x="4330700" y="3968750"/>
          <p14:tracePt t="199928" x="4400550" y="3962400"/>
          <p14:tracePt t="199945" x="4451350" y="3956050"/>
          <p14:tracePt t="199962" x="4483100" y="3949700"/>
          <p14:tracePt t="199979" x="4502150" y="3943350"/>
          <p14:tracePt t="199995" x="4514850" y="3943350"/>
          <p14:tracePt t="200012" x="4521200" y="3937000"/>
          <p14:tracePt t="200028" x="4527550" y="3937000"/>
          <p14:tracePt t="200108" x="4521200" y="3937000"/>
          <p14:tracePt t="200129" x="4508500" y="3937000"/>
          <p14:tracePt t="200145" x="4502150" y="3937000"/>
          <p14:tracePt t="200151" x="4489450" y="3937000"/>
          <p14:tracePt t="200160" x="4483100" y="3943350"/>
          <p14:tracePt t="200177" x="4470400" y="3943350"/>
          <p14:tracePt t="200194" x="4406900" y="3949700"/>
          <p14:tracePt t="200210" x="4368800" y="3956050"/>
          <p14:tracePt t="200227" x="4248150" y="3968750"/>
          <p14:tracePt t="200244" x="4121150" y="3968750"/>
          <p14:tracePt t="200260" x="4070350" y="3975100"/>
          <p14:tracePt t="200277" x="3911600" y="3994150"/>
          <p14:tracePt t="200294" x="3879850" y="3994150"/>
          <p14:tracePt t="200310" x="3854450" y="4000500"/>
          <p14:tracePt t="200327" x="3822700" y="4000500"/>
          <p14:tracePt t="200343" x="3810000" y="4000500"/>
          <p14:tracePt t="200347" x="3803650" y="4000500"/>
          <p14:tracePt t="200433" x="3810000" y="4000500"/>
          <p14:tracePt t="200439" x="3816350" y="4000500"/>
          <p14:tracePt t="200454" x="3822700" y="4000500"/>
          <p14:tracePt t="200474" x="3835400" y="4000500"/>
          <p14:tracePt t="200482" x="3848100" y="4000500"/>
          <p14:tracePt t="200496" x="3867150" y="4000500"/>
          <p14:tracePt t="200510" x="3937000" y="4000500"/>
          <p14:tracePt t="200526" x="3987800" y="4000500"/>
          <p14:tracePt t="200543" x="4032250" y="4000500"/>
          <p14:tracePt t="200559" x="4146550" y="3987800"/>
          <p14:tracePt t="200575" x="4235450" y="3987800"/>
          <p14:tracePt t="200593" x="4279900" y="3987800"/>
          <p14:tracePt t="200609" x="4337050" y="3981450"/>
          <p14:tracePt t="200626" x="4387850" y="3975100"/>
          <p14:tracePt t="200645" x="4400550" y="3968750"/>
          <p14:tracePt t="200659" x="4406900" y="3968750"/>
          <p14:tracePt t="200675" x="4413250" y="3962400"/>
          <p14:tracePt t="200720" x="4406900" y="3962400"/>
          <p14:tracePt t="200743" x="4400550" y="3962400"/>
          <p14:tracePt t="200763" x="4387850" y="3962400"/>
          <p14:tracePt t="200777" x="4375150" y="3962400"/>
          <p14:tracePt t="200784" x="4362450" y="3968750"/>
          <p14:tracePt t="200792" x="4349750" y="3968750"/>
          <p14:tracePt t="200808" x="4337050" y="3968750"/>
          <p14:tracePt t="200826" x="4298950" y="3968750"/>
          <p14:tracePt t="200842" x="4273550" y="3968750"/>
          <p14:tracePt t="200858" x="4248150" y="3975100"/>
          <p14:tracePt t="200875" x="4235450" y="3975100"/>
          <p14:tracePt t="200891" x="4229100" y="3975100"/>
          <p14:tracePt t="200908" x="4222750" y="3975100"/>
          <p14:tracePt t="200945" x="4229100" y="3975100"/>
          <p14:tracePt t="200973" x="4241800" y="3975100"/>
          <p14:tracePt t="200987" x="4248150" y="3981450"/>
          <p14:tracePt t="200994" x="4260850" y="3981450"/>
          <p14:tracePt t="201009" x="4273550" y="3981450"/>
          <p14:tracePt t="201024" x="4311650" y="3981450"/>
          <p14:tracePt t="201041" x="4343400" y="3981450"/>
          <p14:tracePt t="201059" x="4394200" y="3981450"/>
          <p14:tracePt t="201075" x="4432300" y="3968750"/>
          <p14:tracePt t="201091" x="4445000" y="3968750"/>
          <p14:tracePt t="201107" x="4464050" y="3956050"/>
          <p14:tracePt t="201124" x="4464050" y="3949700"/>
          <p14:tracePt t="201227" x="4470400" y="3949700"/>
          <p14:tracePt t="201247" x="4476750" y="3956050"/>
          <p14:tracePt t="201254" x="4483100" y="3962400"/>
          <p14:tracePt t="201269" x="4489450" y="3968750"/>
          <p14:tracePt t="201277" x="4502150" y="3968750"/>
          <p14:tracePt t="201290" x="4533900" y="3981450"/>
          <p14:tracePt t="201306" x="4597400" y="4013200"/>
          <p14:tracePt t="201324" x="4679950" y="4044950"/>
          <p14:tracePt t="201340" x="4724400" y="4051300"/>
          <p14:tracePt t="201356" x="4781550" y="4076700"/>
          <p14:tracePt t="201374" x="4813300" y="4083050"/>
          <p14:tracePt t="201389" x="4845050" y="4089400"/>
          <p14:tracePt t="201407" x="4851400" y="4089400"/>
          <p14:tracePt t="201444" x="4845050" y="4089400"/>
          <p14:tracePt t="201465" x="4832350" y="4089400"/>
          <p14:tracePt t="201479" x="4819650" y="4089400"/>
          <p14:tracePt t="201489" x="4806950" y="4089400"/>
          <p14:tracePt t="201506" x="4775200" y="4089400"/>
          <p14:tracePt t="201522" x="4718050" y="4089400"/>
          <p14:tracePt t="201539" x="4616450" y="4089400"/>
          <p14:tracePt t="201556" x="4521200" y="4089400"/>
          <p14:tracePt t="201572" x="4470400" y="4083050"/>
          <p14:tracePt t="201589" x="4381500" y="4083050"/>
          <p14:tracePt t="201606" x="4330700" y="4083050"/>
          <p14:tracePt t="201623" x="4318000" y="4083050"/>
          <p14:tracePt t="201639" x="4305300" y="4076700"/>
          <p14:tracePt t="201655" x="4298950" y="4076700"/>
          <p14:tracePt t="201691" x="4298950" y="4070350"/>
          <p14:tracePt t="201705" x="4311650" y="4064000"/>
          <p14:tracePt t="201723" x="4324350" y="4064000"/>
          <p14:tracePt t="201739" x="4349750" y="4057650"/>
          <p14:tracePt t="201755" x="4368800" y="4051300"/>
          <p14:tracePt t="201772" x="4425950" y="4044950"/>
          <p14:tracePt t="201789" x="4502150" y="4019550"/>
          <p14:tracePt t="201805" x="4540250" y="4013200"/>
          <p14:tracePt t="201822" x="4610100" y="4000500"/>
          <p14:tracePt t="201838" x="4648200" y="3994150"/>
          <p14:tracePt t="201855" x="4660900" y="3987800"/>
          <p14:tracePt t="201871" x="4667250" y="3981450"/>
          <p14:tracePt t="202027" x="4660900" y="3981450"/>
          <p14:tracePt t="202055" x="4654550" y="3981450"/>
          <p14:tracePt t="202097" x="4648200" y="3981450"/>
          <p14:tracePt t="202168" x="4641850" y="3981450"/>
          <p14:tracePt t="202393" x="4591050" y="3981450"/>
          <p14:tracePt t="202400" x="4514850" y="3987800"/>
          <p14:tracePt t="202407" x="4438650" y="4000500"/>
          <p14:tracePt t="202422" x="4356100" y="4006850"/>
          <p14:tracePt t="202436" x="4292600" y="4019550"/>
          <p14:tracePt t="202453" x="4171950" y="4025900"/>
          <p14:tracePt t="202470" x="4108450" y="4032250"/>
          <p14:tracePt t="202486" x="4076700" y="4032250"/>
          <p14:tracePt t="202502" x="4051300" y="4032250"/>
          <p14:tracePt t="202519" x="4038600" y="4032250"/>
          <p14:tracePt t="202552" x="4032250" y="4032250"/>
          <p14:tracePt t="202590" x="4025900" y="4032250"/>
          <p14:tracePt t="202611" x="4025900" y="4038600"/>
          <p14:tracePt t="202617" x="4019550" y="4038600"/>
          <p14:tracePt t="202632" x="4013200" y="4038600"/>
          <p14:tracePt t="202653" x="4006850" y="4038600"/>
          <p14:tracePt t="202660" x="4000500" y="4038600"/>
          <p14:tracePt t="202688" x="3994150" y="4038600"/>
          <p14:tracePt t="202709" x="3987800" y="4038600"/>
          <p14:tracePt t="202737" x="3981450" y="4038600"/>
          <p14:tracePt t="202779" x="3975100" y="4038600"/>
          <p14:tracePt t="202800" x="3968750" y="4038600"/>
          <p14:tracePt t="202927" x="3962400" y="4038600"/>
          <p14:tracePt t="204842" x="3968750" y="4038600"/>
          <p14:tracePt t="204849" x="3994150" y="4044950"/>
          <p14:tracePt t="204861" x="4013200" y="4051300"/>
          <p14:tracePt t="204878" x="4044950" y="4057650"/>
          <p14:tracePt t="204894" x="4064000" y="4070350"/>
          <p14:tracePt t="204898" x="4076700" y="4070350"/>
          <p14:tracePt t="204914" x="4089400" y="4070350"/>
          <p14:tracePt t="204927" x="4114800" y="4076700"/>
          <p14:tracePt t="204944" x="4121150" y="4076700"/>
          <p14:tracePt t="204961" x="4127500" y="4076700"/>
          <p14:tracePt t="204978" x="4140200" y="4076700"/>
          <p14:tracePt t="205151" x="4146550" y="4076700"/>
          <p14:tracePt t="205200" x="4152900" y="4076700"/>
          <p14:tracePt t="205228" x="4165600" y="4076700"/>
          <p14:tracePt t="205242" x="4165600" y="4070350"/>
          <p14:tracePt t="205249" x="4171950" y="4070350"/>
          <p14:tracePt t="205270" x="4184650" y="4070350"/>
          <p14:tracePt t="205279" x="4184650" y="4064000"/>
          <p14:tracePt t="205298" x="4191000" y="4064000"/>
          <p14:tracePt t="205334" x="4191000" y="4057650"/>
          <p14:tracePt t="205348" x="4197350" y="4057650"/>
          <p14:tracePt t="205383" x="4203700" y="4057650"/>
          <p14:tracePt t="205411" x="4210050" y="4051300"/>
          <p14:tracePt t="205417" x="4216400" y="4051300"/>
          <p14:tracePt t="205439" x="4222750" y="4051300"/>
          <p14:tracePt t="205460" x="4229100" y="4051300"/>
          <p14:tracePt t="205615" x="4235450" y="4051300"/>
          <p14:tracePt t="205622" x="4241800" y="4051300"/>
          <p14:tracePt t="205628" x="4248150" y="4051300"/>
          <p14:tracePt t="205644" x="4254500" y="4051300"/>
          <p14:tracePt t="207366" x="4254500" y="4057650"/>
          <p14:tracePt t="207374" x="4248150" y="4076700"/>
          <p14:tracePt t="207389" x="4241800" y="4089400"/>
          <p14:tracePt t="207402" x="4235450" y="4108450"/>
          <p14:tracePt t="207419" x="4222750" y="4152900"/>
          <p14:tracePt t="207435" x="4222750" y="4165600"/>
          <p14:tracePt t="207439" x="4216400" y="4184650"/>
          <p14:tracePt t="207453" x="4210050" y="4197350"/>
          <p14:tracePt t="207469" x="4203700" y="4216400"/>
          <p14:tracePt t="207485" x="4203700" y="4222750"/>
          <p14:tracePt t="207522" x="4197350" y="4229100"/>
          <p14:tracePt t="207662" x="4197350" y="4235450"/>
          <p14:tracePt t="207739" x="4197350" y="4241800"/>
          <p14:tracePt t="207767" x="4203700" y="4241800"/>
          <p14:tracePt t="207803" x="4210050" y="4241800"/>
          <p14:tracePt t="207866" x="4216400" y="4241800"/>
          <p14:tracePt t="207901" x="4222750" y="4235450"/>
          <p14:tracePt t="207928" x="4229100" y="4229100"/>
          <p14:tracePt t="207950" x="4235450" y="4222750"/>
          <p14:tracePt t="207957" x="4235450" y="4210050"/>
          <p14:tracePt t="207978" x="4241800" y="4203700"/>
          <p14:tracePt t="207992" x="4241800" y="4197350"/>
          <p14:tracePt t="208000" x="4241800" y="4191000"/>
          <p14:tracePt t="208017" x="4248150" y="4184650"/>
          <p14:tracePt t="208034" x="4260850" y="4165600"/>
          <p14:tracePt t="208050" x="4279900" y="4146550"/>
          <p14:tracePt t="208067" x="4292600" y="4127500"/>
          <p14:tracePt t="208083" x="4305300" y="4102100"/>
          <p14:tracePt t="208100" x="4324350" y="4076700"/>
          <p14:tracePt t="208116" x="4337050" y="4057650"/>
          <p14:tracePt t="208133" x="4349750" y="4044950"/>
          <p14:tracePt t="208150" x="4356100" y="4032250"/>
          <p14:tracePt t="208167" x="4362450" y="4025900"/>
          <p14:tracePt t="208182" x="4362450" y="4019550"/>
          <p14:tracePt t="208199" x="4368800" y="4013200"/>
          <p14:tracePt t="208216" x="4368800" y="4006850"/>
          <p14:tracePt t="208252" x="4375150" y="4000500"/>
          <p14:tracePt t="209102" x="4368800" y="4000500"/>
          <p14:tracePt t="209187" x="4368800" y="4006850"/>
          <p14:tracePt t="209222" x="4362450" y="4006850"/>
          <p14:tracePt t="209257" x="4356100" y="4013200"/>
          <p14:tracePt t="209264" x="4356100" y="4019550"/>
          <p14:tracePt t="209270" x="4349750" y="4019550"/>
          <p14:tracePt t="209292" x="4343400" y="4025900"/>
          <p14:tracePt t="209314" x="4337050" y="4032250"/>
          <p14:tracePt t="209327" x="4324350" y="4032250"/>
          <p14:tracePt t="209334" x="4318000" y="4032250"/>
          <p14:tracePt t="209348" x="4305300" y="4038600"/>
          <p14:tracePt t="209362" x="4279900" y="4051300"/>
          <p14:tracePt t="209379" x="4260850" y="4051300"/>
          <p14:tracePt t="209395" x="4254500" y="4057650"/>
          <p14:tracePt t="209412" x="4222750" y="4070350"/>
          <p14:tracePt t="209429" x="4197350" y="4083050"/>
          <p14:tracePt t="209445" x="4184650" y="4083050"/>
          <p14:tracePt t="209462" x="4159250" y="4095750"/>
          <p14:tracePt t="209478" x="4152900" y="4102100"/>
          <p14:tracePt t="209495" x="4146550" y="4102100"/>
          <p14:tracePt t="209512" x="4140200" y="4108450"/>
          <p14:tracePt t="209566" x="4133850" y="4114800"/>
          <p14:tracePt t="209657" x="4127500" y="4121150"/>
          <p14:tracePt t="209664" x="4127500" y="4127500"/>
          <p14:tracePt t="209680" x="4127500" y="4133850"/>
          <p14:tracePt t="209706" x="4127500" y="4140200"/>
          <p14:tracePt t="209714" x="4121150" y="4146550"/>
          <p14:tracePt t="209728" x="4121150" y="4152900"/>
          <p14:tracePt t="209744" x="4121150" y="4165600"/>
          <p14:tracePt t="211231" x="4133850" y="4171950"/>
          <p14:tracePt t="211245" x="4165600" y="4178300"/>
          <p14:tracePt t="211252" x="4197350" y="4203700"/>
          <p14:tracePt t="211259" x="4241800" y="4222750"/>
          <p14:tracePt t="211275" x="4279900" y="4235450"/>
          <p14:tracePt t="211288" x="4337050" y="4254500"/>
          <p14:tracePt t="211305" x="4457700" y="4292600"/>
          <p14:tracePt t="211322" x="4591050" y="4330700"/>
          <p14:tracePt t="211338" x="4673600" y="4343400"/>
          <p14:tracePt t="211355" x="4787900" y="4362450"/>
          <p14:tracePt t="211372" x="4883150" y="4362450"/>
          <p14:tracePt t="211388" x="4921250" y="4362450"/>
          <p14:tracePt t="211405" x="5010150" y="4362450"/>
          <p14:tracePt t="211421" x="5080000" y="4349750"/>
          <p14:tracePt t="211438" x="5124450" y="4343400"/>
          <p14:tracePt t="211455" x="5162550" y="4343400"/>
          <p14:tracePt t="211471" x="5194300" y="4343400"/>
          <p14:tracePt t="211488" x="5207000" y="4343400"/>
          <p14:tracePt t="211492" x="5219700" y="4343400"/>
          <p14:tracePt t="211507" x="5232400" y="4343400"/>
          <p14:tracePt t="211521" x="5238750" y="4343400"/>
          <p14:tracePt t="211538" x="5257800" y="4349750"/>
          <p14:tracePt t="211555" x="5264150" y="4356100"/>
          <p14:tracePt t="211571" x="5270500" y="4356100"/>
          <p14:tracePt t="211588" x="5276850" y="4362450"/>
          <p14:tracePt t="211604" x="5289550" y="4362450"/>
          <p14:tracePt t="212446" x="5276850" y="4343400"/>
          <p14:tracePt t="212453" x="5245100" y="4318000"/>
          <p14:tracePt t="212467" x="5207000" y="4298950"/>
          <p14:tracePt t="212474" x="5162550" y="4260850"/>
          <p14:tracePt t="212488" x="5105400" y="4229100"/>
          <p14:tracePt t="212502" x="5054600" y="4203700"/>
          <p14:tracePt t="212517" x="4953000" y="4159250"/>
          <p14:tracePt t="212534" x="4895850" y="4140200"/>
          <p14:tracePt t="212552" x="4813300" y="4108450"/>
          <p14:tracePt t="212567" x="4730750" y="4089400"/>
          <p14:tracePt t="212584" x="4686300" y="4083050"/>
          <p14:tracePt t="212601" x="4629150" y="4064000"/>
          <p14:tracePt t="212617" x="4597400" y="4057650"/>
          <p14:tracePt t="212634" x="4572000" y="4051300"/>
          <p14:tracePt t="212651" x="4540250" y="4044950"/>
          <p14:tracePt t="212667" x="4514850" y="4032250"/>
          <p14:tracePt t="212684" x="4508500" y="4025900"/>
          <p14:tracePt t="212700" x="4489450" y="4019550"/>
          <p14:tracePt t="212718" x="4483100" y="4013200"/>
          <p14:tracePt t="212734" x="4476750" y="4013200"/>
          <p14:tracePt t="212767" x="4470400" y="4013200"/>
          <p14:tracePt t="212784" x="4464050" y="4013200"/>
          <p14:tracePt t="212800" x="4457700" y="4013200"/>
          <p14:tracePt t="212817" x="4451350" y="4013200"/>
          <p14:tracePt t="212834" x="4445000" y="4013200"/>
          <p14:tracePt t="212850" x="4438650" y="4013200"/>
          <p14:tracePt t="212874" x="4432300" y="4006850"/>
          <p14:tracePt t="212896" x="4425950" y="4006850"/>
          <p14:tracePt t="212917" x="4419600" y="4006850"/>
          <p14:tracePt t="212966" x="4413250" y="4000500"/>
          <p14:tracePt t="212994" x="4406900" y="4000500"/>
          <p14:tracePt t="213015" x="4400550" y="4000500"/>
          <p14:tracePt t="213099" x="4400550" y="3994150"/>
          <p14:tracePt t="213127" x="4400550" y="3987800"/>
          <p14:tracePt t="213149" x="4406900" y="3987800"/>
          <p14:tracePt t="213155" x="4413250" y="3981450"/>
          <p14:tracePt t="213177" x="4413250" y="3975100"/>
          <p14:tracePt t="213190" x="4419600" y="3975100"/>
          <p14:tracePt t="213199" x="4425950" y="3975100"/>
          <p14:tracePt t="213219" x="4432300" y="3975100"/>
          <p14:tracePt t="213233" x="4438650" y="3975100"/>
          <p14:tracePt t="213248" x="4464050" y="3962400"/>
          <p14:tracePt t="213265" x="4476750" y="3962400"/>
          <p14:tracePt t="213282" x="4502150" y="3943350"/>
          <p14:tracePt t="213298" x="4527550" y="3930650"/>
          <p14:tracePt t="213315" x="4540250" y="3924300"/>
          <p14:tracePt t="213332" x="4552950" y="3924300"/>
          <p14:tracePt t="213365" x="4565650" y="3924300"/>
          <p14:tracePt t="213398" x="4572000" y="3924300"/>
          <p14:tracePt t="213479" x="4572000" y="3930650"/>
          <p14:tracePt t="213507" x="4572000" y="3937000"/>
          <p14:tracePt t="213528" x="4565650" y="3937000"/>
          <p14:tracePt t="213570" x="4559300" y="3943350"/>
          <p14:tracePt t="213598" x="4552950" y="3943350"/>
          <p14:tracePt t="213619" x="4546600" y="3943350"/>
          <p14:tracePt t="213647" x="4533900" y="3943350"/>
          <p14:tracePt t="213668" x="4527550" y="3949700"/>
          <p14:tracePt t="213689" x="4521200" y="3949700"/>
          <p14:tracePt t="213697" x="4514850" y="3949700"/>
          <p14:tracePt t="213717" x="4508500" y="3949700"/>
          <p14:tracePt t="213732" x="4502150" y="3949700"/>
          <p14:tracePt t="213739" x="4489450" y="3949700"/>
          <p14:tracePt t="213753" x="4476750" y="3949700"/>
          <p14:tracePt t="213764" x="4464050" y="3949700"/>
          <p14:tracePt t="213781" x="4425950" y="3949700"/>
          <p14:tracePt t="213797" x="4394200" y="3949700"/>
          <p14:tracePt t="213813" x="4356100" y="3949700"/>
          <p14:tracePt t="213830" x="4311650" y="3949700"/>
          <p14:tracePt t="213846" x="4292600" y="3949700"/>
          <p14:tracePt t="213863" x="4267200" y="3949700"/>
          <p14:tracePt t="213880" x="4241800" y="3949700"/>
          <p14:tracePt t="213921" x="4235450" y="3949700"/>
          <p14:tracePt t="213963" x="4229100" y="3949700"/>
          <p14:tracePt t="213970" x="4222750" y="3956050"/>
          <p14:tracePt t="213992" x="4216400" y="3956050"/>
          <p14:tracePt t="213999" x="4210050" y="3956050"/>
          <p14:tracePt t="214015" x="4203700" y="3956050"/>
          <p14:tracePt t="214062" x="4203700" y="3962400"/>
          <p14:tracePt t="214068" x="4197350" y="3962400"/>
          <p14:tracePt t="214089" x="4191000" y="3962400"/>
          <p14:tracePt t="214125" x="4191000" y="3968750"/>
          <p14:tracePt t="214131" x="4184650" y="3968750"/>
          <p14:tracePt t="214173" x="4178300" y="3975100"/>
          <p14:tracePt t="214202" x="4178300" y="3981450"/>
          <p14:tracePt t="214209" x="4184650" y="3981450"/>
          <p14:tracePt t="214230" x="4191000" y="3981450"/>
          <p14:tracePt t="214244" x="4197350" y="3981450"/>
          <p14:tracePt t="214265" x="4203700" y="3981450"/>
          <p14:tracePt t="214273" x="4210050" y="3981450"/>
          <p14:tracePt t="214281" x="4216400" y="3981450"/>
          <p14:tracePt t="214295" x="4222750" y="3981450"/>
          <p14:tracePt t="214312" x="4235450" y="3981450"/>
          <p14:tracePt t="214329" x="4279900" y="3981450"/>
          <p14:tracePt t="214345" x="4349750" y="3981450"/>
          <p14:tracePt t="214361" x="4400550" y="3975100"/>
          <p14:tracePt t="214378" x="4483100" y="3968750"/>
          <p14:tracePt t="214395" x="4552950" y="3968750"/>
          <p14:tracePt t="214411" x="4578350" y="3968750"/>
          <p14:tracePt t="214428" x="4610100" y="3968750"/>
          <p14:tracePt t="214444" x="4629150" y="3968750"/>
          <p14:tracePt t="214462" x="4635500" y="3968750"/>
          <p14:tracePt t="214494" x="4641850" y="3975100"/>
          <p14:tracePt t="214514" x="4641850" y="3981450"/>
          <p14:tracePt t="214533" x="4641850" y="3987800"/>
          <p14:tracePt t="214553" x="4635500" y="3994150"/>
          <p14:tracePt t="214603" x="4629150" y="4000500"/>
          <p14:tracePt t="214631" x="4629150" y="4006850"/>
          <p14:tracePt t="214652" x="4622800" y="4006850"/>
          <p14:tracePt t="214687" x="4622800" y="4013200"/>
          <p14:tracePt t="214701" x="4616450" y="4013200"/>
          <p14:tracePt t="214715" x="4610100" y="4013200"/>
          <p14:tracePt t="214722" x="4603750" y="4013200"/>
          <p14:tracePt t="214736" x="4597400" y="4013200"/>
          <p14:tracePt t="214746" x="4584700" y="4013200"/>
          <p14:tracePt t="214764" x="4565650" y="4013200"/>
          <p14:tracePt t="214776" x="4540250" y="4013200"/>
          <p14:tracePt t="214794" x="4483100" y="4013200"/>
          <p14:tracePt t="214810" x="4445000" y="4006850"/>
          <p14:tracePt t="214827" x="4349750" y="3987800"/>
          <p14:tracePt t="214843" x="4241800" y="3968750"/>
          <p14:tracePt t="214860" x="4191000" y="3962400"/>
          <p14:tracePt t="214877" x="4108450" y="3943350"/>
          <p14:tracePt t="214893" x="4064000" y="3937000"/>
          <p14:tracePt t="214909" x="4019550" y="3930650"/>
          <p14:tracePt t="214927" x="3968750" y="3930650"/>
          <p14:tracePt t="214943" x="3956050" y="3930650"/>
          <p14:tracePt t="214960" x="3924300" y="3930650"/>
          <p14:tracePt t="214976" x="3898900" y="3924300"/>
          <p14:tracePt t="214993" x="3879850" y="3924300"/>
          <p14:tracePt t="215010" x="3848100" y="3924300"/>
          <p14:tracePt t="215026" x="3816350" y="3924300"/>
          <p14:tracePt t="215042" x="3803650" y="3924300"/>
          <p14:tracePt t="215059" x="3778250" y="3924300"/>
          <p14:tracePt t="215075" x="3765550" y="3924300"/>
          <p14:tracePt t="215092" x="3759200" y="3924300"/>
          <p14:tracePt t="215125" x="3752850" y="3924300"/>
          <p14:tracePt t="215157" x="3746500" y="3924300"/>
          <p14:tracePt t="215179" x="3740150" y="3924300"/>
          <p14:tracePt t="215185" x="3733800" y="3924300"/>
          <p14:tracePt t="215207" x="3727450" y="3924300"/>
          <p14:tracePt t="215214" x="3721100" y="3924300"/>
          <p14:tracePt t="215228" x="3714750" y="3924300"/>
          <p14:tracePt t="215249" x="3708400" y="3924300"/>
          <p14:tracePt t="215258" x="3702050" y="3924300"/>
          <p14:tracePt t="215275" x="3689350" y="3924300"/>
          <p14:tracePt t="215292" x="3663950" y="3924300"/>
          <p14:tracePt t="215308" x="3632200" y="3924300"/>
          <p14:tracePt t="215325" x="3619500" y="3924300"/>
          <p14:tracePt t="215341" x="3587750" y="3924300"/>
          <p14:tracePt t="215358" x="3562350" y="3943350"/>
          <p14:tracePt t="215376" x="3530600" y="3949700"/>
          <p14:tracePt t="215391" x="3511550" y="3956050"/>
          <p14:tracePt t="215408" x="3498850" y="3962400"/>
          <p14:tracePt t="215425" x="3486150" y="3962400"/>
          <p14:tracePt t="215458" x="3479800" y="3962400"/>
          <p14:tracePt t="215475" x="3479800" y="3975100"/>
          <p14:tracePt t="215838" x="3460750" y="3975100"/>
          <p14:tracePt t="215845" x="3422650" y="3975100"/>
          <p14:tracePt t="215860" x="3378200" y="3968750"/>
          <p14:tracePt t="215873" x="3352800" y="3956050"/>
          <p14:tracePt t="215890" x="3295650" y="3943350"/>
          <p14:tracePt t="215906" x="3263900" y="3943350"/>
          <p14:tracePt t="215923" x="3225800" y="3943350"/>
          <p14:tracePt t="215939" x="3200400" y="3937000"/>
          <p14:tracePt t="215956" x="3187700" y="3937000"/>
          <p14:tracePt t="215973" x="3175000" y="3937000"/>
          <p14:tracePt t="216009" x="3168650" y="3937000"/>
          <p14:tracePt t="216023" x="3162300" y="3937000"/>
          <p14:tracePt t="216038" x="3155950" y="3937000"/>
          <p14:tracePt t="216071" x="3149600" y="3943350"/>
          <p14:tracePt t="216078" x="3143250" y="3943350"/>
          <p14:tracePt t="216089" x="3143250" y="3949700"/>
          <p14:tracePt t="216107" x="3130550" y="3949700"/>
          <p14:tracePt t="216169" x="3124200" y="3956050"/>
          <p14:tracePt t="216176" x="3117850" y="3956050"/>
          <p14:tracePt t="216198" x="3117850" y="3962400"/>
          <p14:tracePt t="216247" x="3111500" y="3962400"/>
          <p14:tracePt t="216310" x="3111500" y="3968750"/>
          <p14:tracePt t="217055" x="3111500" y="3962400"/>
          <p14:tracePt t="217083" x="3111500" y="3956050"/>
          <p14:tracePt t="217195" x="3117850" y="3956050"/>
          <p14:tracePt t="217251" x="3117850" y="3949700"/>
          <p14:tracePt t="217293" x="3117850" y="3943350"/>
          <p14:tracePt t="217343" x="3124200" y="3943350"/>
          <p14:tracePt t="217385" x="3124200" y="3937000"/>
          <p14:tracePt t="217440" x="3130550" y="3930650"/>
          <p14:tracePt t="217525" x="3136900" y="3924300"/>
          <p14:tracePt t="217792" x="3136900" y="3930650"/>
          <p14:tracePt t="217828" x="3136900" y="3937000"/>
          <p14:tracePt t="217856" x="3136900" y="3943350"/>
          <p14:tracePt t="217877" x="3143250" y="3949700"/>
          <p14:tracePt t="217884" x="3149600" y="3949700"/>
          <p14:tracePt t="217897" x="3149600" y="3956050"/>
          <p14:tracePt t="217905" x="3155950" y="3962400"/>
          <p14:tracePt t="217919" x="3162300" y="3968750"/>
          <p14:tracePt t="217933" x="3206750" y="3987800"/>
          <p14:tracePt t="217949" x="3238500" y="4006850"/>
          <p14:tracePt t="217966" x="3282950" y="4032250"/>
          <p14:tracePt t="217982" x="3397250" y="4102100"/>
          <p14:tracePt t="217999" x="3543300" y="4171950"/>
          <p14:tracePt t="218016" x="3613150" y="4197350"/>
          <p14:tracePt t="218032" x="3784600" y="4260850"/>
          <p14:tracePt t="218049" x="3943350" y="4298950"/>
          <p14:tracePt t="218066" x="4019550" y="4318000"/>
          <p14:tracePt t="218069" x="4102100" y="4330700"/>
          <p14:tracePt t="218082" x="4165600" y="4337050"/>
          <p14:tracePt t="218098" x="4279900" y="4343400"/>
          <p14:tracePt t="218116" x="4400550" y="4343400"/>
          <p14:tracePt t="218132" x="4451350" y="4337050"/>
          <p14:tracePt t="218148" x="4559300" y="4318000"/>
          <p14:tracePt t="218165" x="4641850" y="4298950"/>
          <p14:tracePt t="218181" x="4686300" y="4279900"/>
          <p14:tracePt t="218198" x="4718050" y="4273550"/>
          <p14:tracePt t="218215" x="4794250" y="4260850"/>
          <p14:tracePt t="218231" x="4813300" y="4254500"/>
          <p14:tracePt t="218249" x="4864100" y="4248150"/>
          <p14:tracePt t="218265" x="4883150" y="4241800"/>
          <p14:tracePt t="218281" x="4933950" y="4235450"/>
          <p14:tracePt t="218298" x="4978400" y="4229100"/>
          <p14:tracePt t="218314" x="4997450" y="4229100"/>
          <p14:tracePt t="218331" x="5035550" y="4216400"/>
          <p14:tracePt t="218348" x="5060950" y="4210050"/>
          <p14:tracePt t="218364" x="5073650" y="4203700"/>
          <p14:tracePt t="218381" x="5092700" y="4197350"/>
          <p14:tracePt t="218397" x="5105400" y="4184650"/>
          <p14:tracePt t="218414" x="5111750" y="4184650"/>
          <p14:tracePt t="218431" x="5118100" y="4171950"/>
          <p14:tracePt t="218447" x="5118100" y="4159250"/>
          <p14:tracePt t="218481" x="5124450" y="4152900"/>
          <p14:tracePt t="218497" x="5124450" y="4146550"/>
          <p14:tracePt t="218531" x="5124450" y="4140200"/>
          <p14:tracePt t="218600" x="5124450" y="4133850"/>
          <p14:tracePt t="218635" x="5124450" y="4127500"/>
          <p14:tracePt t="218671" x="5124450" y="4121150"/>
          <p14:tracePt t="218705" x="5124450" y="4114800"/>
          <p14:tracePt t="218769" x="5118100" y="4108450"/>
          <p14:tracePt t="219001" x="5111750" y="4108450"/>
          <p14:tracePt t="219028" x="5111750" y="4114800"/>
          <p14:tracePt t="219050" x="5111750" y="4121150"/>
          <p14:tracePt t="219056" x="5111750" y="4127500"/>
          <p14:tracePt t="219560" x="5118100" y="4121150"/>
          <p14:tracePt t="219574" x="5149850" y="4102100"/>
          <p14:tracePt t="219581" x="5168900" y="4089400"/>
          <p14:tracePt t="219597" x="5200650" y="4064000"/>
          <p14:tracePt t="219610" x="5245100" y="4032250"/>
          <p14:tracePt t="219626" x="5276850" y="4025900"/>
          <p14:tracePt t="219644" x="5327650" y="4000500"/>
          <p14:tracePt t="219660" x="5346700" y="3994150"/>
          <p14:tracePt t="219676" x="5416550" y="3968750"/>
          <p14:tracePt t="219694" x="5480050" y="3956050"/>
          <p14:tracePt t="219710" x="5499100" y="3956050"/>
          <p14:tracePt t="219726" x="5537200" y="3949700"/>
          <p14:tracePt t="219743" x="5562600" y="3943350"/>
          <p14:tracePt t="219759" x="5575300" y="3943350"/>
          <p14:tracePt t="219777" x="5581650" y="3943350"/>
          <p14:tracePt t="219793" x="5588000" y="3943350"/>
          <p14:tracePt t="219897" x="5588000" y="3949700"/>
          <p14:tracePt t="224066" x="5607050" y="3949700"/>
          <p14:tracePt t="224073" x="5632450" y="3949700"/>
          <p14:tracePt t="224087" x="5664200" y="3949700"/>
          <p14:tracePt t="224097" x="5702300" y="3949700"/>
          <p14:tracePt t="224111" x="5753100" y="3949700"/>
          <p14:tracePt t="224129" x="5791200" y="3949700"/>
          <p14:tracePt t="224145" x="5924550" y="3949700"/>
          <p14:tracePt t="224160" x="5962650" y="3949700"/>
          <p14:tracePt t="224178" x="6019800" y="3956050"/>
          <p14:tracePt t="224194" x="6045200" y="3956050"/>
          <p14:tracePt t="224211" x="6102350" y="3968750"/>
          <p14:tracePt t="224228" x="6184900" y="3968750"/>
          <p14:tracePt t="224244" x="6210300" y="3968750"/>
          <p14:tracePt t="224260" x="6267450" y="3968750"/>
          <p14:tracePt t="224277" x="6318250" y="3981450"/>
          <p14:tracePt t="224294" x="6343650" y="3987800"/>
          <p14:tracePt t="224311" x="6381750" y="3994150"/>
          <p14:tracePt t="224327" x="6413500" y="4006850"/>
          <p14:tracePt t="224344" x="6426200" y="4006850"/>
          <p14:tracePt t="224361" x="6451600" y="4019550"/>
          <p14:tracePt t="224377" x="6470650" y="4019550"/>
          <p14:tracePt t="224393" x="6477000" y="4019550"/>
          <p14:tracePt t="224410" x="6496050" y="4025900"/>
          <p14:tracePt t="224427" x="6502400" y="4025900"/>
          <p14:tracePt t="224444" x="6515100" y="4025900"/>
          <p14:tracePt t="224460" x="6527800" y="4025900"/>
          <p14:tracePt t="224476" x="6534150" y="4025900"/>
          <p14:tracePt t="224494" x="6540500" y="4025900"/>
          <p14:tracePt t="224510" x="6540500" y="4019550"/>
          <p14:tracePt t="224586" x="6546850" y="4019550"/>
          <p14:tracePt t="224649" x="6553200" y="4019550"/>
          <p14:tracePt t="224705" x="6553200" y="4013200"/>
          <p14:tracePt t="224740" x="6559550" y="4013200"/>
          <p14:tracePt t="224761" x="6559550" y="4006850"/>
          <p14:tracePt t="224789" x="6565900" y="4000500"/>
          <p14:tracePt t="224796" x="6572250" y="4000500"/>
          <p14:tracePt t="224831" x="6572250" y="3994150"/>
          <p14:tracePt t="224839" x="6572250" y="3987800"/>
          <p14:tracePt t="224866" x="6578600" y="3981450"/>
          <p14:tracePt t="224937" x="6578600" y="3975100"/>
          <p14:tracePt t="224959" x="6584950" y="3975100"/>
          <p14:tracePt t="224979" x="6584950" y="3968750"/>
          <p14:tracePt t="225000" x="6591300" y="3962400"/>
          <p14:tracePt t="225006" x="6591300" y="3956050"/>
          <p14:tracePt t="225028" x="6591300" y="3949700"/>
          <p14:tracePt t="225049" x="6597650" y="3949700"/>
          <p14:tracePt t="225077" x="6597650" y="3943350"/>
          <p14:tracePt t="225098" x="6597650" y="3937000"/>
          <p14:tracePt t="225126" x="6604000" y="3930650"/>
          <p14:tracePt t="225148" x="6604000" y="3924300"/>
          <p14:tracePt t="225182" x="6604000" y="3917950"/>
          <p14:tracePt t="225200" x="6604000" y="3911600"/>
          <p14:tracePt t="225239" x="6604000" y="3905250"/>
          <p14:tracePt t="225260" x="6604000" y="3898900"/>
          <p14:tracePt t="225323" x="6604000" y="3892550"/>
          <p14:tracePt t="225330" x="6597650" y="3886200"/>
          <p14:tracePt t="225340" x="6591300" y="3886200"/>
          <p14:tracePt t="225357" x="6584950" y="3879850"/>
          <p14:tracePt t="225373" x="6572250" y="3867150"/>
          <p14:tracePt t="225390" x="6572250" y="3860800"/>
          <p14:tracePt t="225407" x="6527800" y="3810000"/>
          <p14:tracePt t="225423" x="6508750" y="3790950"/>
          <p14:tracePt t="225440" x="6483350" y="3765550"/>
          <p14:tracePt t="225457" x="6426200" y="3708400"/>
          <p14:tracePt t="225473" x="6381750" y="3663950"/>
          <p14:tracePt t="225490" x="6362700" y="3644900"/>
          <p14:tracePt t="225506" x="6305550" y="3587750"/>
          <p14:tracePt t="225523" x="6261100" y="3543300"/>
          <p14:tracePt t="225540" x="6242050" y="3524250"/>
          <p14:tracePt t="225556" x="6203950" y="3492500"/>
          <p14:tracePt t="225573" x="6178550" y="3467100"/>
          <p14:tracePt t="225590" x="6146800" y="3441700"/>
          <p14:tracePt t="225606" x="6134100" y="3435350"/>
          <p14:tracePt t="225622" x="6102350" y="3409950"/>
          <p14:tracePt t="225639" x="6076950" y="3390900"/>
          <p14:tracePt t="225656" x="6070600" y="3384550"/>
          <p14:tracePt t="225672" x="6057900" y="3371850"/>
          <p14:tracePt t="225689" x="6038850" y="3359150"/>
          <p14:tracePt t="225705" x="6032500" y="3352800"/>
          <p14:tracePt t="225723" x="6032500" y="3346450"/>
          <p14:tracePt t="225739" x="6026150" y="3340100"/>
          <p14:tracePt t="225755" x="6019800" y="3327400"/>
          <p14:tracePt t="225772" x="6013450" y="3327400"/>
          <p14:tracePt t="225789" x="6007100" y="3321050"/>
          <p14:tracePt t="225805" x="6000750" y="3314700"/>
          <p14:tracePt t="225838" x="6000750" y="3308350"/>
          <p14:tracePt t="225864" x="5994400" y="3302000"/>
          <p14:tracePt t="225892" x="5994400" y="3295650"/>
          <p14:tracePt t="225898" x="5988050" y="3295650"/>
          <p14:tracePt t="225941" x="5981700" y="3295650"/>
          <p14:tracePt t="225983" x="5975350" y="3295650"/>
          <p14:tracePt t="225990" x="5969000" y="3295650"/>
          <p14:tracePt t="226007" x="5962650" y="3289300"/>
          <p14:tracePt t="226032" x="5956300" y="3289300"/>
          <p14:tracePt t="226040" x="5949950" y="3282950"/>
          <p14:tracePt t="226054" x="5943600" y="3282950"/>
          <p14:tracePt t="226075" x="5937250" y="3282950"/>
          <p14:tracePt t="226087" x="5930900" y="3282950"/>
          <p14:tracePt t="226104" x="5918200" y="3282950"/>
          <p14:tracePt t="226121" x="5905500" y="3282950"/>
          <p14:tracePt t="226138" x="5886450" y="3282950"/>
          <p14:tracePt t="226154" x="5861050" y="3276600"/>
          <p14:tracePt t="226171" x="5848350" y="3276600"/>
          <p14:tracePt t="226187" x="5835650" y="3276600"/>
          <p14:tracePt t="226204" x="5829300" y="3276600"/>
          <p14:tracePt t="226221" x="5822950" y="3276600"/>
          <p14:tracePt t="226264" x="5816600" y="3276600"/>
          <p14:tracePt t="226285" x="5816600" y="3270250"/>
          <p14:tracePt t="226688" x="5842000" y="3270250"/>
          <p14:tracePt t="226695" x="5886450" y="3263900"/>
          <p14:tracePt t="226703" x="5937250" y="3251200"/>
          <p14:tracePt t="226718" x="5969000" y="3251200"/>
          <p14:tracePt t="226735" x="6013450" y="3244850"/>
          <p14:tracePt t="226752" x="6108700" y="3238500"/>
          <p14:tracePt t="226769" x="6191250" y="3225800"/>
          <p14:tracePt t="226786" x="6280150" y="3225800"/>
          <p14:tracePt t="226801" x="6324600" y="3219450"/>
          <p14:tracePt t="226818" x="6388100" y="3219450"/>
          <p14:tracePt t="226835" x="6470650" y="3219450"/>
          <p14:tracePt t="226852" x="6508750" y="3219450"/>
          <p14:tracePt t="226869" x="6572250" y="3219450"/>
          <p14:tracePt t="226885" x="6654800" y="3238500"/>
          <p14:tracePt t="226901" x="6699250" y="3244850"/>
          <p14:tracePt t="226918" x="6781800" y="3263900"/>
          <p14:tracePt t="226935" x="6838950" y="3270250"/>
          <p14:tracePt t="226951" x="6883400" y="3276600"/>
          <p14:tracePt t="226968" x="6927850" y="3282950"/>
          <p14:tracePt t="226984" x="6965950" y="3289300"/>
          <p14:tracePt t="227001" x="6985000" y="3295650"/>
          <p14:tracePt t="227018" x="7010400" y="3295650"/>
          <p14:tracePt t="227034" x="7023100" y="3295650"/>
          <p14:tracePt t="227051" x="7035800" y="3302000"/>
          <p14:tracePt t="227068" x="7048500" y="3302000"/>
          <p14:tracePt t="227085" x="7054850" y="3302000"/>
          <p14:tracePt t="227101" x="7061200" y="3308350"/>
          <p14:tracePt t="227118" x="7067550" y="3308350"/>
          <p14:tracePt t="227165" x="7073900" y="3308350"/>
          <p14:tracePt t="227180" x="7080250" y="3308350"/>
          <p14:tracePt t="227194" x="7086600" y="3308350"/>
          <p14:tracePt t="227203" x="7092950" y="3308350"/>
          <p14:tracePt t="227217" x="7099300" y="3308350"/>
          <p14:tracePt t="227233" x="7105650" y="3308350"/>
          <p14:tracePt t="227251" x="7137400" y="3302000"/>
          <p14:tracePt t="227267" x="7188200" y="3302000"/>
          <p14:tracePt t="227284" x="7245350" y="3302000"/>
          <p14:tracePt t="227301" x="7277100" y="3295650"/>
          <p14:tracePt t="227316" x="7302500" y="3295650"/>
          <p14:tracePt t="227334" x="7372350" y="3289300"/>
          <p14:tracePt t="227350" x="7391400" y="3289300"/>
          <p14:tracePt t="227366" x="7397750" y="3289300"/>
          <p14:tracePt t="227384" x="7416800" y="3289300"/>
          <p14:tracePt t="227400" x="7423150" y="3289300"/>
          <p14:tracePt t="227467" x="7429500" y="3289300"/>
          <p14:tracePt t="227566" x="7435850" y="3289300"/>
          <p14:tracePt t="227587" x="7442200" y="3289300"/>
          <p14:tracePt t="227601" x="7454900" y="3295650"/>
          <p14:tracePt t="227608" x="7467600" y="3295650"/>
          <p14:tracePt t="227616" x="7480300" y="3295650"/>
          <p14:tracePt t="227632" x="7512050" y="3302000"/>
          <p14:tracePt t="227649" x="7543800" y="3314700"/>
          <p14:tracePt t="227665" x="7620000" y="3333750"/>
          <p14:tracePt t="227682" x="7721600" y="3359150"/>
          <p14:tracePt t="227700" x="7791450" y="3378200"/>
          <p14:tracePt t="227715" x="7829550" y="3384550"/>
          <p14:tracePt t="227732" x="7874000" y="3397250"/>
          <p14:tracePt t="227749" x="7893050" y="3403600"/>
          <p14:tracePt t="227765" x="7899400" y="3403600"/>
          <p14:tracePt t="227799" x="7854950" y="3403600"/>
          <p14:tracePt t="227815" x="7816850" y="3403600"/>
          <p14:tracePt t="227832" x="7677150" y="3422650"/>
          <p14:tracePt t="227848" x="7467600" y="3454400"/>
          <p14:tracePt t="227865" x="7353300" y="3473450"/>
          <p14:tracePt t="227882" x="7239000" y="3486150"/>
          <p14:tracePt t="227898" x="6997700" y="3530600"/>
          <p14:tracePt t="227915" x="6800850" y="3556000"/>
          <p14:tracePt t="227931" x="6648450" y="3587750"/>
          <p14:tracePt t="227948" x="6578600" y="3594100"/>
          <p14:tracePt t="227964" x="6470650" y="3613150"/>
          <p14:tracePt t="227981" x="6388100" y="3651250"/>
          <p14:tracePt t="227997" x="6356350" y="3657600"/>
          <p14:tracePt t="228015" x="6324600" y="3663950"/>
          <p14:tracePt t="228031" x="6305550" y="3670300"/>
          <p14:tracePt t="228048" x="6292850" y="3670300"/>
          <p14:tracePt t="228065" x="6292850" y="3676650"/>
          <p14:tracePt t="228142" x="6292850" y="3683000"/>
          <p14:tracePt t="228191" x="6299200" y="3683000"/>
          <p14:tracePt t="228198" x="6305550" y="3683000"/>
          <p14:tracePt t="228212" x="6318250" y="3676650"/>
          <p14:tracePt t="228219" x="6330950" y="3676650"/>
          <p14:tracePt t="228233" x="6350000" y="3676650"/>
          <p14:tracePt t="228247" x="6381750" y="3670300"/>
          <p14:tracePt t="228263" x="6470650" y="3657600"/>
          <p14:tracePt t="228280" x="6546850" y="3651250"/>
          <p14:tracePt t="228297" x="6718300" y="3638550"/>
          <p14:tracePt t="228313" x="6896100" y="3625850"/>
          <p14:tracePt t="228330" x="6972300" y="3625850"/>
          <p14:tracePt t="228347" x="7099300" y="3625850"/>
          <p14:tracePt t="228363" x="7181850" y="3632200"/>
          <p14:tracePt t="228380" x="7219950" y="3632200"/>
          <p14:tracePt t="228396" x="7258050" y="3638550"/>
          <p14:tracePt t="228413" x="7296150" y="3638550"/>
          <p14:tracePt t="228430" x="7302500" y="3644900"/>
          <p14:tracePt t="228446" x="7315200" y="3644900"/>
          <p14:tracePt t="228463" x="7321550" y="3651250"/>
          <p14:tracePt t="228479" x="7340600" y="3651250"/>
          <p14:tracePt t="228620" x="7334250" y="3651250"/>
          <p14:tracePt t="228641" x="7327900" y="3651250"/>
          <p14:tracePt t="228647" x="7321550" y="3651250"/>
          <p14:tracePt t="228923" x="7359650" y="3651250"/>
          <p14:tracePt t="228930" x="7410450" y="3644900"/>
          <p14:tracePt t="228945" x="7473950" y="3638550"/>
          <p14:tracePt t="228961" x="7556500" y="3625850"/>
          <p14:tracePt t="228978" x="7683500" y="3625850"/>
          <p14:tracePt t="228994" x="7823200" y="3632200"/>
          <p14:tracePt t="229010" x="7886700" y="3632200"/>
          <p14:tracePt t="229028" x="8007350" y="3638550"/>
          <p14:tracePt t="229044" x="8089900" y="3651250"/>
          <p14:tracePt t="229061" x="8115300" y="3657600"/>
          <p14:tracePt t="229078" x="8172450" y="3657600"/>
          <p14:tracePt t="229094" x="8216900" y="3657600"/>
          <p14:tracePt t="229110" x="8235950" y="3657600"/>
          <p14:tracePt t="229127" x="8267700" y="3657600"/>
          <p14:tracePt t="229144" x="8293100" y="3651250"/>
          <p14:tracePt t="229161" x="8305800" y="3651250"/>
          <p14:tracePt t="229177" x="8324850" y="3651250"/>
          <p14:tracePt t="229197" x="8331200" y="3651250"/>
          <p14:tracePt t="229213" x="8331200" y="3644900"/>
          <p14:tracePt t="229415" x="8337550" y="3644900"/>
          <p14:tracePt t="229506" x="8324850" y="3644900"/>
          <p14:tracePt t="229513" x="8318500" y="3644900"/>
          <p14:tracePt t="229528" x="8305800" y="3644900"/>
          <p14:tracePt t="229542" x="8286750" y="3644900"/>
          <p14:tracePt t="229559" x="8216900" y="3644900"/>
          <p14:tracePt t="229576" x="8108950" y="3663950"/>
          <p14:tracePt t="229592" x="8032750" y="3670300"/>
          <p14:tracePt t="229609" x="7880350" y="3689350"/>
          <p14:tracePt t="229626" x="7721600" y="3733800"/>
          <p14:tracePt t="229642" x="7639050" y="3752850"/>
          <p14:tracePt t="229658" x="7493000" y="3790950"/>
          <p14:tracePt t="229675" x="7353300" y="3816350"/>
          <p14:tracePt t="229691" x="7283450" y="3835400"/>
          <p14:tracePt t="229710" x="7175500" y="3873500"/>
          <p14:tracePt t="229724" x="7061200" y="3911600"/>
          <p14:tracePt t="229741" x="7023100" y="3917950"/>
          <p14:tracePt t="229759" x="6953250" y="3943350"/>
          <p14:tracePt t="229775" x="6902450" y="3956050"/>
          <p14:tracePt t="229791" x="6877050" y="3962400"/>
          <p14:tracePt t="229808" x="6851650" y="3975100"/>
          <p14:tracePt t="229824" x="6838950" y="3975100"/>
          <p14:tracePt t="229841" x="6832600" y="3981450"/>
          <p14:tracePt t="229885" x="6832600" y="3987800"/>
          <p14:tracePt t="229948" x="6832600" y="3994150"/>
          <p14:tracePt t="229976" x="6838950" y="3994150"/>
          <p14:tracePt t="229983" x="6851650" y="3994150"/>
          <p14:tracePt t="229998" x="6858000" y="3994150"/>
          <p14:tracePt t="230007" x="6870700" y="3994150"/>
          <p14:tracePt t="230023" x="6883400" y="3994150"/>
          <p14:tracePt t="230040" x="6927850" y="3994150"/>
          <p14:tracePt t="230057" x="7010400" y="3994150"/>
          <p14:tracePt t="230075" x="7099300" y="3994150"/>
          <p14:tracePt t="230090" x="7124700" y="3994150"/>
          <p14:tracePt t="230107" x="7156450" y="3994150"/>
          <p14:tracePt t="230125" x="7213600" y="3994150"/>
          <p14:tracePt t="230140" x="7226300" y="3994150"/>
          <p14:tracePt t="230157" x="7239000" y="3994150"/>
          <p14:tracePt t="230173" x="7245350" y="3987800"/>
          <p14:tracePt t="230190" x="7251700" y="3987800"/>
          <p14:tracePt t="230250" x="7258050" y="3987800"/>
          <p14:tracePt t="230511" x="7251700" y="3987800"/>
          <p14:tracePt t="230517" x="7245350" y="3987800"/>
          <p14:tracePt t="230862" x="7175500" y="3987800"/>
          <p14:tracePt t="230869" x="7073900" y="3987800"/>
          <p14:tracePt t="230883" x="6959600" y="4000500"/>
          <p14:tracePt t="230891" x="6858000" y="4006850"/>
          <p14:tracePt t="230905" x="6756400" y="4032250"/>
          <p14:tracePt t="230921" x="6553200" y="4070350"/>
          <p14:tracePt t="230937" x="6445250" y="4089400"/>
          <p14:tracePt t="230954" x="6299200" y="4127500"/>
          <p14:tracePt t="230971" x="6191250" y="4165600"/>
          <p14:tracePt t="230988" x="6127750" y="4197350"/>
          <p14:tracePt t="231005" x="6096000" y="4216400"/>
          <p14:tracePt t="231020" x="6070600" y="4222750"/>
          <p14:tracePt t="231038" x="5975350" y="4260850"/>
          <p14:tracePt t="231054" x="5943600" y="4267200"/>
          <p14:tracePt t="231070" x="5918200" y="4286250"/>
          <p14:tracePt t="231087" x="5873750" y="4298950"/>
          <p14:tracePt t="231104" x="5842000" y="4311650"/>
          <p14:tracePt t="231120" x="5835650" y="4318000"/>
          <p14:tracePt t="231137" x="5822950" y="4324350"/>
          <p14:tracePt t="231153" x="5810250" y="4330700"/>
          <p14:tracePt t="231170" x="5803900" y="4330700"/>
          <p14:tracePt t="231174" x="5803900" y="4337050"/>
          <p14:tracePt t="231187" x="5797550" y="4343400"/>
          <p14:tracePt t="231204" x="5791200" y="4356100"/>
          <p14:tracePt t="231220" x="5784850" y="4362450"/>
          <p14:tracePt t="231236" x="5778500" y="4362450"/>
          <p14:tracePt t="231253" x="5772150" y="4375150"/>
          <p14:tracePt t="231270" x="5765800" y="4375150"/>
          <p14:tracePt t="231303" x="5765800" y="4381500"/>
          <p14:tracePt t="231320" x="5759450" y="4381500"/>
          <p14:tracePt t="231340" x="5753100" y="4381500"/>
          <p14:tracePt t="231402" x="5746750" y="4381500"/>
          <p14:tracePt t="231473" x="5740400" y="4381500"/>
          <p14:tracePt t="231781" x="5746750" y="4381500"/>
          <p14:tracePt t="231788" x="5753100" y="4381500"/>
          <p14:tracePt t="231809" x="5759450" y="4381500"/>
          <p14:tracePt t="231837" x="5765800" y="4381500"/>
          <p14:tracePt t="231859" x="5772150" y="4381500"/>
          <p14:tracePt t="231873" x="5778500" y="4381500"/>
          <p14:tracePt t="231880" x="5784850" y="4381500"/>
          <p14:tracePt t="231887" x="5791200" y="4381500"/>
          <p14:tracePt t="231907" x="5797550" y="4375150"/>
          <p14:tracePt t="231922" x="5803900" y="4375150"/>
          <p14:tracePt t="231951" x="5810250" y="4375150"/>
          <p14:tracePt t="231971" x="5816600" y="4375150"/>
          <p14:tracePt t="231992" x="5822950" y="4375150"/>
          <p14:tracePt t="231999" x="5829300" y="4375150"/>
          <p14:tracePt t="232020" x="5835650" y="4368800"/>
          <p14:tracePt t="232048" x="5842000" y="4368800"/>
          <p14:tracePt t="232062" x="5848350" y="4368800"/>
          <p14:tracePt t="232084" x="5854700" y="4368800"/>
          <p14:tracePt t="232090" x="5861050" y="4368800"/>
          <p14:tracePt t="232100" x="5867400" y="4368800"/>
          <p14:tracePt t="232116" x="5880100" y="4368800"/>
          <p14:tracePt t="232133" x="5892800" y="4368800"/>
          <p14:tracePt t="232150" x="5911850" y="4368800"/>
          <p14:tracePt t="232167" x="5930900" y="4368800"/>
          <p14:tracePt t="232183" x="5949950" y="4368800"/>
          <p14:tracePt t="232200" x="5956300" y="4368800"/>
          <p14:tracePt t="232217" x="5962650" y="4368800"/>
          <p14:tracePt t="232238" x="5969000" y="4368800"/>
          <p14:tracePt t="232280" x="5975350" y="4368800"/>
          <p14:tracePt t="232379" x="5975350" y="4375150"/>
          <p14:tracePt t="232385" x="5975350" y="4381500"/>
          <p14:tracePt t="233003" x="5981700" y="4381500"/>
          <p14:tracePt t="233017" x="5988050" y="4381500"/>
          <p14:tracePt t="233024" x="5994400" y="4381500"/>
          <p14:tracePt t="233033" x="5994400" y="4375150"/>
          <p14:tracePt t="233047" x="6000750" y="4375150"/>
          <p14:tracePt t="233063" x="6007100" y="4368800"/>
          <p14:tracePt t="233080" x="6019800" y="4368800"/>
          <p14:tracePt t="233096" x="6026150" y="4368800"/>
          <p14:tracePt t="233113" x="6032500" y="4368800"/>
          <p14:tracePt t="233130" x="6032500" y="4362450"/>
          <p14:tracePt t="233171" x="6038850" y="4362450"/>
          <p14:tracePt t="233185" x="6045200" y="4362450"/>
          <p14:tracePt t="233196" x="6051550" y="4362450"/>
          <p14:tracePt t="233216" x="6051550" y="4356100"/>
          <p14:tracePt t="233235" x="6057900" y="4356100"/>
          <p14:tracePt t="233264" x="6064250" y="4356100"/>
          <p14:tracePt t="233305" x="6064250" y="4362450"/>
          <p14:tracePt t="233403" x="6070600" y="4362450"/>
          <p14:tracePt t="233445" x="6076950" y="4356100"/>
          <p14:tracePt t="233452" x="6076950" y="4349750"/>
          <p14:tracePt t="233466" x="6083300" y="4343400"/>
          <p14:tracePt t="233479" x="6083300" y="4330700"/>
          <p14:tracePt t="233495" x="6096000" y="4318000"/>
          <p14:tracePt t="233512" x="6102350" y="4305300"/>
          <p14:tracePt t="233529" x="6108700" y="4279900"/>
          <p14:tracePt t="233545" x="6121400" y="4260850"/>
          <p14:tracePt t="233579" x="6121400" y="4254500"/>
          <p14:tracePt t="233595" x="6121400" y="4248150"/>
          <p14:tracePt t="233719" x="6121400" y="4254500"/>
          <p14:tracePt t="233733" x="6121400" y="4260850"/>
          <p14:tracePt t="233748" x="6121400" y="4267200"/>
          <p14:tracePt t="233769" x="6121400" y="4273550"/>
          <p14:tracePt t="233775" x="6121400" y="4286250"/>
          <p14:tracePt t="233790" x="6127750" y="4286250"/>
          <p14:tracePt t="233797" x="6127750" y="4298950"/>
          <p14:tracePt t="233811" x="6127750" y="4318000"/>
          <p14:tracePt t="233827" x="6134100" y="4356100"/>
          <p14:tracePt t="233844" x="6140450" y="4375150"/>
          <p14:tracePt t="233861" x="6146800" y="4400550"/>
          <p14:tracePt t="233878" x="6146800" y="4419600"/>
          <p14:tracePt t="233895" x="6153150" y="4438650"/>
          <p14:tracePt t="233911" x="6159500" y="4438650"/>
          <p14:tracePt t="233944" x="6159500" y="4445000"/>
          <p14:tracePt t="233986" x="6159500" y="4451350"/>
          <p14:tracePt t="234050" x="6165850" y="4451350"/>
          <p14:tracePt t="234106" x="6172200" y="4445000"/>
          <p14:tracePt t="234155" x="6178550" y="4438650"/>
          <p14:tracePt t="234177" x="6178550" y="4432300"/>
          <p14:tracePt t="234197" x="6184900" y="4432300"/>
          <p14:tracePt t="234211" x="6184900" y="4425950"/>
          <p14:tracePt t="234218" x="6184900" y="4419600"/>
          <p14:tracePt t="234239" x="6184900" y="4413250"/>
          <p14:tracePt t="234267" x="6184900" y="4400550"/>
          <p14:tracePt t="234288" x="6191250" y="4400550"/>
          <p14:tracePt t="234317" x="6197600" y="4400550"/>
          <p14:tracePt t="234338" x="6197600" y="4394200"/>
          <p14:tracePt t="234360" x="6203950" y="4387850"/>
          <p14:tracePt t="234401" x="6203950" y="4381500"/>
          <p14:tracePt t="234429" x="6203950" y="4375150"/>
          <p14:tracePt t="234436" x="6210300" y="4375150"/>
          <p14:tracePt t="234456" x="6210300" y="4368800"/>
          <p14:tracePt t="234492" x="6216650" y="4362450"/>
          <p14:tracePt t="234612" x="6216650" y="4368800"/>
          <p14:tracePt t="234661" x="6216650" y="4375150"/>
          <p14:tracePt t="234668" x="6216650" y="4381500"/>
          <p14:tracePt t="234709" x="6223000" y="4387850"/>
          <p14:tracePt t="234738" x="6223000" y="4394200"/>
          <p14:tracePt t="234752" x="6229350" y="4394200"/>
          <p14:tracePt t="234760" x="6235700" y="4394200"/>
          <p14:tracePt t="234775" x="6242050" y="4394200"/>
          <p14:tracePt t="234791" x="6254750" y="4394200"/>
          <p14:tracePt t="234824" x="6280150" y="4400550"/>
          <p14:tracePt t="234841" x="6292850" y="4413250"/>
          <p14:tracePt t="234857" x="6369050" y="4425950"/>
          <p14:tracePt t="234874" x="6413500" y="4432300"/>
          <p14:tracePt t="234890" x="6451600" y="4432300"/>
          <p14:tracePt t="234907" x="6540500" y="4438650"/>
          <p14:tracePt t="234924" x="6623050" y="4451350"/>
          <p14:tracePt t="234941" x="6654800" y="4451350"/>
          <p14:tracePt t="234957" x="6711950" y="4451350"/>
          <p14:tracePt t="234973" x="6743700" y="4451350"/>
          <p14:tracePt t="234991" x="6769100" y="4445000"/>
          <p14:tracePt t="235007" x="6781800" y="4445000"/>
          <p14:tracePt t="235023" x="6788150" y="4438650"/>
          <p14:tracePt t="235041" x="6800850" y="4432300"/>
          <p14:tracePt t="235057" x="6807200" y="4425950"/>
          <p14:tracePt t="235092" x="6813550" y="4425950"/>
          <p14:tracePt t="235139" x="6819900" y="4419600"/>
          <p14:tracePt t="235229" x="6826250" y="4419600"/>
          <p14:tracePt t="235244" x="6832600" y="4413250"/>
          <p14:tracePt t="235251" x="6838950" y="4413250"/>
          <p14:tracePt t="235265" x="6845300" y="4413250"/>
          <p14:tracePt t="235273" x="6858000" y="4413250"/>
          <p14:tracePt t="235289" x="6864350" y="4413250"/>
          <p14:tracePt t="235306" x="6896100" y="4413250"/>
          <p14:tracePt t="235323" x="6934200" y="4406900"/>
          <p14:tracePt t="235339" x="6965950" y="4400550"/>
          <p14:tracePt t="235356" x="7016750" y="4394200"/>
          <p14:tracePt t="235372" x="7073900" y="4387850"/>
          <p14:tracePt t="235389" x="7092950" y="4387850"/>
          <p14:tracePt t="235406" x="7143750" y="4381500"/>
          <p14:tracePt t="235422" x="7175500" y="4381500"/>
          <p14:tracePt t="235439" x="7188200" y="4381500"/>
          <p14:tracePt t="235455" x="7219950" y="4381500"/>
          <p14:tracePt t="235472" x="7232650" y="4381500"/>
          <p14:tracePt t="235489" x="7245350" y="4381500"/>
          <p14:tracePt t="235505" x="7264400" y="4381500"/>
          <p14:tracePt t="235521" x="7270750" y="4381500"/>
          <p14:tracePt t="235539" x="7283450" y="4381500"/>
          <p14:tracePt t="235555" x="7289800" y="4381500"/>
          <p14:tracePt t="235571" x="7296150" y="4381500"/>
          <p14:tracePt t="235588" x="7308850" y="4381500"/>
          <p14:tracePt t="235605" x="7315200" y="4381500"/>
          <p14:tracePt t="235621" x="7321550" y="4381500"/>
          <p14:tracePt t="235654" x="7327900" y="4381500"/>
          <p14:tracePt t="235674" x="7340600" y="4381500"/>
          <p14:tracePt t="235688" x="7346950" y="4381500"/>
          <p14:tracePt t="235704" x="7366000" y="4375150"/>
          <p14:tracePt t="235722" x="7397750" y="4375150"/>
          <p14:tracePt t="235737" x="7423150" y="4375150"/>
          <p14:tracePt t="235754" x="7448550" y="4375150"/>
          <p14:tracePt t="235771" x="7543800" y="4381500"/>
          <p14:tracePt t="235787" x="7581900" y="4381500"/>
          <p14:tracePt t="235804" x="7620000" y="4381500"/>
          <p14:tracePt t="235820" x="7715250" y="4381500"/>
          <p14:tracePt t="235837" x="7791450" y="4381500"/>
          <p14:tracePt t="235854" x="7842250" y="4387850"/>
          <p14:tracePt t="235870" x="7937500" y="4387850"/>
          <p14:tracePt t="235887" x="8026400" y="4400550"/>
          <p14:tracePt t="235905" x="8108950" y="4406900"/>
          <p14:tracePt t="235920" x="8153400" y="4413250"/>
          <p14:tracePt t="235937" x="8204200" y="4413250"/>
          <p14:tracePt t="235954" x="8267700" y="4413250"/>
          <p14:tracePt t="235970" x="8293100" y="4413250"/>
          <p14:tracePt t="235986" x="8324850" y="4413250"/>
          <p14:tracePt t="236003" x="8401050" y="4413250"/>
          <p14:tracePt t="236020" x="8420100" y="4413250"/>
          <p14:tracePt t="236037" x="8439150" y="4413250"/>
          <p14:tracePt t="236053" x="8502650" y="4413250"/>
          <p14:tracePt t="236069" x="8521700" y="4413250"/>
          <p14:tracePt t="236087" x="8540750" y="4413250"/>
          <p14:tracePt t="236103" x="8553450" y="4413250"/>
          <p14:tracePt t="236136" x="8559800" y="4413250"/>
          <p14:tracePt t="236164" x="8566150" y="4413250"/>
          <p14:tracePt t="236283" x="8559800" y="4413250"/>
          <p14:tracePt t="236375" x="8553450" y="4413250"/>
          <p14:tracePt t="236389" x="8547100" y="4413250"/>
          <p14:tracePt t="236396" x="8534400" y="4413250"/>
          <p14:tracePt t="236405" x="8515350" y="4413250"/>
          <p14:tracePt t="236419" x="8477250" y="4413250"/>
          <p14:tracePt t="236435" x="8413750" y="4413250"/>
          <p14:tracePt t="236452" x="8185150" y="4400550"/>
          <p14:tracePt t="236468" x="7753350" y="4400550"/>
          <p14:tracePt t="236485" x="7410450" y="4381500"/>
          <p14:tracePt t="236502" x="6610350" y="4381500"/>
          <p14:tracePt t="236518" x="5734050" y="4381500"/>
          <p14:tracePt t="236535" x="5314950" y="4368800"/>
          <p14:tracePt t="236552" x="4591050" y="4368800"/>
          <p14:tracePt t="236568" x="4070350" y="4349750"/>
          <p14:tracePt t="236585" x="3905250" y="4337050"/>
          <p14:tracePt t="236601" x="3676650" y="4330700"/>
          <p14:tracePt t="236618" x="3543300" y="4311650"/>
          <p14:tracePt t="236635" x="3473450" y="4292600"/>
          <p14:tracePt t="236651" x="3441700" y="4286250"/>
          <p14:tracePt t="236668" x="3416300" y="4279900"/>
          <p14:tracePt t="236685" x="3359150" y="4254500"/>
          <p14:tracePt t="236701" x="3352800" y="4241800"/>
          <p14:tracePt t="236717" x="3340100" y="4235450"/>
          <p14:tracePt t="236734" x="3321050" y="4216400"/>
          <p14:tracePt t="236750" x="3302000" y="4191000"/>
          <p14:tracePt t="236754" x="3289300" y="4165600"/>
          <p14:tracePt t="236770" x="3282950" y="4146550"/>
          <p14:tracePt t="236784" x="3276600" y="4114800"/>
          <p14:tracePt t="236800" x="3257550" y="4076700"/>
          <p14:tracePt t="236818" x="3251200" y="4025900"/>
          <p14:tracePt t="236834" x="3251200" y="4006850"/>
          <p14:tracePt t="236850" x="3251200" y="3962400"/>
          <p14:tracePt t="236867" x="3282950" y="3930650"/>
          <p14:tracePt t="236884" x="3314700" y="3892550"/>
          <p14:tracePt t="236900" x="3416300" y="3848100"/>
          <p14:tracePt t="236916" x="3594100" y="3822700"/>
          <p14:tracePt t="236933" x="3708400" y="3810000"/>
          <p14:tracePt t="236951" x="3810000" y="3810000"/>
          <p14:tracePt t="236966" x="4057650" y="3835400"/>
          <p14:tracePt t="236984" x="4108450" y="3835400"/>
          <p14:tracePt t="237000" x="4171950" y="3841750"/>
          <p14:tracePt t="237016" x="4184650" y="3841750"/>
          <p14:tracePt t="237033" x="4203700" y="3854450"/>
          <p14:tracePt t="237066" x="4210050" y="3860800"/>
          <p14:tracePt t="237083" x="4216400" y="3867150"/>
          <p14:tracePt t="237100" x="4229100" y="3867150"/>
          <p14:tracePt t="237134" x="4241800" y="3867150"/>
          <p14:tracePt t="237169" x="4248150" y="3867150"/>
          <p14:tracePt t="237231" x="4248150" y="3873500"/>
          <p14:tracePt t="237239" x="4241800" y="3886200"/>
          <p14:tracePt t="237249" x="4235450" y="3898900"/>
          <p14:tracePt t="237266" x="4222750" y="3911600"/>
          <p14:tracePt t="237283" x="4184650" y="3987800"/>
          <p14:tracePt t="237299" x="4171950" y="4025900"/>
          <p14:tracePt t="237317" x="4095750" y="4229100"/>
          <p14:tracePt t="237331" x="4064000" y="4311650"/>
          <p14:tracePt t="237348" x="4025900" y="4394200"/>
          <p14:tracePt t="237365" x="3962400" y="4527550"/>
          <p14:tracePt t="237382" x="3917950" y="4660900"/>
          <p14:tracePt t="237398" x="3886200" y="4718050"/>
          <p14:tracePt t="237416" x="3854450" y="4806950"/>
          <p14:tracePt t="237432" x="3829050" y="4864100"/>
          <p14:tracePt t="237448" x="3822700" y="4895850"/>
          <p14:tracePt t="237465" x="3810000" y="4927600"/>
          <p14:tracePt t="237481" x="3797300" y="4959350"/>
          <p14:tracePt t="237499" x="3790950" y="4959350"/>
          <p14:tracePt t="237515" x="3790950" y="4965700"/>
          <p14:tracePt t="237569" x="3797300" y="4959350"/>
          <p14:tracePt t="237583" x="3803650" y="4953000"/>
          <p14:tracePt t="237591" x="3816350" y="4940300"/>
          <p14:tracePt t="237600" x="3829050" y="4927600"/>
          <p14:tracePt t="237615" x="3841750" y="4902200"/>
          <p14:tracePt t="237631" x="3867150" y="4870450"/>
          <p14:tracePt t="237648" x="3924300" y="4806950"/>
          <p14:tracePt t="237664" x="4000500" y="4699000"/>
          <p14:tracePt t="237681" x="4051300" y="4641850"/>
          <p14:tracePt t="237697" x="4140200" y="4502150"/>
          <p14:tracePt t="237714" x="4216400" y="4343400"/>
          <p14:tracePt t="237731" x="4298950" y="4178300"/>
          <p14:tracePt t="237747" x="4318000" y="4114800"/>
          <p14:tracePt t="237751" x="4337050" y="4057650"/>
          <p14:tracePt t="237764" x="4356100" y="4013200"/>
          <p14:tracePt t="237781" x="4368800" y="3962400"/>
          <p14:tracePt t="237797" x="4375150" y="3943350"/>
          <p14:tracePt t="237814" x="4381500" y="3930650"/>
          <p14:tracePt t="237865" x="4381500" y="3924300"/>
          <p14:tracePt t="237871" x="4375150" y="3924300"/>
          <p14:tracePt t="237914" x="4368800" y="3924300"/>
          <p14:tracePt t="237921" x="4368800" y="3930650"/>
          <p14:tracePt t="237935" x="4362450" y="3937000"/>
          <p14:tracePt t="237946" x="4349750" y="3949700"/>
          <p14:tracePt t="237963" x="4318000" y="3987800"/>
          <p14:tracePt t="237980" x="4292600" y="4019550"/>
          <p14:tracePt t="237996" x="4222750" y="4121150"/>
          <p14:tracePt t="238013" x="4127500" y="4273550"/>
          <p14:tracePt t="238030" x="4089400" y="4362450"/>
          <p14:tracePt t="238047" x="3994150" y="4527550"/>
          <p14:tracePt t="238063" x="3924300" y="4679950"/>
          <p14:tracePt t="238079" x="3898900" y="4743450"/>
          <p14:tracePt t="238096" x="3841750" y="4857750"/>
          <p14:tracePt t="238113" x="3797300" y="4946650"/>
          <p14:tracePt t="238129" x="3784600" y="4978400"/>
          <p14:tracePt t="238146" x="3765550" y="5029200"/>
          <p14:tracePt t="238163" x="3759200" y="5041900"/>
          <p14:tracePt t="238179" x="3759200" y="5048250"/>
          <p14:tracePt t="238230" x="3759200" y="5041900"/>
          <p14:tracePt t="238244" x="3759200" y="5029200"/>
          <p14:tracePt t="238251" x="3771900" y="5016500"/>
          <p14:tracePt t="238266" x="3778250" y="4991100"/>
          <p14:tracePt t="238279" x="3790950" y="4965700"/>
          <p14:tracePt t="238295" x="3848100" y="4864100"/>
          <p14:tracePt t="238312" x="3873500" y="4794250"/>
          <p14:tracePt t="238329" x="3943350" y="4654550"/>
          <p14:tracePt t="238345" x="4006850" y="4495800"/>
          <p14:tracePt t="238363" x="4032250" y="4425950"/>
          <p14:tracePt t="238378" x="4083050" y="4292600"/>
          <p14:tracePt t="238395" x="4108450" y="4184650"/>
          <p14:tracePt t="238413" x="4121150" y="4127500"/>
          <p14:tracePt t="238428" x="4133850" y="4095750"/>
          <p14:tracePt t="238445" x="4140200" y="4057650"/>
          <p14:tracePt t="238463" x="4146550" y="4032250"/>
          <p14:tracePt t="238478" x="4146550" y="4025900"/>
          <p14:tracePt t="238495" x="4146550" y="4019550"/>
          <p14:tracePt t="238511" x="4146550" y="4013200"/>
          <p14:tracePt t="238581" x="4146550" y="4019550"/>
          <p14:tracePt t="238602" x="4140200" y="4025900"/>
          <p14:tracePt t="238616" x="4133850" y="4038600"/>
          <p14:tracePt t="238623" x="4127500" y="4044950"/>
          <p14:tracePt t="238637" x="4121150" y="4051300"/>
          <p14:tracePt t="238647" x="4108450" y="4070350"/>
          <p14:tracePt t="238660" x="4083050" y="4095750"/>
          <p14:tracePt t="238677" x="4032250" y="4210050"/>
          <p14:tracePt t="238694" x="3949700" y="4362450"/>
          <p14:tracePt t="238711" x="3905250" y="4451350"/>
          <p14:tracePt t="238728" x="3816350" y="4616450"/>
          <p14:tracePt t="238744" x="3746500" y="4775200"/>
          <p14:tracePt t="238760" x="3727450" y="4832350"/>
          <p14:tracePt t="238778" x="3695700" y="4895850"/>
          <p14:tracePt t="238793" x="3689350" y="4933950"/>
          <p14:tracePt t="238810" x="3683000" y="4933950"/>
          <p14:tracePt t="238827" x="3683000" y="4940300"/>
          <p14:tracePt t="238855" x="3689350" y="4940300"/>
          <p14:tracePt t="238904" x="3695700" y="4933950"/>
          <p14:tracePt t="238925" x="3702050" y="4927600"/>
          <p14:tracePt t="238975" x="3708400" y="4921250"/>
          <p14:tracePt t="239087" x="3714750" y="4921250"/>
          <p14:tracePt t="239115" x="3721100" y="4921250"/>
          <p14:tracePt t="239143" x="3727450" y="4914900"/>
          <p14:tracePt t="239234" x="3727450" y="4908550"/>
          <p14:tracePt t="239318" x="3733800" y="4908550"/>
          <p14:tracePt t="239375" x="3740150" y="4908550"/>
          <p14:tracePt t="239396" x="3752850" y="4902200"/>
          <p14:tracePt t="239410" x="3759200" y="4895850"/>
          <p14:tracePt t="239417" x="3771900" y="4895850"/>
          <p14:tracePt t="239425" x="3784600" y="4895850"/>
          <p14:tracePt t="239441" x="3803650" y="4889500"/>
          <p14:tracePt t="239458" x="3822700" y="4883150"/>
          <p14:tracePt t="239474" x="3930650" y="4864100"/>
          <p14:tracePt t="239491" x="4121150" y="4851400"/>
          <p14:tracePt t="239508" x="4368800" y="4851400"/>
          <p14:tracePt t="239524" x="4527550" y="4851400"/>
          <p14:tracePt t="239541" x="4870450" y="4857750"/>
          <p14:tracePt t="239558" x="5168900" y="4870450"/>
          <p14:tracePt t="239574" x="5295900" y="4870450"/>
          <p14:tracePt t="239591" x="5511800" y="4857750"/>
          <p14:tracePt t="239608" x="5670550" y="4826000"/>
          <p14:tracePt t="239624" x="5734050" y="4806950"/>
          <p14:tracePt t="239641" x="5835650" y="4768850"/>
          <p14:tracePt t="239657" x="5905500" y="4737100"/>
          <p14:tracePt t="239674" x="5943600" y="4711700"/>
          <p14:tracePt t="239691" x="5981700" y="4679950"/>
          <p14:tracePt t="239707" x="6013450" y="4654550"/>
          <p14:tracePt t="239724" x="6026150" y="4641850"/>
          <p14:tracePt t="239741" x="6038850" y="4635500"/>
          <p14:tracePt t="239757" x="6045200" y="4629150"/>
          <p14:tracePt t="239774" x="6064250" y="4616450"/>
          <p14:tracePt t="239790" x="6076950" y="4597400"/>
          <p14:tracePt t="239807" x="6076950" y="4591050"/>
          <p14:tracePt t="239825" x="6089650" y="4578350"/>
          <p14:tracePt t="239840" x="6089650" y="4572000"/>
          <p14:tracePt t="239857" x="6089650" y="4559300"/>
          <p14:tracePt t="239874" x="6096000" y="4540250"/>
          <p14:tracePt t="239890" x="6102350" y="4533900"/>
          <p14:tracePt t="239906" x="6108700" y="4521200"/>
          <p14:tracePt t="239923" x="6121400" y="4502150"/>
          <p14:tracePt t="239940" x="6134100" y="4470400"/>
          <p14:tracePt t="239956" x="6140450" y="4445000"/>
          <p14:tracePt t="239973" x="6159500" y="4406900"/>
          <p14:tracePt t="239989" x="6184900" y="4368800"/>
          <p14:tracePt t="240007" x="6191250" y="4356100"/>
          <p14:tracePt t="240022" x="6191250" y="4349750"/>
          <p14:tracePt t="240039" x="6191250" y="4343400"/>
          <p14:tracePt t="240056" x="6197600" y="4330700"/>
          <p14:tracePt t="240073" x="6197600" y="4324350"/>
          <p14:tracePt t="240106" x="6197600" y="4318000"/>
          <p14:tracePt t="240162" x="6197600" y="4311650"/>
          <p14:tracePt t="240218" x="6197600" y="4305300"/>
          <p14:tracePt t="240478" x="6191250" y="4311650"/>
          <p14:tracePt t="240499" x="6191250" y="4318000"/>
          <p14:tracePt t="240519" x="6191250" y="4324350"/>
          <p14:tracePt t="240541" x="6191250" y="4330700"/>
          <p14:tracePt t="240562" x="6191250" y="4337050"/>
          <p14:tracePt t="240568" x="6191250" y="4343400"/>
          <p14:tracePt t="240590" x="6191250" y="4349750"/>
          <p14:tracePt t="240611" x="6191250" y="4356100"/>
          <p14:tracePt t="240632" x="6191250" y="4362450"/>
          <p14:tracePt t="240660" x="6191250" y="4368800"/>
          <p14:tracePt t="240682" x="6191250" y="4375150"/>
          <p14:tracePt t="240709" x="6191250" y="4381500"/>
          <p14:tracePt t="240751" x="6184900" y="4387850"/>
          <p14:tracePt t="240885" x="6184900" y="4381500"/>
          <p14:tracePt t="240892" x="6184900" y="4375150"/>
          <p14:tracePt t="240941" x="6184900" y="4368800"/>
          <p14:tracePt t="240969" x="6184900" y="4362450"/>
          <p14:tracePt t="241096" x="6184900" y="4356100"/>
          <p14:tracePt t="241166" x="6184900" y="4349750"/>
          <p14:tracePt t="241293" x="6184900" y="4356100"/>
          <p14:tracePt t="241893" x="6178550" y="4356100"/>
          <p14:tracePt t="241935" x="6178550" y="4362450"/>
          <p14:tracePt t="241956" x="6178550" y="4368800"/>
          <p14:tracePt t="241963" x="6172200" y="4368800"/>
          <p14:tracePt t="242068" x="6178550" y="4368800"/>
          <p14:tracePt t="242096" x="6178550" y="4362450"/>
          <p14:tracePt t="242124" x="6184900" y="4362450"/>
          <p14:tracePt t="242167" x="6184900" y="4356100"/>
          <p14:tracePt t="242195" x="6184900" y="4349750"/>
          <p14:tracePt t="242216" x="6184900" y="4343400"/>
          <p14:tracePt t="242237" x="6184900" y="4337050"/>
          <p14:tracePt t="242265" x="6184900" y="4330700"/>
          <p14:tracePt t="242300" x="6184900" y="4324350"/>
          <p14:tracePt t="242448" x="6184900" y="4330700"/>
          <p14:tracePt t="242455" x="6184900" y="4337050"/>
          <p14:tracePt t="242511" x="6178550" y="4343400"/>
          <p14:tracePt t="242518" x="6172200" y="4343400"/>
          <p14:tracePt t="242546" x="6165850" y="4349750"/>
          <p14:tracePt t="242567" x="6159500" y="4349750"/>
          <p14:tracePt t="242609" x="6153150" y="4349750"/>
          <p14:tracePt t="242631" x="6146800" y="4349750"/>
          <p14:tracePt t="242638" x="6140450" y="4349750"/>
          <p14:tracePt t="242651" x="6134100" y="4349750"/>
          <p14:tracePt t="242663" x="6127750" y="4343400"/>
          <p14:tracePt t="242680" x="6121400" y="4330700"/>
          <p14:tracePt t="242697" x="6108700" y="4324350"/>
          <p14:tracePt t="242714" x="6083300" y="4311650"/>
          <p14:tracePt t="242730" x="6051550" y="4292600"/>
          <p14:tracePt t="242746" x="6038850" y="4279900"/>
          <p14:tracePt t="242764" x="6032500" y="4267200"/>
          <p14:tracePt t="242780" x="6019800" y="4260850"/>
          <p14:tracePt t="242797" x="6013450" y="4254500"/>
          <p14:tracePt t="242813" x="6007100" y="4248150"/>
          <p14:tracePt t="242846" x="6007100" y="4241800"/>
          <p14:tracePt t="242876" x="6007100" y="4235450"/>
          <p14:tracePt t="242897" x="6007100" y="4229100"/>
          <p14:tracePt t="242911" x="6013450" y="4229100"/>
          <p14:tracePt t="242932" x="6019800" y="4229100"/>
          <p14:tracePt t="242947" x="6026150" y="4222750"/>
          <p14:tracePt t="242967" x="6032500" y="4222750"/>
          <p14:tracePt t="242989" x="6045200" y="4216400"/>
          <p14:tracePt t="243003" x="6051550" y="4210050"/>
          <p14:tracePt t="243010" x="6070600" y="4203700"/>
          <p14:tracePt t="243017" x="6083300" y="4197350"/>
          <p14:tracePt t="243032" x="6102350" y="4184650"/>
          <p14:tracePt t="243046" x="6134100" y="4171950"/>
          <p14:tracePt t="243062" x="6191250" y="4152900"/>
          <p14:tracePt t="243079" x="6216650" y="4146550"/>
          <p14:tracePt t="243095" x="6286500" y="4127500"/>
          <p14:tracePt t="243112" x="6324600" y="4121150"/>
          <p14:tracePt t="243129" x="6381750" y="4121150"/>
          <p14:tracePt t="243145" x="6413500" y="4114800"/>
          <p14:tracePt t="243162" x="6451600" y="4114800"/>
          <p14:tracePt t="243178" x="6464300" y="4114800"/>
          <p14:tracePt t="243195" x="6477000" y="4114800"/>
          <p14:tracePt t="243235" x="6470650" y="4114800"/>
          <p14:tracePt t="243245" x="6464300" y="4114800"/>
          <p14:tracePt t="243262" x="6451600" y="4114800"/>
          <p14:tracePt t="243278" x="6438900" y="4121150"/>
          <p14:tracePt t="243294" x="6394450" y="4121150"/>
          <p14:tracePt t="243312" x="6337300" y="4121150"/>
          <p14:tracePt t="243328" x="6299200" y="4127500"/>
          <p14:tracePt t="243345" x="6235700" y="4127500"/>
          <p14:tracePt t="243362" x="6184900" y="4127500"/>
          <p14:tracePt t="243378" x="6159500" y="4127500"/>
          <p14:tracePt t="243394" x="6121400" y="4127500"/>
          <p14:tracePt t="243411" x="6108700" y="4133850"/>
          <p14:tracePt t="243427" x="6102350" y="4133850"/>
          <p14:tracePt t="243551" x="6108700" y="4133850"/>
          <p14:tracePt t="243565" x="6115050" y="4133850"/>
          <p14:tracePt t="243571" x="6121400" y="4127500"/>
          <p14:tracePt t="243580" x="6134100" y="4127500"/>
          <p14:tracePt t="243594" x="6140450" y="4127500"/>
          <p14:tracePt t="243610" x="6146800" y="4127500"/>
          <p14:tracePt t="243627" x="6191250" y="4121150"/>
          <p14:tracePt t="243643" x="6242050" y="4121150"/>
          <p14:tracePt t="243660" x="6267450" y="4121150"/>
          <p14:tracePt t="243677" x="6337300" y="4114800"/>
          <p14:tracePt t="243693" x="6381750" y="4114800"/>
          <p14:tracePt t="243710" x="6407150" y="4114800"/>
          <p14:tracePt t="243726" x="6413500" y="4114800"/>
          <p14:tracePt t="243743" x="6426200" y="4114800"/>
          <p14:tracePt t="243782" x="6419850" y="4114800"/>
          <p14:tracePt t="243793" x="6413500" y="4114800"/>
          <p14:tracePt t="243811" x="6394450" y="4121150"/>
          <p14:tracePt t="243827" x="6381750" y="4121150"/>
          <p14:tracePt t="243843" x="6362700" y="4127500"/>
          <p14:tracePt t="243860" x="6280150" y="4140200"/>
          <p14:tracePt t="243876" x="6248400" y="4146550"/>
          <p14:tracePt t="243893" x="6223000" y="4152900"/>
          <p14:tracePt t="243909" x="6178550" y="4171950"/>
          <p14:tracePt t="243926" x="6140450" y="4178300"/>
          <p14:tracePt t="243943" x="6121400" y="4184650"/>
          <p14:tracePt t="243959" x="6115050" y="4184650"/>
          <p14:tracePt t="243975" x="6108700" y="4191000"/>
          <p14:tracePt t="244000" x="6115050" y="4191000"/>
          <p14:tracePt t="244014" x="6121400" y="4191000"/>
          <p14:tracePt t="244026" x="6127750" y="4191000"/>
          <p14:tracePt t="244045" x="6140450" y="4191000"/>
          <p14:tracePt t="244058" x="6153150" y="4191000"/>
          <p14:tracePt t="244075" x="6184900" y="4184650"/>
          <p14:tracePt t="244092" x="6235700" y="4171950"/>
          <p14:tracePt t="244109" x="6267450" y="4165600"/>
          <p14:tracePt t="244126" x="6318250" y="4159250"/>
          <p14:tracePt t="244143" x="6356350" y="4159250"/>
          <p14:tracePt t="244158" x="6369050" y="4152900"/>
          <p14:tracePt t="244175" x="6381750" y="4152900"/>
          <p14:tracePt t="244192" x="6388100" y="4152900"/>
          <p14:tracePt t="244232" x="6381750" y="4152900"/>
          <p14:tracePt t="244246" x="6369050" y="4152900"/>
          <p14:tracePt t="244258" x="6362700" y="4152900"/>
          <p14:tracePt t="244274" x="6350000" y="4152900"/>
          <p14:tracePt t="244291" x="6337300" y="4152900"/>
          <p14:tracePt t="244308" x="6299200" y="4159250"/>
          <p14:tracePt t="244325" x="6261100" y="4165600"/>
          <p14:tracePt t="244341" x="6242050" y="4171950"/>
          <p14:tracePt t="244359" x="6223000" y="4184650"/>
          <p14:tracePt t="244375" x="6203950" y="4184650"/>
          <p14:tracePt t="244391" x="6197600" y="4191000"/>
          <p14:tracePt t="244442" x="6203950" y="4191000"/>
          <p14:tracePt t="244464" x="6216650" y="4191000"/>
          <p14:tracePt t="244485" x="6229350" y="4191000"/>
          <p14:tracePt t="244492" x="6242050" y="4191000"/>
          <p14:tracePt t="244506" x="6261100" y="4191000"/>
          <p14:tracePt t="244513" x="6273800" y="4191000"/>
          <p14:tracePt t="244527" x="6299200" y="4184650"/>
          <p14:tracePt t="244541" x="6311900" y="4171950"/>
          <p14:tracePt t="244557" x="6350000" y="4165600"/>
          <p14:tracePt t="244574" x="6362700" y="4165600"/>
          <p14:tracePt t="244590" x="6381750" y="4159250"/>
          <p14:tracePt t="244653" x="6369050" y="4159250"/>
          <p14:tracePt t="244667" x="6362700" y="4159250"/>
          <p14:tracePt t="244676" x="6356350" y="4159250"/>
          <p14:tracePt t="244690" x="6343650" y="4159250"/>
          <p14:tracePt t="244706" x="6305550" y="4178300"/>
          <p14:tracePt t="244724" x="6242050" y="4191000"/>
          <p14:tracePt t="244740" x="6216650" y="4197350"/>
          <p14:tracePt t="244756" x="6172200" y="4216400"/>
          <p14:tracePt t="244773" x="6070600" y="4248150"/>
          <p14:tracePt t="244789" x="6038850" y="4254500"/>
          <p14:tracePt t="244806" x="6026150" y="4267200"/>
          <p14:tracePt t="244823" x="5994400" y="4273550"/>
          <p14:tracePt t="244839" x="5975350" y="4279900"/>
          <p14:tracePt t="244842" x="5975350" y="4292600"/>
          <p14:tracePt t="244859" x="5969000" y="4305300"/>
          <p14:tracePt t="245396" x="5892800" y="4330700"/>
          <p14:tracePt t="245403" x="5784850" y="4381500"/>
          <p14:tracePt t="245410" x="5664200" y="4451350"/>
          <p14:tracePt t="245424" x="5556250" y="4527550"/>
          <p14:tracePt t="245438" x="5448300" y="4597400"/>
          <p14:tracePt t="245454" x="5245100" y="4749800"/>
          <p14:tracePt t="245470" x="5162550" y="4832350"/>
          <p14:tracePt t="245487" x="5054600" y="4959350"/>
          <p14:tracePt t="245504" x="4953000" y="5111750"/>
          <p14:tracePt t="245520" x="4914900" y="5194300"/>
          <p14:tracePt t="245537" x="4832350" y="5334000"/>
          <p14:tracePt t="245554" x="4794250" y="5467350"/>
          <p14:tracePt t="245571" x="4787900" y="5505450"/>
          <p14:tracePt t="245587" x="4775200" y="5568950"/>
          <p14:tracePt t="245603" x="4775200" y="5588000"/>
          <p14:tracePt t="245621" x="4781550" y="5626100"/>
          <p14:tracePt t="245636" x="4800600" y="5651500"/>
          <p14:tracePt t="245653" x="4813300" y="5664200"/>
          <p14:tracePt t="245670" x="4851400" y="5689600"/>
          <p14:tracePt t="245686" x="4864100" y="5695950"/>
          <p14:tracePt t="247931" x="4851400" y="5695950"/>
          <p14:tracePt t="247938" x="4806950" y="5676900"/>
          <p14:tracePt t="247952" x="4768850" y="5664200"/>
          <p14:tracePt t="247963" x="4724400" y="5638800"/>
          <p14:tracePt t="247978" x="4667250" y="5607050"/>
          <p14:tracePt t="247995" x="4552950" y="5562600"/>
          <p14:tracePt t="248012" x="4445000" y="5505450"/>
          <p14:tracePt t="248028" x="4387850" y="5480050"/>
          <p14:tracePt t="248045" x="4260850" y="5429250"/>
          <p14:tracePt t="248062" x="4210050" y="5410200"/>
          <p14:tracePt t="248079" x="4019550" y="5353050"/>
          <p14:tracePt t="248094" x="3962400" y="5334000"/>
          <p14:tracePt t="248111" x="3924300" y="5321300"/>
          <p14:tracePt t="248128" x="3816350" y="5289550"/>
          <p14:tracePt t="248145" x="3740150" y="5257800"/>
          <p14:tracePt t="248161" x="3695700" y="5238750"/>
          <p14:tracePt t="248178" x="3587750" y="5213350"/>
          <p14:tracePt t="248194" x="3454400" y="5187950"/>
          <p14:tracePt t="248211" x="3390900" y="5175250"/>
          <p14:tracePt t="248227" x="3257550" y="5149850"/>
          <p14:tracePt t="248244" x="3175000" y="5137150"/>
          <p14:tracePt t="248262" x="3105150" y="5130800"/>
          <p14:tracePt t="248277" x="3079750" y="5124450"/>
          <p14:tracePt t="248294" x="3035300" y="5118100"/>
          <p14:tracePt t="248311" x="2997200" y="5111750"/>
          <p14:tracePt t="248327" x="2984500" y="5105400"/>
          <p14:tracePt t="248345" x="2971800" y="5105400"/>
          <p14:tracePt t="248362" x="2946400" y="5105400"/>
          <p14:tracePt t="248378" x="2940050" y="5105400"/>
          <p14:tracePt t="248397" x="2933700" y="5111750"/>
          <p14:tracePt t="248410" x="2927350" y="5111750"/>
          <p14:tracePt t="248427" x="2914650" y="5130800"/>
          <p14:tracePt t="248445" x="2914650" y="5149850"/>
          <p14:tracePt t="248460" x="2908300" y="5149850"/>
          <p14:tracePt t="248477" x="2908300" y="5156200"/>
          <p14:tracePt t="248494" x="2908300" y="5162550"/>
          <p14:tracePt t="248510" x="2908300" y="5168900"/>
          <p14:tracePt t="248527" x="2908300" y="5175250"/>
          <p14:tracePt t="248563" x="2914650" y="5181600"/>
          <p14:tracePt t="248577" x="2914650" y="5187950"/>
          <p14:tracePt t="248593" x="2927350" y="5194300"/>
          <p14:tracePt t="248627" x="2971800" y="5226050"/>
          <p14:tracePt t="248643" x="3048000" y="5264150"/>
          <p14:tracePt t="248659" x="3098800" y="5295900"/>
          <p14:tracePt t="248677" x="3251200" y="5353050"/>
          <p14:tracePt t="248693" x="3327400" y="5372100"/>
          <p14:tracePt t="248709" x="3511550" y="5422900"/>
          <p14:tracePt t="248726" x="3683000" y="5461000"/>
          <p14:tracePt t="248742" x="3759200" y="5486400"/>
          <p14:tracePt t="248760" x="3892550" y="5492750"/>
          <p14:tracePt t="248776" x="4006850" y="5511800"/>
          <p14:tracePt t="248792" x="4057650" y="5511800"/>
          <p14:tracePt t="248809" x="4121150" y="5518150"/>
          <p14:tracePt t="248825" x="4165600" y="5518150"/>
          <p14:tracePt t="248842" x="4178300" y="5524500"/>
          <p14:tracePt t="248859" x="4203700" y="5530850"/>
          <p14:tracePt t="248875" x="4216400" y="5530850"/>
          <p14:tracePt t="248892" x="4222750" y="5530850"/>
          <p14:tracePt t="248957" x="4229100" y="5530850"/>
          <p14:tracePt t="249048" x="4229100" y="5537200"/>
          <p14:tracePt t="249062" x="4235450" y="5537200"/>
          <p14:tracePt t="249069" x="4241800" y="5537200"/>
          <p14:tracePt t="249638" x="4229100" y="5575300"/>
          <p14:tracePt t="249645" x="4197350" y="5626100"/>
          <p14:tracePt t="249659" x="4165600" y="5676900"/>
          <p14:tracePt t="249672" x="4146550" y="5715000"/>
          <p14:tracePt t="249689" x="4114800" y="5791200"/>
          <p14:tracePt t="249706" x="4095750" y="5822950"/>
          <p14:tracePt t="249723" x="4083050" y="5867400"/>
          <p14:tracePt t="249739" x="4076700" y="5899150"/>
          <p14:tracePt t="249756" x="4070350" y="5911850"/>
          <p14:tracePt t="249772" x="4070350" y="5943600"/>
          <p14:tracePt t="249789" x="4070350" y="5962650"/>
          <p14:tracePt t="249806" x="4083050" y="5975350"/>
          <p14:tracePt t="249822" x="4102100" y="6000750"/>
          <p14:tracePt t="249839" x="4152900" y="6032500"/>
          <p14:tracePt t="249856" x="4241800" y="6064250"/>
          <p14:tracePt t="249872" x="4298950" y="6096000"/>
          <p14:tracePt t="249888" x="4349750" y="6102350"/>
          <p14:tracePt t="249892" x="4419600" y="6121400"/>
          <p14:tracePt t="249905" x="4514850" y="6146800"/>
          <p14:tracePt t="249922" x="4552950" y="6146800"/>
          <p14:tracePt t="249938" x="4584700" y="6153150"/>
          <p14:tracePt t="249955" x="4616450" y="6153150"/>
          <p14:tracePt t="249972" x="4641850" y="6153150"/>
          <p14:tracePt t="250004" x="4654550" y="6153150"/>
          <p14:tracePt t="250088" x="4648200" y="6153150"/>
          <p14:tracePt t="250109" x="4641850" y="6153150"/>
          <p14:tracePt t="250116" x="4629150" y="6153150"/>
          <p14:tracePt t="250129" x="4622800" y="6146800"/>
          <p14:tracePt t="250139" x="4616450" y="6146800"/>
          <p14:tracePt t="250155" x="4591050" y="6140450"/>
          <p14:tracePt t="250172" x="4514850" y="6140450"/>
          <p14:tracePt t="250188" x="4387850" y="6127750"/>
          <p14:tracePt t="250205" x="4311650" y="6127750"/>
          <p14:tracePt t="250221" x="4127500" y="6108700"/>
          <p14:tracePt t="250237" x="4038600" y="6108700"/>
          <p14:tracePt t="250254" x="3822700" y="6096000"/>
          <p14:tracePt t="250271" x="3625850" y="6096000"/>
          <p14:tracePt t="250287" x="3530600" y="6089650"/>
          <p14:tracePt t="250305" x="3378200" y="6089650"/>
          <p14:tracePt t="250321" x="3263900" y="6089650"/>
          <p14:tracePt t="250337" x="3213100" y="6089650"/>
          <p14:tracePt t="250353" x="3130550" y="6102350"/>
          <p14:tracePt t="250370" x="3054350" y="6102350"/>
          <p14:tracePt t="250387" x="3003550" y="6102350"/>
          <p14:tracePt t="250404" x="2940050" y="6089650"/>
          <p14:tracePt t="250420" x="2895600" y="6076950"/>
          <p14:tracePt t="250437" x="2876550" y="6070600"/>
          <p14:tracePt t="250453" x="2838450" y="6057900"/>
          <p14:tracePt t="250470" x="2794000" y="6032500"/>
          <p14:tracePt t="250487" x="2774950" y="6026150"/>
          <p14:tracePt t="250504" x="2730500" y="5994400"/>
          <p14:tracePt t="250520" x="2705100" y="5975350"/>
          <p14:tracePt t="250537" x="2660650" y="5924550"/>
          <p14:tracePt t="250553" x="2616200" y="5810250"/>
          <p14:tracePt t="250569" x="2584450" y="5734050"/>
          <p14:tracePt t="250587" x="2565400" y="5499100"/>
          <p14:tracePt t="250603" x="2571750" y="5219700"/>
          <p14:tracePt t="250620" x="2590800" y="5048250"/>
          <p14:tracePt t="250636" x="2660650" y="4673600"/>
          <p14:tracePt t="250653" x="2717800" y="4356100"/>
          <p14:tracePt t="250669" x="2736850" y="4222750"/>
          <p14:tracePt t="250686" x="2794000" y="4019550"/>
          <p14:tracePt t="250703" x="2813050" y="3924300"/>
          <p14:tracePt t="250720" x="2870200" y="3689350"/>
          <p14:tracePt t="250736" x="2889250" y="3625850"/>
          <p14:tracePt t="250753" x="2927350" y="3486150"/>
          <p14:tracePt t="250770" x="2971800" y="3365500"/>
          <p14:tracePt t="250786" x="3009900" y="3321050"/>
          <p14:tracePt t="250803" x="3048000" y="3282950"/>
          <p14:tracePt t="250819" x="3225800" y="3181350"/>
          <p14:tracePt t="250836" x="3282950" y="3162300"/>
          <p14:tracePt t="250853" x="3352800" y="3155950"/>
          <p14:tracePt t="250868" x="3384550" y="3155950"/>
          <p14:tracePt t="250885" x="3422650" y="3175000"/>
          <p14:tracePt t="250903" x="3479800" y="3244850"/>
          <p14:tracePt t="250918" x="3511550" y="3302000"/>
          <p14:tracePt t="250935" x="3549650" y="3371850"/>
          <p14:tracePt t="250953" x="3606800" y="3517900"/>
          <p14:tracePt t="250968" x="3663950" y="3759200"/>
          <p14:tracePt t="250985" x="3683000" y="4038600"/>
          <p14:tracePt t="251002" x="3657600" y="4324350"/>
          <p14:tracePt t="251018" x="3625850" y="4470400"/>
          <p14:tracePt t="251035" x="3524250" y="4813300"/>
          <p14:tracePt t="251052" x="3397250" y="5137150"/>
          <p14:tracePt t="251068" x="3340100" y="5283200"/>
          <p14:tracePt t="251085" x="3276600" y="5378450"/>
          <p14:tracePt t="251101" x="3073400" y="5556250"/>
          <p14:tracePt t="251117" x="3003550" y="5594350"/>
          <p14:tracePt t="251135" x="2933700" y="5632450"/>
          <p14:tracePt t="251151" x="2882900" y="5638800"/>
          <p14:tracePt t="251168" x="2876550" y="5638800"/>
          <p14:tracePt t="251184" x="2857500" y="5613400"/>
          <p14:tracePt t="251201" x="2851150" y="5581650"/>
          <p14:tracePt t="251217" x="2851150" y="5467350"/>
          <p14:tracePt t="251234" x="2863850" y="5219700"/>
          <p14:tracePt t="251251" x="2889250" y="5029200"/>
          <p14:tracePt t="251268" x="3048000" y="4457700"/>
          <p14:tracePt t="251284" x="3136900" y="4127500"/>
          <p14:tracePt t="251300" x="3359150" y="3422650"/>
          <p14:tracePt t="251317" x="3606800" y="2762250"/>
          <p14:tracePt t="251333" x="3816350" y="2324100"/>
          <p14:tracePt t="251350" x="3898900" y="2190750"/>
          <p14:tracePt t="251367" x="4051300" y="2044700"/>
          <p14:tracePt t="251384" x="4216400" y="1968500"/>
          <p14:tracePt t="251400" x="4292600" y="1949450"/>
          <p14:tracePt t="251417" x="4425950" y="1949450"/>
          <p14:tracePt t="251433" x="4483100" y="1987550"/>
          <p14:tracePt t="251451" x="4648200" y="2305050"/>
          <p14:tracePt t="251466" x="4673600" y="2432050"/>
          <p14:tracePt t="251483" x="4673600" y="2584450"/>
          <p14:tracePt t="251500" x="4610100" y="2978150"/>
          <p14:tracePt t="251516" x="4425950" y="3486150"/>
          <p14:tracePt t="251533" x="4292600" y="3689350"/>
          <p14:tracePt t="251550" x="4076700" y="3987800"/>
          <p14:tracePt t="251566" x="3898900" y="4152900"/>
          <p14:tracePt t="251584" x="3816350" y="4229100"/>
          <p14:tracePt t="251599" x="3670300" y="4349750"/>
          <p14:tracePt t="251616" x="3581400" y="4432300"/>
          <p14:tracePt t="251633" x="3486150" y="4508500"/>
          <p14:tracePt t="251649" x="3467100" y="4527550"/>
          <p14:tracePt t="251666" x="3422650" y="4572000"/>
          <p14:tracePt t="251683" x="3390900" y="4616450"/>
          <p14:tracePt t="251699" x="3384550" y="4635500"/>
          <p14:tracePt t="251715" x="3378200" y="4660900"/>
          <p14:tracePt t="251732" x="3365500" y="4756150"/>
          <p14:tracePt t="251749" x="3365500" y="4806950"/>
          <p14:tracePt t="251766" x="3365500" y="4864100"/>
          <p14:tracePt t="251782" x="3403600" y="5003800"/>
          <p14:tracePt t="251799" x="3486150" y="5181600"/>
          <p14:tracePt t="251816" x="3625850" y="5410200"/>
          <p14:tracePt t="251832" x="3727450" y="5518150"/>
          <p14:tracePt t="251848" x="3860800" y="5664200"/>
          <p14:tracePt t="251865" x="4387850" y="6115050"/>
          <p14:tracePt t="251882" x="4603750" y="6286500"/>
          <p14:tracePt t="251898" x="4908550" y="6477000"/>
          <p14:tracePt t="251915" x="5080000" y="6546850"/>
          <p14:tracePt t="251931" x="5137150" y="6565900"/>
          <p14:tracePt t="251949" x="5200650" y="6572250"/>
          <p14:tracePt t="251964" x="5213350" y="6572250"/>
          <p14:tracePt t="251981" x="5219700" y="6572250"/>
          <p14:tracePt t="251998" x="5226050" y="6565900"/>
          <p14:tracePt t="252014" x="5232400" y="6553200"/>
          <p14:tracePt t="252031" x="5232400" y="6540500"/>
          <p14:tracePt t="252048" x="5238750" y="6540500"/>
          <p14:tracePt t="252064" x="5238750" y="6534150"/>
          <p14:tracePt t="252081" x="5238750" y="6527800"/>
          <p14:tracePt t="252098" x="5238750" y="6521450"/>
          <p14:tracePt t="252114" x="5238750" y="6508750"/>
          <p14:tracePt t="252131" x="5232400" y="6496050"/>
          <p14:tracePt t="252148" x="5219700" y="6489700"/>
          <p14:tracePt t="252165" x="5219700" y="6483350"/>
          <p14:tracePt t="252181" x="5207000" y="6477000"/>
          <p14:tracePt t="252197" x="5181600" y="6457950"/>
          <p14:tracePt t="252214" x="5162550" y="6438900"/>
          <p14:tracePt t="252231" x="5111750" y="6413500"/>
          <p14:tracePt t="252247" x="5067300" y="6388100"/>
          <p14:tracePt t="252264" x="4991100" y="6350000"/>
          <p14:tracePt t="252280" x="4927600" y="6324600"/>
          <p14:tracePt t="252297" x="4876800" y="6305550"/>
          <p14:tracePt t="252314" x="4845050" y="6286500"/>
          <p14:tracePt t="252330" x="4832350" y="6280150"/>
          <p14:tracePt t="252347" x="4819650" y="6273800"/>
          <p14:tracePt t="252364" x="4800600" y="6261100"/>
          <p14:tracePt t="252396" x="4794250" y="6254750"/>
          <p14:tracePt t="252413" x="4794250" y="6248400"/>
          <p14:tracePt t="252430" x="4794250" y="6235700"/>
          <p14:tracePt t="252446" x="4800600" y="6229350"/>
          <p14:tracePt t="252463" x="4832350" y="6203950"/>
          <p14:tracePt t="252479" x="4908550" y="6153150"/>
          <p14:tracePt t="252497" x="5067300" y="6083300"/>
          <p14:tracePt t="252513" x="5187950" y="6051550"/>
          <p14:tracePt t="252529" x="5441950" y="6007100"/>
          <p14:tracePt t="252547" x="5695950" y="5988050"/>
          <p14:tracePt t="252563" x="5810250" y="5975350"/>
          <p14:tracePt t="252579" x="6026150" y="5975350"/>
          <p14:tracePt t="252596" x="6102350" y="5975350"/>
          <p14:tracePt t="252612" x="6153150" y="5975350"/>
          <p14:tracePt t="252629" x="6235700" y="5988050"/>
          <p14:tracePt t="252646" x="6286500" y="5988050"/>
          <p14:tracePt t="252662" x="6311900" y="5988050"/>
          <p14:tracePt t="252679" x="6324600" y="5988050"/>
          <p14:tracePt t="252695" x="6330950" y="5988050"/>
          <p14:tracePt t="252712" x="6337300" y="5988050"/>
          <p14:tracePt t="252729" x="6343650" y="5988050"/>
          <p14:tracePt t="252827" x="6343650" y="5994400"/>
          <p14:tracePt t="252848" x="6337300" y="5994400"/>
          <p14:tracePt t="252877" x="6330950" y="5994400"/>
          <p14:tracePt t="252898" x="6324600" y="5994400"/>
          <p14:tracePt t="252925" x="6318250" y="599440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808080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	cat f  |  awk 'print'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</a:rPr>
              <a:t>cat f  |  awk '{x++}x%2'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rgbClr val="3333CC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rgbClr val="3333CC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 	</a:t>
            </a:r>
            <a:r>
              <a:rPr lang="en-US" altLang="zh-TW" sz="2400" u="sng" dirty="0">
                <a:solidFill>
                  <a:srgbClr val="FF0000"/>
                </a:solidFill>
                <a:ea typeface="新細明體" pitchFamily="18" charset="-120"/>
              </a:rPr>
              <a:t>cat f  |  awk '++x%2'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ea typeface="新細明體" pitchFamily="18" charset="-120"/>
                <a:sym typeface="Wingdings" pitchFamily="2" charset="2"/>
              </a:rPr>
              <a:t>	   </a:t>
            </a:r>
            <a:r>
              <a:rPr lang="en-US" altLang="zh-TW" sz="2400" b="1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533400" y="838200"/>
            <a:ext cx="8001000" cy="495300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altLang="zh-TW" sz="2800" dirty="0">
                <a:solidFill>
                  <a:srgbClr val="3333CC"/>
                </a:solidFill>
                <a:latin typeface="Arial"/>
              </a:rPr>
              <a:t>awk '{x++}x%2'</a:t>
            </a:r>
            <a:r>
              <a:rPr lang="en-US" altLang="zh-TW" sz="2800" dirty="0">
                <a:solidFill>
                  <a:srgbClr val="3333CC"/>
                </a:solidFill>
                <a:latin typeface="Arial"/>
                <a:sym typeface="Wingdings" pitchFamily="2" charset="2"/>
              </a:rPr>
              <a:t> </a:t>
            </a:r>
            <a:r>
              <a:rPr lang="en-US" altLang="zh-TW" sz="2800" b="1" dirty="0">
                <a:solidFill>
                  <a:srgbClr val="3333CC"/>
                </a:solidFill>
                <a:latin typeface="Arial"/>
                <a:sym typeface="Wingdings" pitchFamily="2" charset="2"/>
              </a:rPr>
              <a:t>?</a:t>
            </a:r>
          </a:p>
          <a:p>
            <a:pPr algn="ctr" eaLnBrk="1" hangingPunct="1"/>
            <a:r>
              <a:rPr lang="en-US" altLang="zh-TW" sz="2000" b="1" dirty="0">
                <a:solidFill>
                  <a:srgbClr val="3333CC"/>
                </a:solidFill>
                <a:latin typeface="Arial"/>
                <a:sym typeface="Wingdings" pitchFamily="2" charset="2"/>
              </a:rPr>
              <a:t> 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BEGIN{x=0}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1{x++}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2{print}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1{x++}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2{print}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 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{x++}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333399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333399"/>
                </a:solidFill>
                <a:latin typeface="Lucida Console" panose="020B0609040504020204" pitchFamily="49" charset="0"/>
              </a:rPr>
              <a:t>2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seq</a:t>
            </a:r>
            <a:r>
              <a:rPr kumimoji="1" lang="zh-TW" altLang="en-US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2|awk</a:t>
            </a:r>
            <a:r>
              <a:rPr kumimoji="1" lang="en-US" altLang="zh-TW" sz="18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kumimoji="1" lang="en-US" altLang="zh-TW" dirty="0">
                <a:solidFill>
                  <a:srgbClr val="009900"/>
                </a:solidFill>
                <a:latin typeface="Lucida Console" panose="020B0609040504020204" pitchFamily="49" charset="0"/>
              </a:rPr>
              <a:t>{x++}</a:t>
            </a: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x</a:t>
            </a:r>
            <a:r>
              <a:rPr kumimoji="1" lang="en-US" altLang="zh-TW" dirty="0">
                <a:solidFill>
                  <a:srgbClr val="7030A0"/>
                </a:solidFill>
                <a:cs typeface="Times New Roman" panose="02020603050405020304" pitchFamily="18" charset="0"/>
              </a:rPr>
              <a:t>%</a:t>
            </a:r>
            <a:r>
              <a:rPr kumimoji="1"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2</a:t>
            </a: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5000"/>
              </a:lnSpc>
            </a:pPr>
            <a:r>
              <a:rPr kumimoji="1" lang="en-US" altLang="zh-TW" sz="2800" dirty="0">
                <a:solidFill>
                  <a:srgbClr val="000000"/>
                </a:solidFill>
                <a:cs typeface="Times New Roman" panose="02020603050405020304" pitchFamily="18" charset="0"/>
              </a:rPr>
              <a:t>%</a:t>
            </a:r>
            <a:endParaRPr kumimoji="1"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99110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95"/>
    </mc:Choice>
    <mc:Fallback>
      <p:transition spd="slow" advTm="37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2698" x="4819650" y="6267450"/>
          <p14:tracePt t="2712" x="4832350" y="6261100"/>
          <p14:tracePt t="2719" x="4845050" y="6254750"/>
          <p14:tracePt t="2736" x="4857750" y="6248400"/>
          <p14:tracePt t="2749" x="4870450" y="6242050"/>
          <p14:tracePt t="2766" x="4908550" y="6229350"/>
          <p14:tracePt t="2783" x="4953000" y="6223000"/>
          <p14:tracePt t="2799" x="4978400" y="6210300"/>
          <p14:tracePt t="2815" x="5016500" y="6197600"/>
          <p14:tracePt t="2832" x="5060950" y="6178550"/>
          <p14:tracePt t="2849" x="5080000" y="6165850"/>
          <p14:tracePt t="2866" x="5124450" y="6146800"/>
          <p14:tracePt t="2882" x="5156200" y="6134100"/>
          <p14:tracePt t="2899" x="5181600" y="6127750"/>
          <p14:tracePt t="2916" x="5207000" y="6115050"/>
          <p14:tracePt t="2932" x="5232400" y="6083300"/>
          <p14:tracePt t="2949" x="5238750" y="6083300"/>
          <p14:tracePt t="2966" x="5257800" y="6070600"/>
          <p14:tracePt t="2982" x="5264150" y="6064250"/>
          <p14:tracePt t="2998" x="5270500" y="6057900"/>
          <p14:tracePt t="3015" x="5276850" y="6057900"/>
          <p14:tracePt t="3032" x="5283200" y="6057900"/>
          <p14:tracePt t="3051" x="5283200" y="6051550"/>
          <p14:tracePt t="3091" x="5289550" y="6051550"/>
          <p14:tracePt t="3112" x="5295900" y="6045200"/>
          <p14:tracePt t="3155" x="5302250" y="6045200"/>
          <p14:tracePt t="3183" x="5308600" y="6038850"/>
          <p14:tracePt t="3189" x="5314950" y="6038850"/>
          <p14:tracePt t="3204" x="5321300" y="6038850"/>
          <p14:tracePt t="3232" x="5327650" y="6032500"/>
          <p14:tracePt t="3246" x="5334000" y="6032500"/>
          <p14:tracePt t="3281" x="5340350" y="6032500"/>
          <p14:tracePt t="3295" x="5346700" y="6026150"/>
          <p14:tracePt t="3302" x="5353050" y="6026150"/>
          <p14:tracePt t="3317" x="5359400" y="6026150"/>
          <p14:tracePt t="3331" x="5384800" y="6026150"/>
          <p14:tracePt t="3347" x="5397500" y="6019800"/>
          <p14:tracePt t="3364" x="5416550" y="6019800"/>
          <p14:tracePt t="3380" x="5454650" y="6013450"/>
          <p14:tracePt t="3397" x="5499100" y="6007100"/>
          <p14:tracePt t="3414" x="5537200" y="6007100"/>
          <p14:tracePt t="3431" x="5568950" y="6007100"/>
          <p14:tracePt t="3447" x="5619750" y="6007100"/>
          <p14:tracePt t="3464" x="5664200" y="6019800"/>
          <p14:tracePt t="3481" x="5689600" y="6019800"/>
          <p14:tracePt t="3497" x="5734050" y="6026150"/>
          <p14:tracePt t="3513" x="5797550" y="6038850"/>
          <p14:tracePt t="3530" x="5816600" y="6038850"/>
          <p14:tracePt t="3547" x="5867400" y="6045200"/>
          <p14:tracePt t="3564" x="5911850" y="6051550"/>
          <p14:tracePt t="3580" x="5937250" y="6051550"/>
          <p14:tracePt t="3597" x="5975350" y="6051550"/>
          <p14:tracePt t="3613" x="6026150" y="6045200"/>
          <p14:tracePt t="3629" x="6045200" y="6038850"/>
          <p14:tracePt t="6989" x="6013450" y="6038850"/>
          <p14:tracePt t="7004" x="6000750" y="6038850"/>
          <p14:tracePt t="7010" x="5988050" y="6038850"/>
          <p14:tracePt t="7025" x="5975350" y="6038850"/>
          <p14:tracePt t="7034" x="5962650" y="6038850"/>
          <p14:tracePt t="7051" x="5943600" y="6038850"/>
          <p14:tracePt t="7068" x="5911850" y="6045200"/>
          <p14:tracePt t="7084" x="5880100" y="6057900"/>
          <p14:tracePt t="7101" x="5835650" y="6064250"/>
          <p14:tracePt t="7117" x="5816600" y="6070600"/>
          <p14:tracePt t="7134" x="5784850" y="6083300"/>
          <p14:tracePt t="7151" x="5689600" y="6096000"/>
          <p14:tracePt t="7167" x="5645150" y="6102350"/>
          <p14:tracePt t="7184" x="5600700" y="6121400"/>
          <p14:tracePt t="7201" x="5492750" y="6146800"/>
          <p14:tracePt t="7217" x="5359400" y="6184900"/>
          <p14:tracePt t="7234" x="5283200" y="6197600"/>
          <p14:tracePt t="7250" x="5149850" y="6242050"/>
          <p14:tracePt t="7267" x="4984750" y="6305550"/>
          <p14:tracePt t="7284" x="4813300" y="6388100"/>
          <p14:tracePt t="7300" x="4718050" y="6426200"/>
          <p14:tracePt t="7317" x="4533900" y="6521450"/>
          <p14:tracePt t="7334" x="4375150" y="6604000"/>
          <p14:tracePt t="7350" x="4305300" y="6642100"/>
          <p14:tracePt t="7366" x="4140200" y="6699250"/>
          <p14:tracePt t="7383" x="3987800" y="6743700"/>
          <p14:tracePt t="7400" x="3905250" y="6750050"/>
          <p14:tracePt t="7417" x="3797300" y="6775450"/>
          <p14:tracePt t="7433" x="3721100" y="6775450"/>
          <p14:tracePt t="7450" x="3683000" y="6775450"/>
          <p14:tracePt t="7467" x="3651250" y="6775450"/>
          <p14:tracePt t="7483" x="3568700" y="6762750"/>
          <p14:tracePt t="7500" x="3498850" y="6750050"/>
          <p14:tracePt t="7517" x="3429000" y="6737350"/>
          <p14:tracePt t="7533" x="3390900" y="6718300"/>
          <p14:tracePt t="7549" x="3321050" y="6711950"/>
          <p14:tracePt t="7566" x="3270250" y="6692900"/>
          <p14:tracePt t="7582" x="3238500" y="6680200"/>
          <p14:tracePt t="7600" x="3181350" y="6667500"/>
          <p14:tracePt t="7616" x="3117850" y="6642100"/>
          <p14:tracePt t="7633" x="3092450" y="6635750"/>
          <p14:tracePt t="7650" x="3028950" y="6623050"/>
          <p14:tracePt t="7665" x="2984500" y="6610350"/>
          <p14:tracePt t="7682" x="2952750" y="6591300"/>
          <p14:tracePt t="7699" x="2914650" y="6578600"/>
          <p14:tracePt t="7716" x="2876550" y="6565900"/>
          <p14:tracePt t="7733" x="2838450" y="6553200"/>
          <p14:tracePt t="7749" x="2825750" y="6546850"/>
          <p14:tracePt t="7765" x="2813050" y="6534150"/>
          <p14:tracePt t="7783" x="2794000" y="6521450"/>
          <p14:tracePt t="7798" x="2794000" y="6515100"/>
          <p14:tracePt t="7815" x="2787650" y="6508750"/>
          <p14:tracePt t="7833" x="2781300" y="6508750"/>
          <p14:tracePt t="7848" x="2774950" y="6502400"/>
          <p14:tracePt t="7865" x="2768600" y="6496050"/>
          <p14:tracePt t="7944" x="2774950" y="6502400"/>
          <p14:tracePt t="7986" x="2781300" y="6508750"/>
          <p14:tracePt t="7993" x="2787650" y="6508750"/>
          <p14:tracePt t="8015" x="2794000" y="6515100"/>
          <p14:tracePt t="8036" x="2794000" y="6521450"/>
          <p14:tracePt t="8049" x="2800350" y="6527800"/>
          <p14:tracePt t="8057" x="2806700" y="6534150"/>
          <p14:tracePt t="8064" x="2819400" y="6546850"/>
          <p14:tracePt t="8081" x="2832100" y="6559550"/>
          <p14:tracePt t="8098" x="2857500" y="6578600"/>
          <p14:tracePt t="8114" x="2978150" y="6667500"/>
          <p14:tracePt t="8131" x="3022600" y="6692900"/>
          <p14:tracePt t="8148" x="3124200" y="6756400"/>
          <p14:tracePt t="8164" x="3181350" y="6794500"/>
          <p14:tracePt t="8181" x="3270250" y="6838950"/>
          <p14:tracePt t="8197" x="3333750" y="6851650"/>
          <p14:tracePt t="8214" x="3365500" y="6851650"/>
          <p14:tracePt t="8230" x="3397250" y="6851650"/>
          <p14:tracePt t="8247" x="3422650" y="6851650"/>
          <p14:tracePt t="8263" x="3435350" y="6851650"/>
          <p14:tracePt t="8281" x="3454400" y="6845300"/>
          <p14:tracePt t="8297" x="3473450" y="6826250"/>
          <p14:tracePt t="8313" x="3498850" y="6819900"/>
          <p14:tracePt t="8331" x="3549650" y="6794500"/>
          <p14:tracePt t="8347" x="3632200" y="6762750"/>
          <p14:tracePt t="8364" x="3670300" y="6737350"/>
          <p14:tracePt t="8380" x="3740150" y="6692900"/>
          <p14:tracePt t="8396" x="3784600" y="6680200"/>
          <p14:tracePt t="8413" x="3860800" y="6623050"/>
          <p14:tracePt t="8430" x="3937000" y="6584950"/>
          <p14:tracePt t="8446" x="3962400" y="6572250"/>
          <p14:tracePt t="8463" x="4013200" y="6534150"/>
          <p14:tracePt t="8480" x="4064000" y="6508750"/>
          <p14:tracePt t="8496" x="4076700" y="6496050"/>
          <p14:tracePt t="8513" x="4114800" y="6470650"/>
          <p14:tracePt t="8529" x="4133850" y="6451600"/>
          <p14:tracePt t="8546" x="4140200" y="6445250"/>
          <p14:tracePt t="8563" x="4146550" y="6426200"/>
          <p14:tracePt t="8580" x="4152900" y="6407150"/>
          <p14:tracePt t="8596" x="4152900" y="6394450"/>
          <p14:tracePt t="8612" x="4159250" y="6369050"/>
          <p14:tracePt t="8629" x="4159250" y="6350000"/>
          <p14:tracePt t="8646" x="4159250" y="6311900"/>
          <p14:tracePt t="8662" x="4159250" y="6292850"/>
          <p14:tracePt t="8679" x="4159250" y="6273800"/>
          <p14:tracePt t="8696" x="4165600" y="6210300"/>
          <p14:tracePt t="8712" x="4171950" y="6191250"/>
          <p14:tracePt t="8729" x="4171950" y="6172200"/>
          <p14:tracePt t="8745" x="4178300" y="6153150"/>
          <p14:tracePt t="8762" x="4184650" y="6140450"/>
          <p14:tracePt t="8779" x="4191000" y="6134100"/>
          <p14:tracePt t="8795" x="4191000" y="6121400"/>
          <p14:tracePt t="13045" x="4191000" y="6140450"/>
          <p14:tracePt t="13052" x="4178300" y="6172200"/>
          <p14:tracePt t="13064" x="4159250" y="6216650"/>
          <p14:tracePt t="13081" x="4108450" y="6305550"/>
          <p14:tracePt t="13097" x="4083050" y="6350000"/>
          <p14:tracePt t="13113" x="4044950" y="6407150"/>
          <p14:tracePt t="13130" x="3956050" y="6508750"/>
          <p14:tracePt t="13146" x="3943350" y="6521450"/>
          <p14:tracePt t="13164" x="3917950" y="6540500"/>
          <p14:tracePt t="13180" x="3905250" y="6546850"/>
          <p14:tracePt t="13197" x="3892550" y="6546850"/>
          <p14:tracePt t="13214" x="3886200" y="6546850"/>
          <p14:tracePt t="13256" x="3879850" y="6546850"/>
          <p14:tracePt t="13396" x="3879850" y="6540500"/>
          <p14:tracePt t="13431" x="3879850" y="6534150"/>
          <p14:tracePt t="13501" x="3879850" y="6527800"/>
          <p14:tracePt t="13607" x="3886200" y="6527800"/>
          <p14:tracePt t="13642" x="3892550" y="6527800"/>
          <p14:tracePt t="13691" x="3898900" y="6521450"/>
          <p14:tracePt t="13796" x="3905250" y="6521450"/>
          <p14:tracePt t="13874" x="3911600" y="6521450"/>
          <p14:tracePt t="13923" x="3917950" y="6521450"/>
          <p14:tracePt t="15980" x="3873500" y="6534150"/>
          <p14:tracePt t="15994" x="3810000" y="6546850"/>
          <p14:tracePt t="16001" x="3746500" y="6553200"/>
          <p14:tracePt t="16008" x="3689350" y="6559550"/>
          <p14:tracePt t="16023" x="3651250" y="6572250"/>
          <p14:tracePt t="16037" x="3619500" y="6572250"/>
          <p14:tracePt t="16053" x="3562350" y="6578600"/>
          <p14:tracePt t="16070" x="3536950" y="6578600"/>
          <p14:tracePt t="16086" x="3479800" y="6578600"/>
          <p14:tracePt t="16103" x="3409950" y="6578600"/>
          <p14:tracePt t="16121" x="3327400" y="6572250"/>
          <p14:tracePt t="16136" x="3276600" y="6559550"/>
          <p14:tracePt t="16153" x="3181350" y="6540500"/>
          <p14:tracePt t="16170" x="3098800" y="6534150"/>
          <p14:tracePt t="16186" x="3067050" y="6534150"/>
          <p14:tracePt t="16203" x="3041650" y="6534150"/>
          <p14:tracePt t="16219" x="2978150" y="6534150"/>
          <p14:tracePt t="16236" x="2965450" y="6534150"/>
          <p14:tracePt t="16253" x="2952750" y="6540500"/>
          <p14:tracePt t="16269" x="2946400" y="6540500"/>
          <p14:tracePt t="16304" x="2946400" y="6546850"/>
          <p14:tracePt t="16359" x="2946400" y="6553200"/>
          <p14:tracePt t="16394" x="2952750" y="6553200"/>
          <p14:tracePt t="16400" x="2959100" y="6553200"/>
          <p14:tracePt t="16450" x="2965450" y="6553200"/>
          <p14:tracePt t="16471" x="2971800" y="6553200"/>
          <p14:tracePt t="16492" x="2978150" y="6559550"/>
          <p14:tracePt t="16514" x="2984500" y="6565900"/>
          <p14:tracePt t="16520" x="2990850" y="6572250"/>
          <p14:tracePt t="16537" x="2997200" y="6572250"/>
          <p14:tracePt t="16552" x="3009900" y="6578600"/>
          <p14:tracePt t="16569" x="3048000" y="6591300"/>
          <p14:tracePt t="16585" x="3067050" y="6597650"/>
          <p14:tracePt t="16601" x="3086100" y="6610350"/>
          <p14:tracePt t="16618" x="3130550" y="6623050"/>
          <p14:tracePt t="16634" x="3168650" y="6623050"/>
          <p14:tracePt t="16651" x="3181350" y="6629400"/>
          <p14:tracePt t="16668" x="3206750" y="6629400"/>
          <p14:tracePt t="16684" x="3219450" y="6629400"/>
          <p14:tracePt t="16718" x="3225800" y="6623050"/>
          <p14:tracePt t="16734" x="3232150" y="6616700"/>
          <p14:tracePt t="16751" x="3232150" y="6610350"/>
          <p14:tracePt t="16768" x="3232150" y="6604000"/>
          <p14:tracePt t="16784" x="3232150" y="6591300"/>
          <p14:tracePt t="16801" x="3232150" y="6584950"/>
          <p14:tracePt t="16817" x="3232150" y="6578600"/>
          <p14:tracePt t="16834" x="3232150" y="6572250"/>
          <p14:tracePt t="16872" x="3225800" y="6565900"/>
          <p14:tracePt t="16907" x="3225800" y="6559550"/>
          <p14:tracePt t="16914" x="3219450" y="6559550"/>
          <p14:tracePt t="16921" x="3213100" y="6553200"/>
          <p14:tracePt t="16941" x="3206750" y="6553200"/>
          <p14:tracePt t="16956" x="3200400" y="6553200"/>
          <p14:tracePt t="16977" x="3194050" y="6546850"/>
          <p14:tracePt t="16987" x="3187700" y="6546850"/>
          <p14:tracePt t="17000" x="3175000" y="6540500"/>
          <p14:tracePt t="17016" x="3149600" y="6540500"/>
          <p14:tracePt t="17034" x="3111500" y="6527800"/>
          <p14:tracePt t="17050" x="3079750" y="6521450"/>
          <p14:tracePt t="17066" x="3028950" y="6508750"/>
          <p14:tracePt t="17083" x="2984500" y="6483350"/>
          <p14:tracePt t="17100" x="2971800" y="6477000"/>
          <p14:tracePt t="17117" x="2952750" y="6470650"/>
          <p14:tracePt t="17133" x="2901950" y="6464300"/>
          <p14:tracePt t="17150" x="2876550" y="6464300"/>
          <p14:tracePt t="17167" x="2851150" y="6464300"/>
          <p14:tracePt t="17183" x="2838450" y="6470650"/>
          <p14:tracePt t="17199" x="2813050" y="6477000"/>
          <p14:tracePt t="17216" x="2800350" y="6489700"/>
          <p14:tracePt t="17233" x="2794000" y="6496050"/>
          <p14:tracePt t="17250" x="2781300" y="6508750"/>
          <p14:tracePt t="17282" x="2774950" y="6515100"/>
          <p14:tracePt t="17300" x="2774950" y="6521450"/>
          <p14:tracePt t="17315" x="2774950" y="6527800"/>
          <p14:tracePt t="17342" x="2774950" y="6534150"/>
          <p14:tracePt t="17384" x="2774950" y="6540500"/>
          <p14:tracePt t="17400" x="2781300" y="6540500"/>
          <p14:tracePt t="17412" x="2787650" y="6540500"/>
          <p14:tracePt t="17426" x="2794000" y="6540500"/>
          <p14:tracePt t="17435" x="2800350" y="6540500"/>
          <p14:tracePt t="17468" x="2813050" y="6540500"/>
          <p14:tracePt t="17475" x="2819400" y="6540500"/>
          <p14:tracePt t="17484" x="2832100" y="6540500"/>
          <p14:tracePt t="17498" x="2851150" y="6540500"/>
          <p14:tracePt t="17515" x="2882900" y="6540500"/>
          <p14:tracePt t="17532" x="2946400" y="6540500"/>
          <p14:tracePt t="17548" x="3048000" y="6540500"/>
          <p14:tracePt t="17565" x="3105150" y="6534150"/>
          <p14:tracePt t="17581" x="3206750" y="6534150"/>
          <p14:tracePt t="17598" x="3289300" y="6515100"/>
          <p14:tracePt t="17615" x="3327400" y="6515100"/>
          <p14:tracePt t="17631" x="3371850" y="6508750"/>
          <p14:tracePt t="17648" x="3390900" y="6502400"/>
          <p14:tracePt t="17665" x="3397250" y="6502400"/>
          <p14:tracePt t="17681" x="3397250" y="6489700"/>
          <p14:tracePt t="17698" x="3390900" y="6477000"/>
          <p14:tracePt t="17715" x="3390900" y="6464300"/>
          <p14:tracePt t="17731" x="3378200" y="6457950"/>
          <p14:tracePt t="17747" x="3378200" y="6451600"/>
          <p14:tracePt t="17764" x="3352800" y="6451600"/>
          <p14:tracePt t="17780" x="3346450" y="6451600"/>
          <p14:tracePt t="17814" x="3333750" y="6451600"/>
          <p14:tracePt t="17830" x="3327400" y="6451600"/>
          <p14:tracePt t="17848" x="3321050" y="6451600"/>
          <p14:tracePt t="17864" x="3314700" y="6451600"/>
          <p14:tracePt t="17898" x="3308350" y="6451600"/>
          <p14:tracePt t="17925" x="3302000" y="6451600"/>
          <p14:tracePt t="17946" x="3295650" y="6451600"/>
          <p14:tracePt t="17960" x="3289300" y="6451600"/>
          <p14:tracePt t="17966" x="3282950" y="6451600"/>
          <p14:tracePt t="17981" x="3276600" y="6451600"/>
          <p14:tracePt t="17996" x="3270250" y="6451600"/>
          <p14:tracePt t="18013" x="3263900" y="6451600"/>
          <p14:tracePt t="18030" x="3257550" y="6451600"/>
          <p14:tracePt t="18046" x="3219450" y="6451600"/>
          <p14:tracePt t="18063" x="3200400" y="6451600"/>
          <p14:tracePt t="18080" x="3162300" y="6470650"/>
          <p14:tracePt t="18096" x="3143250" y="6483350"/>
          <p14:tracePt t="18113" x="3111500" y="6502400"/>
          <p14:tracePt t="18130" x="3079750" y="6521450"/>
          <p14:tracePt t="18146" x="3067050" y="6527800"/>
          <p14:tracePt t="18163" x="3054350" y="6540500"/>
          <p14:tracePt t="18179" x="3048000" y="6559550"/>
          <p14:tracePt t="18213" x="3048000" y="6565900"/>
          <p14:tracePt t="18276" x="3048000" y="6572250"/>
          <p14:tracePt t="18297" x="3054350" y="6572250"/>
          <p14:tracePt t="18325" x="3060700" y="6572250"/>
          <p14:tracePt t="18346" x="3067050" y="6572250"/>
          <p14:tracePt t="18368" x="3073400" y="6572250"/>
          <p14:tracePt t="18389" x="3079750" y="6572250"/>
          <p14:tracePt t="18501" x="3079750" y="6565900"/>
          <p14:tracePt t="18522" x="3073400" y="6565900"/>
          <p14:tracePt t="18529" x="3067050" y="6565900"/>
          <p14:tracePt t="18535" x="3048000" y="6559550"/>
          <p14:tracePt t="18550" x="3035300" y="6559550"/>
          <p14:tracePt t="18561" x="3009900" y="6559550"/>
          <p14:tracePt t="18578" x="2940050" y="6553200"/>
          <p14:tracePt t="18594" x="2901950" y="6553200"/>
          <p14:tracePt t="18611" x="2806700" y="6553200"/>
          <p14:tracePt t="18628" x="2730500" y="6553200"/>
          <p14:tracePt t="18644" x="2698750" y="6559550"/>
          <p14:tracePt t="18661" x="2673350" y="6559550"/>
          <p14:tracePt t="18678" x="2609850" y="6565900"/>
          <p14:tracePt t="18694" x="2603500" y="6572250"/>
          <p14:tracePt t="18711" x="2597150" y="6572250"/>
          <p14:tracePt t="18760" x="2603500" y="6572250"/>
          <p14:tracePt t="18782" x="2609850" y="6572250"/>
          <p14:tracePt t="18789" x="2616200" y="6572250"/>
          <p14:tracePt t="18803" x="2622550" y="6572250"/>
          <p14:tracePt t="18831" x="2628900" y="6572250"/>
          <p14:tracePt t="18838" x="2635250" y="6572250"/>
          <p14:tracePt t="18887" x="2641600" y="6572250"/>
          <p14:tracePt t="18908" x="2654300" y="6572250"/>
          <p14:tracePt t="18929" x="2660650" y="6572250"/>
          <p14:tracePt t="18950" x="2667000" y="6572250"/>
          <p14:tracePt t="18957" x="2679700" y="6572250"/>
          <p14:tracePt t="18971" x="2692400" y="6572250"/>
          <p14:tracePt t="18979" x="2705100" y="6572250"/>
          <p14:tracePt t="18994" x="2730500" y="6572250"/>
          <p14:tracePt t="19010" x="2762250" y="6572250"/>
          <p14:tracePt t="19028" x="2857500" y="6572250"/>
          <p14:tracePt t="19042" x="2882900" y="6572250"/>
          <p14:tracePt t="19059" x="2921000" y="6572250"/>
          <p14:tracePt t="19076" x="2971800" y="6572250"/>
          <p14:tracePt t="19093" x="3016250" y="6572250"/>
          <p14:tracePt t="19109" x="3035300" y="6572250"/>
          <p14:tracePt t="19126" x="3060700" y="6565900"/>
          <p14:tracePt t="19143" x="3079750" y="6565900"/>
          <p14:tracePt t="19176" x="3086100" y="6565900"/>
          <p14:tracePt t="19193" x="3092450" y="6565900"/>
          <p14:tracePt t="19224" x="3098800" y="6565900"/>
          <p14:tracePt t="19280" x="3105150" y="6565900"/>
          <p14:tracePt t="19301" x="3117850" y="6565900"/>
          <p14:tracePt t="19330" x="3130550" y="6565900"/>
          <p14:tracePt t="19350" x="3136900" y="6565900"/>
          <p14:tracePt t="19365" x="3143250" y="6565900"/>
          <p14:tracePt t="19371" x="3155950" y="6565900"/>
          <p14:tracePt t="19378" x="3168650" y="6565900"/>
          <p14:tracePt t="19395" x="3187700" y="6565900"/>
          <p14:tracePt t="19408" x="3219450" y="6565900"/>
          <p14:tracePt t="19425" x="3263900" y="6565900"/>
          <p14:tracePt t="19442" x="3321050" y="6559550"/>
          <p14:tracePt t="19458" x="3352800" y="6559550"/>
          <p14:tracePt t="19475" x="3403600" y="6559550"/>
          <p14:tracePt t="19491" x="3429000" y="6559550"/>
          <p14:tracePt t="19508" x="3435350" y="6559550"/>
          <p14:tracePt t="19525" x="3448050" y="6559550"/>
          <p14:tracePt t="19541" x="3454400" y="6559550"/>
          <p14:tracePt t="19624" x="3448050" y="6559550"/>
          <p14:tracePt t="19645" x="3435350" y="6559550"/>
          <p14:tracePt t="19659" x="3429000" y="6559550"/>
          <p14:tracePt t="19675" x="3422650" y="6559550"/>
          <p14:tracePt t="19680" x="3416300" y="6559550"/>
          <p14:tracePt t="19695" x="3403600" y="6559550"/>
          <p14:tracePt t="19716" x="3390900" y="6559550"/>
          <p14:tracePt t="19724" x="3371850" y="6559550"/>
          <p14:tracePt t="19741" x="3352800" y="6553200"/>
          <p14:tracePt t="19758" x="3314700" y="6540500"/>
          <p14:tracePt t="19774" x="3263900" y="6534150"/>
          <p14:tracePt t="19791" x="3238500" y="6527800"/>
          <p14:tracePt t="19807" x="3194050" y="6521450"/>
          <p14:tracePt t="19824" x="3155950" y="6521450"/>
          <p14:tracePt t="19840" x="3130550" y="6521450"/>
          <p14:tracePt t="19858" x="3098800" y="6515100"/>
          <p14:tracePt t="19874" x="3073400" y="6515100"/>
          <p14:tracePt t="19891" x="3060700" y="6515100"/>
          <p14:tracePt t="19923" x="3054350" y="6515100"/>
          <p14:tracePt t="19940" x="3041650" y="6515100"/>
          <p14:tracePt t="20220" x="3048000" y="6521450"/>
          <p14:tracePt t="20264" x="3048000" y="6527800"/>
          <p14:tracePt t="20306" x="3048000" y="6534150"/>
          <p14:tracePt t="20376" x="3054350" y="6540500"/>
          <p14:tracePt t="20418" x="3054350" y="6546850"/>
          <p14:tracePt t="20446" x="3060700" y="6546850"/>
          <p14:tracePt t="20488" x="3067050" y="6553200"/>
          <p14:tracePt t="20523" x="3073400" y="6553200"/>
          <p14:tracePt t="20558" x="3079750" y="6553200"/>
          <p14:tracePt t="20587" x="3086100" y="6559550"/>
          <p14:tracePt t="20628" x="3092450" y="6559550"/>
          <p14:tracePt t="20664" x="3098800" y="6565900"/>
          <p14:tracePt t="20685" x="3105150" y="6565900"/>
          <p14:tracePt t="20706" x="3111500" y="6565900"/>
          <p14:tracePt t="20713" x="3117850" y="6565900"/>
          <p14:tracePt t="20734" x="3124200" y="6565900"/>
          <p14:tracePt t="20748" x="3130550" y="6565900"/>
          <p14:tracePt t="20769" x="3136900" y="6565900"/>
          <p14:tracePt t="20783" x="3143250" y="6565900"/>
          <p14:tracePt t="20797" x="3149600" y="6559550"/>
          <p14:tracePt t="20818" x="3162300" y="6553200"/>
          <p14:tracePt t="20825" x="3168650" y="6546850"/>
          <p14:tracePt t="20840" x="3175000" y="6540500"/>
          <p14:tracePt t="20854" x="3187700" y="6527800"/>
          <p14:tracePt t="20870" x="3194050" y="6521450"/>
          <p14:tracePt t="20886" x="3206750" y="6515100"/>
          <p14:tracePt t="20903" x="3213100" y="6489700"/>
          <p14:tracePt t="20920" x="3219450" y="6470650"/>
          <p14:tracePt t="20936" x="3219450" y="6464300"/>
          <p14:tracePt t="20953" x="3219450" y="6451600"/>
          <p14:tracePt t="20969" x="3213100" y="6438900"/>
          <p14:tracePt t="20987" x="3206750" y="6426200"/>
          <p14:tracePt t="21019" x="3206750" y="6419850"/>
          <p14:tracePt t="21039" x="3200400" y="6419850"/>
          <p14:tracePt t="21084" x="3194050" y="6413500"/>
          <p14:tracePt t="21119" x="3187700" y="6413500"/>
          <p14:tracePt t="21126" x="3181350" y="6407150"/>
          <p14:tracePt t="21154" x="3175000" y="6407150"/>
          <p14:tracePt t="21170" x="3168650" y="6407150"/>
          <p14:tracePt t="21189" x="3162300" y="6407150"/>
          <p14:tracePt t="21197" x="3162300" y="6400800"/>
          <p14:tracePt t="21205" x="3155950" y="6400800"/>
          <p14:tracePt t="21221" x="3149600" y="6400800"/>
          <p14:tracePt t="21239" x="3143250" y="6400800"/>
          <p14:tracePt t="21252" x="3136900" y="6400800"/>
          <p14:tracePt t="21268" x="3130550" y="6400800"/>
          <p14:tracePt t="21285" x="3124200" y="6400800"/>
          <p14:tracePt t="21302" x="3117850" y="6400800"/>
          <p14:tracePt t="21318" x="3105150" y="6407150"/>
          <p14:tracePt t="21335" x="3098800" y="6407150"/>
          <p14:tracePt t="21352" x="3092450" y="6407150"/>
          <p14:tracePt t="21368" x="3086100" y="6413500"/>
          <p14:tracePt t="21407" x="3079750" y="6413500"/>
          <p14:tracePt t="21429" x="3073400" y="6419850"/>
          <p14:tracePt t="21471" x="3073400" y="6426200"/>
          <p14:tracePt t="21478" x="3073400" y="6432550"/>
          <p14:tracePt t="21507" x="3073400" y="6438900"/>
          <p14:tracePt t="21542" x="3073400" y="6445250"/>
          <p14:tracePt t="21556" x="3073400" y="6451600"/>
          <p14:tracePt t="21598" x="3079750" y="6451600"/>
          <p14:tracePt t="21618" x="3079750" y="6457950"/>
          <p14:tracePt t="21639" x="3086100" y="6464300"/>
          <p14:tracePt t="21646" x="3092450" y="6464300"/>
          <p14:tracePt t="21668" x="3098800" y="6470650"/>
          <p14:tracePt t="21681" x="3105150" y="6470650"/>
          <p14:tracePt t="21688" x="3111500" y="6477000"/>
          <p14:tracePt t="21709" x="3117850" y="6477000"/>
          <p14:tracePt t="21718" x="3117850" y="6483350"/>
          <p14:tracePt t="21734" x="3124200" y="6483350"/>
          <p14:tracePt t="21751" x="3130550" y="6483350"/>
          <p14:tracePt t="21768" x="3143250" y="6483350"/>
          <p14:tracePt t="21800" x="3149600" y="6483350"/>
          <p14:tracePt t="21836" x="3149600" y="6477000"/>
          <p14:tracePt t="21858" x="3149600" y="6470650"/>
          <p14:tracePt t="21907" x="3143250" y="6464300"/>
          <p14:tracePt t="21921" x="3136900" y="6464300"/>
          <p14:tracePt t="21949" x="3130550" y="6464300"/>
          <p14:tracePt t="21963" x="3124200" y="6464300"/>
          <p14:tracePt t="22033" x="3117850" y="6464300"/>
          <p14:tracePt t="22040" x="3117850" y="6470650"/>
          <p14:tracePt t="22061" x="3117850" y="6477000"/>
          <p14:tracePt t="22069" x="3117850" y="6483350"/>
          <p14:tracePt t="22117" x="3117850" y="6489700"/>
          <p14:tracePt t="22152" x="3124200" y="6489700"/>
          <p14:tracePt t="22160" x="3130550" y="6496050"/>
          <p14:tracePt t="22180" x="3136900" y="6496050"/>
          <p14:tracePt t="22209" x="3143250" y="6502400"/>
          <p14:tracePt t="22230" x="3149600" y="6508750"/>
          <p14:tracePt t="22279" x="3155950" y="6508750"/>
          <p14:tracePt t="22299" x="3168650" y="6508750"/>
          <p14:tracePt t="22328" x="3175000" y="6515100"/>
          <p14:tracePt t="22342" x="3181350" y="6515100"/>
          <p14:tracePt t="22351" x="3187700" y="6515100"/>
          <p14:tracePt t="22370" x="3194050" y="6515100"/>
          <p14:tracePt t="22412" x="3200400" y="6515100"/>
          <p14:tracePt t="22419" x="3206750" y="6515100"/>
          <p14:tracePt t="22440" x="3213100" y="6515100"/>
          <p14:tracePt t="22461" x="3219450" y="6521450"/>
          <p14:tracePt t="22468" x="3225800" y="6521450"/>
          <p14:tracePt t="22490" x="3232150" y="6521450"/>
          <p14:tracePt t="22531" x="3238500" y="6521450"/>
          <p14:tracePt t="22560" x="3244850" y="6521450"/>
          <p14:tracePt t="22582" x="3251200" y="6521450"/>
          <p14:tracePt t="22588" x="3257550" y="6521450"/>
          <p14:tracePt t="22609" x="3263900" y="6515100"/>
          <p14:tracePt t="22631" x="3270250" y="6515100"/>
          <p14:tracePt t="22650" x="3276600" y="6515100"/>
          <p14:tracePt t="22658" x="3282950" y="6515100"/>
          <p14:tracePt t="22672" x="3289300" y="6508750"/>
          <p14:tracePt t="22681" x="3302000" y="6508750"/>
          <p14:tracePt t="22697" x="3321050" y="6502400"/>
          <p14:tracePt t="22714" x="3365500" y="6489700"/>
          <p14:tracePt t="22730" x="3390900" y="6483350"/>
          <p14:tracePt t="22747" x="3448050" y="6477000"/>
          <p14:tracePt t="22764" x="3530600" y="6457950"/>
          <p14:tracePt t="22780" x="3562350" y="6457950"/>
          <p14:tracePt t="22797" x="3632200" y="6445250"/>
          <p14:tracePt t="22813" x="3689350" y="6445250"/>
          <p14:tracePt t="22830" x="3708400" y="6445250"/>
          <p14:tracePt t="22847" x="3746500" y="6445250"/>
          <p14:tracePt t="22863" x="3765550" y="6445250"/>
          <p14:tracePt t="22880" x="3771900" y="6445250"/>
          <p14:tracePt t="22897" x="3784600" y="6438900"/>
          <p14:tracePt t="22933" x="3784600" y="6432550"/>
          <p14:tracePt t="23072" x="3784600" y="6438900"/>
          <p14:tracePt t="23100" x="3778250" y="6438900"/>
          <p14:tracePt t="23115" x="3771900" y="6438900"/>
          <p14:tracePt t="23121" x="3765550" y="6438900"/>
          <p14:tracePt t="23135" x="3759200" y="6438900"/>
          <p14:tracePt t="23145" x="3752850" y="6445250"/>
          <p14:tracePt t="23162" x="3746500" y="6445250"/>
          <p14:tracePt t="23178" x="3708400" y="6445250"/>
          <p14:tracePt t="23195" x="3663950" y="6445250"/>
          <p14:tracePt t="23212" x="3606800" y="6445250"/>
          <p14:tracePt t="23228" x="3568700" y="6438900"/>
          <p14:tracePt t="23245" x="3498850" y="6438900"/>
          <p14:tracePt t="23262" x="3448050" y="6432550"/>
          <p14:tracePt t="23278" x="3422650" y="6432550"/>
          <p14:tracePt t="23295" x="3403600" y="6432550"/>
          <p14:tracePt t="23312" x="3340100" y="6432550"/>
          <p14:tracePt t="23328" x="3321050" y="6426200"/>
          <p14:tracePt t="23345" x="3308350" y="6426200"/>
          <p14:tracePt t="23361" x="3289300" y="6426200"/>
          <p14:tracePt t="23378" x="3276600" y="6426200"/>
          <p14:tracePt t="23395" x="3270250" y="6426200"/>
          <p14:tracePt t="23473" x="3276600" y="6426200"/>
          <p14:tracePt t="23486" x="3282950" y="6426200"/>
          <p14:tracePt t="23493" x="3289300" y="6426200"/>
          <p14:tracePt t="23515" x="3295650" y="6426200"/>
          <p14:tracePt t="23522" x="3302000" y="6426200"/>
          <p14:tracePt t="23563" x="3308350" y="6432550"/>
          <p14:tracePt t="23571" x="3314700" y="6432550"/>
          <p14:tracePt t="23585" x="3321050" y="6432550"/>
          <p14:tracePt t="23593" x="3333750" y="6438900"/>
          <p14:tracePt t="23610" x="3346450" y="6438900"/>
          <p14:tracePt t="23627" x="3384550" y="6445250"/>
          <p14:tracePt t="23643" x="3416300" y="6445250"/>
          <p14:tracePt t="23660" x="3492500" y="6464300"/>
          <p14:tracePt t="23677" x="3600450" y="6470650"/>
          <p14:tracePt t="23693" x="3638550" y="6470650"/>
          <p14:tracePt t="23711" x="3733800" y="6489700"/>
          <p14:tracePt t="23726" x="3784600" y="6496050"/>
          <p14:tracePt t="23743" x="3803650" y="6496050"/>
          <p14:tracePt t="23760" x="3829050" y="6502400"/>
          <p14:tracePt t="23776" x="3835400" y="6502400"/>
          <p14:tracePt t="23837" x="3829050" y="6502400"/>
          <p14:tracePt t="23844" x="3816350" y="6502400"/>
          <p14:tracePt t="23866" x="3803650" y="6502400"/>
          <p14:tracePt t="23873" x="3790950" y="6502400"/>
          <p14:tracePt t="23887" x="3778250" y="6502400"/>
          <p14:tracePt t="23896" x="3765550" y="6502400"/>
          <p14:tracePt t="23910" x="3746500" y="6502400"/>
          <p14:tracePt t="23926" x="3695700" y="6502400"/>
          <p14:tracePt t="23943" x="3625850" y="6502400"/>
          <p14:tracePt t="23959" x="3587750" y="6502400"/>
          <p14:tracePt t="23976" x="3549650" y="6502400"/>
          <p14:tracePt t="23992" x="3454400" y="6502400"/>
          <p14:tracePt t="24009" x="3378200" y="6502400"/>
          <p14:tracePt t="24026" x="3340100" y="6502400"/>
          <p14:tracePt t="24042" x="3282950" y="6502400"/>
          <p14:tracePt t="24059" x="3232150" y="6502400"/>
          <p14:tracePt t="24076" x="3194050" y="6502400"/>
          <p14:tracePt t="24092" x="3181350" y="6502400"/>
          <p14:tracePt t="24109" x="3162300" y="6502400"/>
          <p14:tracePt t="24125" x="3155950" y="6502400"/>
          <p14:tracePt t="25541" x="3162300" y="6502400"/>
          <p14:tracePt t="25548" x="3168650" y="6502400"/>
          <p14:tracePt t="25561" x="3175000" y="6502400"/>
          <p14:tracePt t="25570" x="3187700" y="6502400"/>
          <p14:tracePt t="25587" x="3194050" y="6502400"/>
          <p14:tracePt t="25604" x="3213100" y="6502400"/>
          <p14:tracePt t="25620" x="3238500" y="6508750"/>
          <p14:tracePt t="25637" x="3251200" y="6515100"/>
          <p14:tracePt t="25655" x="3276600" y="6515100"/>
          <p14:tracePt t="25670" x="3289300" y="6515100"/>
          <p14:tracePt t="25686" x="3314700" y="6527800"/>
          <p14:tracePt t="25703" x="3333750" y="6527800"/>
          <p14:tracePt t="25720" x="3346450" y="6527800"/>
          <p14:tracePt t="25737" x="3365500" y="6527800"/>
          <p14:tracePt t="25753" x="3384550" y="6534150"/>
          <p14:tracePt t="25770" x="3403600" y="6534150"/>
          <p14:tracePt t="25787" x="3441700" y="6546850"/>
          <p14:tracePt t="25802" x="3479800" y="6546850"/>
          <p14:tracePt t="25820" x="3498850" y="6553200"/>
          <p14:tracePt t="25836" x="3543300" y="6553200"/>
          <p14:tracePt t="25853" x="3575050" y="6553200"/>
          <p14:tracePt t="25870" x="3587750" y="6553200"/>
          <p14:tracePt t="25886" x="3613150" y="6546850"/>
          <p14:tracePt t="25902" x="3625850" y="6540500"/>
          <p14:tracePt t="25919" x="3638550" y="6534150"/>
          <p14:tracePt t="25935" x="3644900" y="6534150"/>
          <p14:tracePt t="25952" x="3657600" y="6527800"/>
          <p14:tracePt t="25970" x="3670300" y="6521450"/>
          <p14:tracePt t="26003" x="3670300" y="6515100"/>
          <p14:tracePt t="26039" x="3676650" y="6502400"/>
          <p14:tracePt t="26074" x="3676650" y="6496050"/>
          <p14:tracePt t="26096" x="3670300" y="6489700"/>
          <p14:tracePt t="26110" x="3663950" y="6483350"/>
          <p14:tracePt t="26124" x="3663950" y="6477000"/>
          <p14:tracePt t="26131" x="3651250" y="6470650"/>
          <p14:tracePt t="26145" x="3644900" y="6470650"/>
          <p14:tracePt t="26154" x="3632200" y="6457950"/>
          <p14:tracePt t="26168" x="3619500" y="6451600"/>
          <p14:tracePt t="26185" x="3587750" y="6438900"/>
          <p14:tracePt t="26202" x="3556000" y="6432550"/>
          <p14:tracePt t="26218" x="3524250" y="6426200"/>
          <p14:tracePt t="26236" x="3492500" y="6419850"/>
          <p14:tracePt t="26251" x="3460750" y="6419850"/>
          <p14:tracePt t="26268" x="3435350" y="6419850"/>
          <p14:tracePt t="26285" x="3422650" y="6426200"/>
          <p14:tracePt t="26302" x="3409950" y="6432550"/>
          <p14:tracePt t="26318" x="3397250" y="6438900"/>
          <p14:tracePt t="26335" x="3390900" y="6445250"/>
          <p14:tracePt t="26351" x="3390900" y="6451600"/>
          <p14:tracePt t="26368" x="3390900" y="6457950"/>
          <p14:tracePt t="26385" x="3390900" y="6464300"/>
          <p14:tracePt t="26426" x="3390900" y="6470650"/>
          <p14:tracePt t="26454" x="3397250" y="6477000"/>
          <p14:tracePt t="26461" x="3403600" y="6477000"/>
          <p14:tracePt t="26503" x="3416300" y="6477000"/>
          <p14:tracePt t="26524" x="3422650" y="6477000"/>
          <p14:tracePt t="26531" x="3429000" y="6477000"/>
          <p14:tracePt t="26545" x="3441700" y="6477000"/>
          <p14:tracePt t="26553" x="3448050" y="6477000"/>
          <p14:tracePt t="26567" x="3467100" y="6477000"/>
          <p14:tracePt t="26583" x="3473450" y="6477000"/>
          <p14:tracePt t="26602" x="3536950" y="6477000"/>
          <p14:tracePt t="26617" x="3556000" y="6477000"/>
          <p14:tracePt t="26633" x="3568700" y="6477000"/>
          <p14:tracePt t="26650" x="3594100" y="6464300"/>
          <p14:tracePt t="26666" x="3606800" y="6457950"/>
          <p14:tracePt t="26683" x="3606800" y="6451600"/>
          <p14:tracePt t="26700" x="3606800" y="6438900"/>
          <p14:tracePt t="26717" x="3600450" y="6426200"/>
          <p14:tracePt t="26749" x="3587750" y="6419850"/>
          <p14:tracePt t="26766" x="3568700" y="6419850"/>
          <p14:tracePt t="26784" x="3549650" y="6413500"/>
          <p14:tracePt t="26799" x="3530600" y="6413500"/>
          <p14:tracePt t="26816" x="3498850" y="6413500"/>
          <p14:tracePt t="26833" x="3448050" y="6413500"/>
          <p14:tracePt t="26849" x="3422650" y="6413500"/>
          <p14:tracePt t="26866" x="3403600" y="6419850"/>
          <p14:tracePt t="26882" x="3340100" y="6438900"/>
          <p14:tracePt t="26899" x="3314700" y="6445250"/>
          <p14:tracePt t="26916" x="3295650" y="6464300"/>
          <p14:tracePt t="26920" x="3282950" y="6470650"/>
          <p14:tracePt t="26932" x="3270250" y="6477000"/>
          <p14:tracePt t="26949" x="3257550" y="6483350"/>
          <p14:tracePt t="26966" x="3251200" y="6489700"/>
          <p14:tracePt t="26982" x="3251200" y="6496050"/>
          <p14:tracePt t="26999" x="3251200" y="6502400"/>
          <p14:tracePt t="27032" x="3251200" y="6508750"/>
          <p14:tracePt t="27048" x="3257550" y="6515100"/>
          <p14:tracePt t="27067" x="3263900" y="6515100"/>
          <p14:tracePt t="27114" x="3270250" y="6515100"/>
          <p14:tracePt t="27149" x="3276600" y="6515100"/>
          <p14:tracePt t="27163" x="3282950" y="6515100"/>
          <p14:tracePt t="27184" x="3289300" y="6515100"/>
          <p14:tracePt t="27219" x="3295650" y="6515100"/>
          <p14:tracePt t="27233" x="3302000" y="6515100"/>
          <p14:tracePt t="27247" x="3308350" y="6515100"/>
          <p14:tracePt t="27254" x="3314700" y="6515100"/>
          <p14:tracePt t="27268" x="3321050" y="6515100"/>
          <p14:tracePt t="27289" x="3327400" y="6515100"/>
          <p14:tracePt t="27298" x="3327400" y="6508750"/>
          <p14:tracePt t="27314" x="3333750" y="6508750"/>
          <p14:tracePt t="27331" x="3352800" y="6496050"/>
          <p14:tracePt t="27347" x="3371850" y="6477000"/>
          <p14:tracePt t="27364" x="3384550" y="6470650"/>
          <p14:tracePt t="27381" x="3397250" y="6451600"/>
          <p14:tracePt t="27397" x="3403600" y="6438900"/>
          <p14:tracePt t="27414" x="3403600" y="6432550"/>
          <p14:tracePt t="27417" x="3403600" y="6426200"/>
          <p14:tracePt t="27431" x="3403600" y="6419850"/>
          <p14:tracePt t="27447" x="3397250" y="6407150"/>
          <p14:tracePt t="27465" x="3384550" y="6400800"/>
          <p14:tracePt t="27480" x="3378200" y="6394450"/>
          <p14:tracePt t="27497" x="3371850" y="6394450"/>
          <p14:tracePt t="27515" x="3333750" y="6369050"/>
          <p14:tracePt t="27530" x="3321050" y="6362700"/>
          <p14:tracePt t="27547" x="3302000" y="6343650"/>
          <p14:tracePt t="27563" x="3257550" y="6324600"/>
          <p14:tracePt t="27580" x="3225800" y="6299200"/>
          <p14:tracePt t="27597" x="3200400" y="6286500"/>
          <p14:tracePt t="27613" x="3149600" y="6261100"/>
          <p14:tracePt t="27630" x="3111500" y="6235700"/>
          <p14:tracePt t="27647" x="3079750" y="6210300"/>
          <p14:tracePt t="27663" x="3079750" y="6203950"/>
          <p14:tracePt t="27680" x="3067050" y="6203950"/>
          <p14:tracePt t="27697" x="3060700" y="6197600"/>
          <p14:tracePt t="27730" x="3054350" y="6197600"/>
          <p14:tracePt t="27788" x="3054350" y="6210300"/>
          <p14:tracePt t="27816" x="3054350" y="6216650"/>
          <p14:tracePt t="27837" x="3060700" y="6223000"/>
          <p14:tracePt t="27858" x="3067050" y="6229350"/>
          <p14:tracePt t="27886" x="3073400" y="6235700"/>
          <p14:tracePt t="27929" x="3079750" y="6235700"/>
          <p14:tracePt t="27935" x="3079750" y="6242050"/>
          <p14:tracePt t="27956" x="3086100" y="6242050"/>
          <p14:tracePt t="27971" x="3086100" y="6248400"/>
          <p14:tracePt t="27979" x="3092450" y="6254750"/>
          <p14:tracePt t="27995" x="3098800" y="6261100"/>
          <p14:tracePt t="28012" x="3117850" y="6280150"/>
          <p14:tracePt t="28028" x="3149600" y="6311900"/>
          <p14:tracePt t="28045" x="3175000" y="6337300"/>
          <p14:tracePt t="28062" x="3206750" y="6369050"/>
          <p14:tracePt t="28078" x="3251200" y="6413500"/>
          <p14:tracePt t="28095" x="3276600" y="6432550"/>
          <p14:tracePt t="28112" x="3295650" y="6457950"/>
          <p14:tracePt t="28128" x="3308350" y="6470650"/>
          <p14:tracePt t="28146" x="3327400" y="6489700"/>
          <p14:tracePt t="28161" x="3327400" y="6496050"/>
          <p14:tracePt t="28178" x="3333750" y="6502400"/>
          <p14:tracePt t="28195" x="3340100" y="6502400"/>
          <p14:tracePt t="28258" x="3340100" y="6508750"/>
          <p14:tracePt t="28286" x="3346450" y="6508750"/>
          <p14:tracePt t="28342" x="3352800" y="6508750"/>
          <p14:tracePt t="28427" x="3352800" y="6515100"/>
          <p14:tracePt t="28638" x="3365500" y="6515100"/>
          <p14:tracePt t="28652" x="3384550" y="6515100"/>
          <p14:tracePt t="28658" x="3403600" y="6515100"/>
          <p14:tracePt t="28673" x="3435350" y="6515100"/>
          <p14:tracePt t="28680" x="3460750" y="6515100"/>
          <p14:tracePt t="28696" x="3505200" y="6515100"/>
          <p14:tracePt t="28709" x="3562350" y="6515100"/>
          <p14:tracePt t="28726" x="3600450" y="6508750"/>
          <p14:tracePt t="28743" x="3644900" y="6508750"/>
          <p14:tracePt t="28760" x="3670300" y="6502400"/>
          <p14:tracePt t="28776" x="3702050" y="6489700"/>
          <p14:tracePt t="28793" x="3727450" y="6483350"/>
          <p14:tracePt t="28809" x="3733800" y="6483350"/>
          <p14:tracePt t="28826" x="3740150" y="6483350"/>
          <p14:tracePt t="28862" x="3746500" y="6483350"/>
          <p14:tracePt t="28904" x="3746500" y="6489700"/>
          <p14:tracePt t="28939" x="3740150" y="6489700"/>
          <p14:tracePt t="28953" x="3733800" y="6489700"/>
          <p14:tracePt t="28962" x="3727450" y="6489700"/>
          <p14:tracePt t="28976" x="3721100" y="6489700"/>
          <p14:tracePt t="28992" x="3714750" y="6489700"/>
          <p14:tracePt t="29023" x="3702050" y="6489700"/>
          <p14:tracePt t="29031" x="3695700" y="6489700"/>
          <p14:tracePt t="29045" x="3676650" y="6489700"/>
          <p14:tracePt t="29059" x="3638550" y="6489700"/>
          <p14:tracePt t="29075" x="3600450" y="6489700"/>
          <p14:tracePt t="29092" x="3556000" y="6489700"/>
          <p14:tracePt t="29108" x="3441700" y="6496050"/>
          <p14:tracePt t="29125" x="3308350" y="6502400"/>
          <p14:tracePt t="29141" x="3244850" y="6515100"/>
          <p14:tracePt t="29158" x="3105150" y="6515100"/>
          <p14:tracePt t="29174" x="2965450" y="6515100"/>
          <p14:tracePt t="29192" x="2857500" y="6508750"/>
          <p14:tracePt t="29208" x="2806700" y="6508750"/>
          <p14:tracePt t="29224" x="2749550" y="6508750"/>
          <p14:tracePt t="29241" x="2705100" y="6508750"/>
          <p14:tracePt t="29274" x="2698750" y="6508750"/>
          <p14:tracePt t="29550" x="2692400" y="6508750"/>
          <p14:tracePt t="29564" x="2686050" y="6508750"/>
          <p14:tracePt t="29571" x="2673350" y="6508750"/>
          <p14:tracePt t="29585" x="2660650" y="6515100"/>
          <p14:tracePt t="29593" x="2641600" y="6521450"/>
          <p14:tracePt t="29609" x="2609850" y="6527800"/>
          <p14:tracePt t="29624" x="2533650" y="6540500"/>
          <p14:tracePt t="29640" x="2489200" y="6546850"/>
          <p14:tracePt t="29657" x="2374900" y="6546850"/>
          <p14:tracePt t="29673" x="2260600" y="6553200"/>
          <p14:tracePt t="29692" x="2159000" y="6553200"/>
          <p14:tracePt t="30148" x="2317750" y="6540500"/>
          <p14:tracePt t="30157" x="2425700" y="6540500"/>
          <p14:tracePt t="30171" x="2552700" y="6534150"/>
          <p14:tracePt t="30188" x="2755900" y="6527800"/>
          <p14:tracePt t="30204" x="2914650" y="6527800"/>
          <p14:tracePt t="30221" x="2978150" y="6515100"/>
          <p14:tracePt t="30238" x="3048000" y="6515100"/>
          <p14:tracePt t="30254" x="3079750" y="6515100"/>
          <p14:tracePt t="30288" x="3092450" y="6515100"/>
          <p14:tracePt t="30304" x="3098800" y="6515100"/>
          <p14:tracePt t="30324" x="3105150" y="6508750"/>
          <p14:tracePt t="30597" x="3105150" y="6515100"/>
          <p14:tracePt t="30639" x="3098800" y="6515100"/>
          <p14:tracePt t="30687" x="3098800" y="6521450"/>
          <p14:tracePt t="30736" x="3098800" y="6527800"/>
          <p14:tracePt t="30743" x="3111500" y="6527800"/>
          <p14:tracePt t="30758" x="3117850" y="6527800"/>
          <p14:tracePt t="30769" x="3130550" y="6527800"/>
          <p14:tracePt t="30787" x="3149600" y="6527800"/>
          <p14:tracePt t="30802" x="3175000" y="6527800"/>
          <p14:tracePt t="30819" x="3238500" y="6527800"/>
          <p14:tracePt t="30836" x="3321050" y="6527800"/>
          <p14:tracePt t="30852" x="3359150" y="6515100"/>
          <p14:tracePt t="30869" x="3390900" y="6515100"/>
          <p14:tracePt t="30886" x="3479800" y="6502400"/>
          <p14:tracePt t="30902" x="3498850" y="6496050"/>
          <p14:tracePt t="30919" x="3511550" y="6496050"/>
          <p14:tracePt t="30935" x="3530600" y="6496050"/>
          <p14:tracePt t="30952" x="3530600" y="6483350"/>
          <p14:tracePt t="30970" x="3517900" y="6477000"/>
          <p14:tracePt t="30985" x="3511550" y="6464300"/>
          <p14:tracePt t="31001" x="3486150" y="6451600"/>
          <p14:tracePt t="31018" x="3460750" y="6445250"/>
          <p14:tracePt t="31034" x="3441700" y="6438900"/>
          <p14:tracePt t="31051" x="3390900" y="6419850"/>
          <p14:tracePt t="31068" x="3333750" y="6388100"/>
          <p14:tracePt t="31084" x="3314700" y="6375400"/>
          <p14:tracePt t="31102" x="3270250" y="6350000"/>
          <p14:tracePt t="31117" x="3257550" y="6343650"/>
          <p14:tracePt t="31134" x="3251200" y="6343650"/>
          <p14:tracePt t="31180" x="3251200" y="6350000"/>
          <p14:tracePt t="31187" x="3251200" y="6356350"/>
          <p14:tracePt t="31208" x="3251200" y="6369050"/>
          <p14:tracePt t="31222" x="3251200" y="6375400"/>
          <p14:tracePt t="31234" x="3257550" y="6375400"/>
          <p14:tracePt t="31251" x="3257550" y="6381750"/>
          <p14:tracePt t="31278" x="3257550" y="6388100"/>
          <p14:tracePt t="31320" x="3257550" y="6394450"/>
          <p14:tracePt t="31362" x="3257550" y="6400800"/>
          <p14:tracePt t="31376" x="3257550" y="6407150"/>
          <p14:tracePt t="31411" x="3257550" y="6413500"/>
          <p14:tracePt t="31418" x="3257550" y="6419850"/>
          <p14:tracePt t="31439" x="3263900" y="6419850"/>
          <p14:tracePt t="31468" x="3263900" y="6426200"/>
          <p14:tracePt t="31481" x="3263900" y="6432550"/>
          <p14:tracePt t="31489" x="3263900" y="6438900"/>
          <p14:tracePt t="31510" x="3263900" y="6445250"/>
          <p14:tracePt t="31519" x="3263900" y="6451600"/>
          <p14:tracePt t="31532" x="3263900" y="6457950"/>
          <p14:tracePt t="31573" x="3263900" y="6464300"/>
          <p14:tracePt t="31587" x="3263900" y="6470650"/>
          <p14:tracePt t="31608" x="3257550" y="6477000"/>
          <p14:tracePt t="31622" x="3251200" y="6477000"/>
          <p14:tracePt t="31629" x="3244850" y="6477000"/>
          <p14:tracePt t="31643" x="3238500" y="6477000"/>
          <p14:tracePt t="31653" x="3219450" y="6477000"/>
          <p14:tracePt t="31666" x="3206750" y="6477000"/>
          <p14:tracePt t="31683" x="3168650" y="6470650"/>
          <p14:tracePt t="31700" x="3111500" y="6464300"/>
          <p14:tracePt t="31716" x="3079750" y="6451600"/>
          <p14:tracePt t="31732" x="3022600" y="6445250"/>
          <p14:tracePt t="31749" x="2978150" y="6432550"/>
          <p14:tracePt t="31766" x="2959100" y="6432550"/>
          <p14:tracePt t="31783" x="2933700" y="6432550"/>
          <p14:tracePt t="31799" x="2927350" y="6438900"/>
          <p14:tracePt t="31832" x="2927350" y="6445250"/>
          <p14:tracePt t="31861" x="2927350" y="6451600"/>
          <p14:tracePt t="31889" x="2927350" y="6457950"/>
          <p14:tracePt t="31924" x="2933700" y="6464300"/>
          <p14:tracePt t="31952" x="2940050" y="6464300"/>
          <p14:tracePt t="31959" x="2946400" y="6470650"/>
          <p14:tracePt t="31994" x="2952750" y="6470650"/>
          <p14:tracePt t="32001" x="2959100" y="6477000"/>
          <p14:tracePt t="32029" x="2965450" y="6483350"/>
          <p14:tracePt t="32043" x="2971800" y="6483350"/>
          <p14:tracePt t="32051" x="2984500" y="6483350"/>
          <p14:tracePt t="32067" x="2990850" y="6483350"/>
          <p14:tracePt t="32082" x="3028950" y="6489700"/>
          <p14:tracePt t="32098" x="3060700" y="6496050"/>
          <p14:tracePt t="32115" x="3117850" y="6502400"/>
          <p14:tracePt t="32131" x="3143250" y="6502400"/>
          <p14:tracePt t="32148" x="3200400" y="6508750"/>
          <p14:tracePt t="32164" x="3251200" y="6515100"/>
          <p14:tracePt t="32181" x="3270250" y="6515100"/>
          <p14:tracePt t="32198" x="3295650" y="6515100"/>
          <p14:tracePt t="32214" x="3314700" y="6515100"/>
          <p14:tracePt t="32231" x="3321050" y="6515100"/>
          <p14:tracePt t="32247" x="3327400" y="6515100"/>
          <p14:tracePt t="32310" x="3327400" y="6521450"/>
          <p14:tracePt t="32451" x="3327400" y="6515100"/>
          <p14:tracePt t="32493" x="3321050" y="6515100"/>
          <p14:tracePt t="32521" x="3321050" y="6508750"/>
          <p14:tracePt t="32556" x="3314700" y="6502400"/>
          <p14:tracePt t="32605" x="3308350" y="6496050"/>
          <p14:tracePt t="32682" x="3314700" y="6496050"/>
          <p14:tracePt t="32704" x="3327400" y="6502400"/>
          <p14:tracePt t="32710" x="3333750" y="6502400"/>
          <p14:tracePt t="32725" x="3340100" y="6502400"/>
          <p14:tracePt t="32732" x="3352800" y="6502400"/>
          <p14:tracePt t="32748" x="3378200" y="6502400"/>
          <p14:tracePt t="32762" x="3403600" y="6502400"/>
          <p14:tracePt t="32778" x="3479800" y="6502400"/>
          <p14:tracePt t="32795" x="3600450" y="6489700"/>
          <p14:tracePt t="32812" x="3651250" y="6489700"/>
          <p14:tracePt t="32829" x="3746500" y="6483350"/>
          <p14:tracePt t="32845" x="3822700" y="6483350"/>
          <p14:tracePt t="32862" x="3854450" y="6483350"/>
          <p14:tracePt t="32879" x="3892550" y="6483350"/>
          <p14:tracePt t="32895" x="3917950" y="6483350"/>
          <p14:tracePt t="32911" x="3930650" y="6483350"/>
          <p14:tracePt t="32928" x="3937000" y="6489700"/>
          <p14:tracePt t="32945" x="3943350" y="6489700"/>
          <p14:tracePt t="33216" x="3937000" y="6489700"/>
          <p14:tracePt t="33223" x="3930650" y="6489700"/>
          <p14:tracePt t="33237" x="3924300" y="6489700"/>
          <p14:tracePt t="33258" x="3917950" y="6489700"/>
          <p14:tracePt t="33265" x="3911600" y="6483350"/>
          <p14:tracePt t="33276" x="3898900" y="6483350"/>
          <p14:tracePt t="33294" x="3867150" y="6470650"/>
          <p14:tracePt t="33310" x="3841750" y="6464300"/>
          <p14:tracePt t="33327" x="3816350" y="6451600"/>
          <p14:tracePt t="33343" x="3702050" y="6438900"/>
          <p14:tracePt t="33360" x="3651250" y="6438900"/>
          <p14:tracePt t="33378" x="3575050" y="6432550"/>
          <p14:tracePt t="33393" x="3530600" y="6432550"/>
          <p14:tracePt t="33410" x="3454400" y="6432550"/>
          <p14:tracePt t="33427" x="3403600" y="6438900"/>
          <p14:tracePt t="33443" x="3384550" y="6438900"/>
          <p14:tracePt t="33460" x="3346450" y="6445250"/>
          <p14:tracePt t="33479" x="3340100" y="6451600"/>
          <p14:tracePt t="33517" x="3340100" y="6457950"/>
          <p14:tracePt t="33546" x="3346450" y="6464300"/>
          <p14:tracePt t="33553" x="3352800" y="6464300"/>
          <p14:tracePt t="33574" x="3359150" y="6464300"/>
          <p14:tracePt t="33589" x="3365500" y="6464300"/>
          <p14:tracePt t="33611" x="3371850" y="6470650"/>
          <p14:tracePt t="33616" x="3378200" y="6470650"/>
          <p14:tracePt t="33659" x="3384550" y="6470650"/>
          <p14:tracePt t="33680" x="3390900" y="6470650"/>
          <p14:tracePt t="33686" x="3397250" y="6470650"/>
          <p14:tracePt t="33695" x="3403600" y="6470650"/>
          <p14:tracePt t="33709" x="3416300" y="6470650"/>
          <p14:tracePt t="33725" x="3435350" y="6470650"/>
          <p14:tracePt t="33743" x="3492500" y="6464300"/>
          <p14:tracePt t="33758" x="3581400" y="6445250"/>
          <p14:tracePt t="33775" x="3638550" y="6438900"/>
          <p14:tracePt t="33792" x="3733800" y="6419850"/>
          <p14:tracePt t="33808" x="3829050" y="6394450"/>
          <p14:tracePt t="33825" x="3860800" y="6388100"/>
          <p14:tracePt t="33842" x="3911600" y="6369050"/>
          <p14:tracePt t="33858" x="3937000" y="6356350"/>
          <p14:tracePt t="33875" x="3943350" y="6356350"/>
          <p14:tracePt t="33892" x="3943350" y="6350000"/>
          <p14:tracePt t="33908" x="3956050" y="6337300"/>
          <p14:tracePt t="33925" x="3968750" y="6311900"/>
          <p14:tracePt t="33941" x="3981450" y="6292850"/>
          <p14:tracePt t="33958" x="4032250" y="6235700"/>
          <p14:tracePt t="33975" x="4057650" y="6203950"/>
          <p14:tracePt t="35212" x="4159250" y="6191250"/>
          <p14:tracePt t="35227" x="4260850" y="6191250"/>
          <p14:tracePt t="35233" x="4375150" y="6197600"/>
          <p14:tracePt t="35240" x="4489450" y="6197600"/>
          <p14:tracePt t="35254" x="4610100" y="6197600"/>
          <p14:tracePt t="35270" x="4813300" y="6197600"/>
          <p14:tracePt t="35287" x="4914900" y="6197600"/>
          <p14:tracePt t="35304" x="5143500" y="6178550"/>
          <p14:tracePt t="35320" x="5245100" y="6178550"/>
          <p14:tracePt t="35336" x="5448300" y="6159500"/>
          <p14:tracePt t="35353" x="5632450" y="6121400"/>
          <p14:tracePt t="35370" x="5715000" y="6102350"/>
          <p14:tracePt t="35387" x="5848350" y="6064250"/>
          <p14:tracePt t="35404" x="6032500" y="5981700"/>
          <p14:tracePt t="35420" x="6134100" y="5937250"/>
          <p14:tracePt t="35437" x="6292850" y="577215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741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ea typeface="新細明體" pitchFamily="18" charset="-120"/>
              </a:rPr>
              <a:t>pattern</a:t>
            </a:r>
            <a:r>
              <a:rPr lang="en-US" altLang="zh-TW" sz="2800" dirty="0">
                <a:ea typeface="新細明體" pitchFamily="18" charset="-120"/>
              </a:rPr>
              <a:t> or the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pattern</a:t>
            </a:r>
            <a:r>
              <a:rPr lang="en-US" altLang="zh-TW" sz="2800" dirty="0"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cat f  |  awk '1{print}'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'{print}'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	cat f  |  awk 'print' 	  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cat f  |  awk '{x++}x%2'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2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2"/>
                </a:solidFill>
                <a:ea typeface="新細明體" pitchFamily="18" charset="-120"/>
              </a:rPr>
              <a:t> 	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</a:rPr>
              <a:t>cat f  |  awk '++x%2'</a:t>
            </a:r>
            <a:r>
              <a:rPr lang="en-US" altLang="zh-TW" sz="2400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rgbClr val="FF0000"/>
              </a:solidFill>
              <a:ea typeface="新細明體" pitchFamily="18" charset="-120"/>
            </a:endParaRP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4114800" y="3733800"/>
            <a:ext cx="4267200" cy="2438400"/>
          </a:xfrm>
          <a:prstGeom prst="wedgeRoundRectCallout">
            <a:avLst>
              <a:gd name="adj1" fmla="val -75898"/>
              <a:gd name="adj2" fmla="val 5902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Ordinarily, patterns don’t do an action themselves. But ++ is an exception.</a:t>
            </a:r>
          </a:p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(In the same way that C conditionals don’t ordinarily do actions, </a:t>
            </a:r>
            <a:r>
              <a:rPr kumimoji="1" lang="en-US" altLang="zh-TW" b="1" dirty="0" smtClean="0">
                <a:solidFill>
                  <a:srgbClr val="000000"/>
                </a:solidFill>
                <a:latin typeface="Arial Narrow" pitchFamily="34" charset="0"/>
              </a:rPr>
              <a:t>but they can </a:t>
            </a:r>
            <a:r>
              <a:rPr kumimoji="1" lang="en-US" altLang="zh-TW" b="1">
                <a:solidFill>
                  <a:srgbClr val="000000"/>
                </a:solidFill>
                <a:latin typeface="Arial Narrow" pitchFamily="34" charset="0"/>
              </a:rPr>
              <a:t>use </a:t>
            </a:r>
            <a:r>
              <a:rPr kumimoji="1" lang="en-US" altLang="zh-TW" b="1" smtClean="0">
                <a:solidFill>
                  <a:srgbClr val="000000"/>
                </a:solidFill>
                <a:latin typeface="Arial Narrow" pitchFamily="34" charset="0"/>
              </a:rPr>
              <a:t>a </a:t>
            </a:r>
            <a:r>
              <a:rPr kumimoji="1" lang="en-US" altLang="zh-TW" b="1" dirty="0" smtClean="0">
                <a:solidFill>
                  <a:srgbClr val="000000"/>
                </a:solidFill>
                <a:latin typeface="Arial Narrow" pitchFamily="34" charset="0"/>
              </a:rPr>
              <a:t>++.)</a:t>
            </a:r>
            <a:endParaRPr kumimoji="1" lang="en-US" altLang="zh-TW" b="1" dirty="0">
              <a:solidFill>
                <a:srgbClr val="000000"/>
              </a:solidFill>
              <a:latin typeface="Arial Narrow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3929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078"/>
    </mc:Choice>
    <mc:Fallback>
      <p:transition spd="slow" advTm="230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9444" x="6299200" y="5765800"/>
          <p14:tracePt t="9452" x="6311900" y="5753100"/>
          <p14:tracePt t="9458" x="6318250" y="5740400"/>
          <p14:tracePt t="9468" x="6318250" y="5734050"/>
          <p14:tracePt t="9484" x="6343650" y="5702300"/>
          <p14:tracePt t="9500" x="6375400" y="5651500"/>
          <p14:tracePt t="9517" x="6407150" y="5600700"/>
          <p14:tracePt t="9533" x="6432550" y="5556250"/>
          <p14:tracePt t="9550" x="6496050" y="5461000"/>
          <p14:tracePt t="9567" x="6546850" y="5397500"/>
          <p14:tracePt t="9584" x="6623050" y="5295900"/>
          <p14:tracePt t="9600" x="6661150" y="5251450"/>
          <p14:tracePt t="9604" x="6680200" y="5232400"/>
          <p14:tracePt t="9617" x="6692900" y="5207000"/>
          <p14:tracePt t="9633" x="6756400" y="5111750"/>
          <p14:tracePt t="9650" x="6794500" y="5060950"/>
          <p14:tracePt t="9668" x="6845300" y="5003800"/>
          <p14:tracePt t="9683" x="6870700" y="4965700"/>
          <p14:tracePt t="9700" x="6877050" y="4946650"/>
          <p14:tracePt t="9716" x="6889750" y="4927600"/>
          <p14:tracePt t="9732" x="6902450" y="4914900"/>
          <p14:tracePt t="9760" x="6908800" y="4914900"/>
          <p14:tracePt t="9769" x="6915150" y="4914900"/>
          <p14:tracePt t="9783" x="6921500" y="4914900"/>
          <p14:tracePt t="9809" x="6921500" y="4908550"/>
          <p14:tracePt t="9851" x="6921500" y="4902200"/>
          <p14:tracePt t="9928" x="6921500" y="4895850"/>
          <p14:tracePt t="9998" x="6927850" y="4895850"/>
          <p14:tracePt t="10019" x="6934200" y="4889500"/>
          <p14:tracePt t="10033" x="6940550" y="4889500"/>
          <p14:tracePt t="10040" x="6946900" y="4883150"/>
          <p14:tracePt t="10061" x="6959600" y="4876800"/>
          <p14:tracePt t="10068" x="6965950" y="4870450"/>
          <p14:tracePt t="10085" x="6965950" y="4864100"/>
          <p14:tracePt t="10099" x="6978650" y="4851400"/>
          <p14:tracePt t="10116" x="6991350" y="4851400"/>
          <p14:tracePt t="10132" x="7004050" y="4832350"/>
          <p14:tracePt t="10148" x="7016750" y="4819650"/>
          <p14:tracePt t="10164" x="7023100" y="4806950"/>
          <p14:tracePt t="10181" x="7029450" y="4800600"/>
          <p14:tracePt t="10216" x="7035800" y="4794250"/>
          <p14:tracePt t="10232" x="7035800" y="4787900"/>
          <p14:tracePt t="10272" x="7035800" y="4781550"/>
          <p14:tracePt t="10314" x="7029450" y="4775200"/>
          <p14:tracePt t="10581" x="7023100" y="4775200"/>
          <p14:tracePt t="10595" x="7016750" y="4775200"/>
          <p14:tracePt t="10609" x="7010400" y="4775200"/>
          <p14:tracePt t="10631" x="7004050" y="4775200"/>
          <p14:tracePt t="10651" x="6997700" y="4775200"/>
          <p14:tracePt t="10672" x="6991350" y="4775200"/>
          <p14:tracePt t="10680" x="6991350" y="4768850"/>
          <p14:tracePt t="10764" x="6997700" y="4768850"/>
          <p14:tracePt t="10805" x="7004050" y="4768850"/>
          <p14:tracePt t="10834" x="7010400" y="4768850"/>
          <p14:tracePt t="10862" x="7016750" y="4768850"/>
          <p14:tracePt t="10876" x="7023100" y="4768850"/>
          <p14:tracePt t="10882" x="7029450" y="4768850"/>
          <p14:tracePt t="10911" x="7035800" y="4768850"/>
          <p14:tracePt t="10932" x="7042150" y="4768850"/>
          <p14:tracePt t="11002" x="7048500" y="4768850"/>
          <p14:tracePt t="11023" x="7054850" y="4768850"/>
          <p14:tracePt t="11044" x="7061200" y="4768850"/>
          <p14:tracePt t="11065" x="7067550" y="4775200"/>
          <p14:tracePt t="11094" x="7073900" y="4781550"/>
          <p14:tracePt t="11114" x="7080250" y="4781550"/>
          <p14:tracePt t="11164" x="7086600" y="4781550"/>
          <p14:tracePt t="11185" x="7092950" y="4781550"/>
          <p14:tracePt t="11213" x="7099300" y="4781550"/>
          <p14:tracePt t="11233" x="7105650" y="4781550"/>
          <p14:tracePt t="11255" x="7112000" y="4781550"/>
          <p14:tracePt t="11318" x="7118350" y="4781550"/>
          <p14:tracePt t="11332" x="7124700" y="4781550"/>
          <p14:tracePt t="11353" x="7131050" y="4781550"/>
          <p14:tracePt t="11374" x="7137400" y="4781550"/>
          <p14:tracePt t="11402" x="7143750" y="4781550"/>
          <p14:tracePt t="11423" x="7150100" y="4781550"/>
          <p14:tracePt t="11465" x="7156450" y="4781550"/>
          <p14:tracePt t="11472" x="7162800" y="4775200"/>
          <p14:tracePt t="11494" x="7169150" y="4768850"/>
          <p14:tracePt t="12537" x="7162800" y="4768850"/>
          <p14:tracePt t="12550" x="7143750" y="4775200"/>
          <p14:tracePt t="12559" x="7112000" y="4781550"/>
          <p14:tracePt t="12574" x="7073900" y="4787900"/>
          <p14:tracePt t="12590" x="6940550" y="4838700"/>
          <p14:tracePt t="12607" x="6737350" y="4921250"/>
          <p14:tracePt t="12623" x="6623050" y="4972050"/>
          <p14:tracePt t="12640" x="6483350" y="5041900"/>
          <p14:tracePt t="12656" x="5918200" y="5257800"/>
          <p14:tracePt t="12672" x="5727700" y="5327650"/>
          <p14:tracePt t="12690" x="5537200" y="5391150"/>
          <p14:tracePt t="12706" x="5181600" y="5480050"/>
          <p14:tracePt t="12722" x="4838700" y="5581650"/>
          <p14:tracePt t="12739" x="4584700" y="5645150"/>
          <p14:tracePt t="12755" x="4445000" y="5702300"/>
          <p14:tracePt t="12772" x="4216400" y="5778500"/>
          <p14:tracePt t="12789" x="4108450" y="5810250"/>
          <p14:tracePt t="12805" x="3924300" y="5861050"/>
          <p14:tracePt t="12822" x="3790950" y="5899150"/>
          <p14:tracePt t="12839" x="3644900" y="5937250"/>
          <p14:tracePt t="12855" x="3581400" y="5975350"/>
          <p14:tracePt t="12873" x="3454400" y="6032500"/>
          <p14:tracePt t="12889" x="3365500" y="6096000"/>
          <p14:tracePt t="12905" x="3333750" y="6115050"/>
          <p14:tracePt t="12922" x="3257550" y="6146800"/>
          <p14:tracePt t="12938" x="3168650" y="6191250"/>
          <p14:tracePt t="12955" x="3124200" y="6216650"/>
          <p14:tracePt t="12972" x="3022600" y="6273800"/>
          <p14:tracePt t="12988" x="2984500" y="6286500"/>
          <p14:tracePt t="13005" x="2882900" y="6337300"/>
          <p14:tracePt t="13021" x="2794000" y="6375400"/>
          <p14:tracePt t="13038" x="2768600" y="6388100"/>
          <p14:tracePt t="13055" x="2724150" y="6407150"/>
          <p14:tracePt t="13072" x="2705100" y="6426200"/>
          <p14:tracePt t="13088" x="2692400" y="6432550"/>
          <p14:tracePt t="13105" x="2686050" y="6445250"/>
          <p14:tracePt t="13120" x="2679700" y="6457950"/>
          <p14:tracePt t="13137" x="2679700" y="6470650"/>
          <p14:tracePt t="13154" x="2679700" y="6483350"/>
          <p14:tracePt t="13171" x="2679700" y="6496050"/>
          <p14:tracePt t="13187" x="2679700" y="6502400"/>
          <p14:tracePt t="13204" x="2692400" y="6502400"/>
          <p14:tracePt t="13237" x="2692400" y="6508750"/>
          <p14:tracePt t="13254" x="2698750" y="6508750"/>
          <p14:tracePt t="13271" x="2705100" y="6508750"/>
          <p14:tracePt t="13290" x="2711450" y="6508750"/>
          <p14:tracePt t="13309" x="2717800" y="6508750"/>
          <p14:tracePt t="13330" x="2724150" y="6508750"/>
          <p14:tracePt t="13351" x="2730500" y="6508750"/>
          <p14:tracePt t="13379" x="2736850" y="6508750"/>
          <p14:tracePt t="13400" x="2743200" y="6508750"/>
          <p14:tracePt t="13414" x="2749550" y="6508750"/>
          <p14:tracePt t="13423" x="2762250" y="6508750"/>
          <p14:tracePt t="13436" x="2781300" y="6508750"/>
          <p14:tracePt t="13453" x="2838450" y="6508750"/>
          <p14:tracePt t="13470" x="2921000" y="6502400"/>
          <p14:tracePt t="13487" x="2971800" y="6496050"/>
          <p14:tracePt t="13503" x="3079750" y="6477000"/>
          <p14:tracePt t="13519" x="3181350" y="6477000"/>
          <p14:tracePt t="13536" x="3225800" y="6477000"/>
          <p14:tracePt t="13553" x="3276600" y="6470650"/>
          <p14:tracePt t="13570" x="3435350" y="6457950"/>
          <p14:tracePt t="13586" x="3473450" y="6451600"/>
          <p14:tracePt t="13604" x="3568700" y="6432550"/>
          <p14:tracePt t="13620" x="3651250" y="6432550"/>
          <p14:tracePt t="13636" x="3676650" y="6432550"/>
          <p14:tracePt t="13653" x="3727450" y="6432550"/>
          <p14:tracePt t="13669" x="3759200" y="6432550"/>
          <p14:tracePt t="13686" x="3803650" y="6432550"/>
          <p14:tracePt t="13702" x="3848100" y="6432550"/>
          <p14:tracePt t="13719" x="3860800" y="6432550"/>
          <p14:tracePt t="13736" x="3873500" y="6432550"/>
          <p14:tracePt t="13752" x="3879850" y="6432550"/>
          <p14:tracePt t="13769" x="3886200" y="6432550"/>
          <p14:tracePt t="13802" x="3892550" y="6432550"/>
          <p14:tracePt t="13849" x="3879850" y="6438900"/>
          <p14:tracePt t="13870" x="3867150" y="6445250"/>
          <p14:tracePt t="13884" x="3860800" y="6445250"/>
          <p14:tracePt t="13891" x="3848100" y="6445250"/>
          <p14:tracePt t="13905" x="3835400" y="6451600"/>
          <p14:tracePt t="13920" x="3765550" y="6470650"/>
          <p14:tracePt t="13935" x="3714750" y="6483350"/>
          <p14:tracePt t="13951" x="3644900" y="6496050"/>
          <p14:tracePt t="13969" x="3492500" y="6515100"/>
          <p14:tracePt t="13985" x="3327400" y="6515100"/>
          <p14:tracePt t="14001" x="3238500" y="6527800"/>
          <p14:tracePt t="14019" x="3079750" y="6534150"/>
          <p14:tracePt t="14034" x="2940050" y="6546850"/>
          <p14:tracePt t="14051" x="2889250" y="6546850"/>
          <p14:tracePt t="14068" x="2787650" y="6546850"/>
          <p14:tracePt t="14084" x="2730500" y="6546850"/>
          <p14:tracePt t="14102" x="2705100" y="6546850"/>
          <p14:tracePt t="14118" x="2698750" y="6546850"/>
          <p14:tracePt t="14144" x="2705100" y="6553200"/>
          <p14:tracePt t="14154" x="2717800" y="6559550"/>
          <p14:tracePt t="14167" x="2730500" y="6565900"/>
          <p14:tracePt t="14184" x="2736850" y="6565900"/>
          <p14:tracePt t="14201" x="2781300" y="6572250"/>
          <p14:tracePt t="14218" x="2794000" y="6578600"/>
          <p14:tracePt t="14234" x="2806700" y="6591300"/>
          <p14:tracePt t="14250" x="2857500" y="6597650"/>
          <p14:tracePt t="14267" x="2921000" y="6604000"/>
          <p14:tracePt t="14284" x="2971800" y="6604000"/>
          <p14:tracePt t="14300" x="3079750" y="6610350"/>
          <p14:tracePt t="14317" x="3194050" y="6623050"/>
          <p14:tracePt t="14335" x="3327400" y="6629400"/>
          <p14:tracePt t="14350" x="3378200" y="6629400"/>
          <p14:tracePt t="14367" x="3467100" y="6629400"/>
          <p14:tracePt t="14384" x="3536950" y="6635750"/>
          <p14:tracePt t="14400" x="3556000" y="6635750"/>
          <p14:tracePt t="14417" x="3600450" y="6635750"/>
          <p14:tracePt t="14434" x="3625850" y="6635750"/>
          <p14:tracePt t="14450" x="3638550" y="6635750"/>
          <p14:tracePt t="14467" x="3651250" y="6635750"/>
          <p14:tracePt t="14482" x="3663950" y="6635750"/>
          <p14:tracePt t="14517" x="3670300" y="6635750"/>
          <p14:tracePt t="14532" x="3676650" y="6635750"/>
          <p14:tracePt t="14567" x="3676650" y="6629400"/>
          <p14:tracePt t="14572" x="3676650" y="6623050"/>
          <p14:tracePt t="14594" x="3676650" y="6616700"/>
          <p14:tracePt t="14636" x="3670300" y="6610350"/>
          <p14:tracePt t="14663" x="3663950" y="6610350"/>
          <p14:tracePt t="14685" x="3651250" y="6610350"/>
          <p14:tracePt t="14706" x="3638550" y="6610350"/>
          <p14:tracePt t="14713" x="3638550" y="6604000"/>
          <p14:tracePt t="14727" x="3625850" y="6604000"/>
          <p14:tracePt t="14735" x="3606800" y="6604000"/>
          <p14:tracePt t="14750" x="3575050" y="6604000"/>
          <p14:tracePt t="14765" x="3505200" y="6591300"/>
          <p14:tracePt t="14782" x="3479800" y="6591300"/>
          <p14:tracePt t="14799" x="3403600" y="6584950"/>
          <p14:tracePt t="14815" x="3359150" y="6584950"/>
          <p14:tracePt t="14832" x="3276600" y="6584950"/>
          <p14:tracePt t="14848" x="3244850" y="6584950"/>
          <p14:tracePt t="14865" x="3225800" y="6584950"/>
          <p14:tracePt t="14882" x="3175000" y="6584950"/>
          <p14:tracePt t="14898" x="3130550" y="6591300"/>
          <p14:tracePt t="14915" x="3098800" y="6604000"/>
          <p14:tracePt t="14931" x="3060700" y="6616700"/>
          <p14:tracePt t="14948" x="3016250" y="6623050"/>
          <p14:tracePt t="14965" x="3003550" y="6629400"/>
          <p14:tracePt t="14981" x="2971800" y="6635750"/>
          <p14:tracePt t="14998" x="2952750" y="6642100"/>
          <p14:tracePt t="15015" x="2927350" y="6642100"/>
          <p14:tracePt t="15031" x="2914650" y="6642100"/>
          <p14:tracePt t="15048" x="2895600" y="6648450"/>
          <p14:tracePt t="15064" x="2876550" y="6648450"/>
          <p14:tracePt t="15081" x="2870200" y="6648450"/>
          <p14:tracePt t="15098" x="2863850" y="6648450"/>
          <p14:tracePt t="15114" x="2844800" y="6648450"/>
          <p14:tracePt t="15131" x="2838450" y="6648450"/>
          <p14:tracePt t="15205" x="2832100" y="6648450"/>
          <p14:tracePt t="15239" x="2825750" y="6642100"/>
          <p14:tracePt t="15274" x="2819400" y="6635750"/>
          <p14:tracePt t="15317" x="2825750" y="6629400"/>
          <p14:tracePt t="15324" x="2832100" y="6629400"/>
          <p14:tracePt t="15345" x="2832100" y="6623050"/>
          <p14:tracePt t="15359" x="2838450" y="6623050"/>
          <p14:tracePt t="15387" x="2844800" y="6616700"/>
          <p14:tracePt t="15394" x="2851150" y="6616700"/>
          <p14:tracePt t="15408" x="2857500" y="6616700"/>
          <p14:tracePt t="15416" x="2863850" y="6616700"/>
          <p14:tracePt t="15436" x="2870200" y="6616700"/>
          <p14:tracePt t="15457" x="2876550" y="6610350"/>
          <p14:tracePt t="15466" x="2882900" y="6610350"/>
          <p14:tracePt t="15480" x="2895600" y="6610350"/>
          <p14:tracePt t="15496" x="2908300" y="6604000"/>
          <p14:tracePt t="15513" x="2952750" y="6591300"/>
          <p14:tracePt t="15529" x="3003550" y="6565900"/>
          <p14:tracePt t="15546" x="3022600" y="6553200"/>
          <p14:tracePt t="15563" x="3079750" y="6508750"/>
          <p14:tracePt t="15579" x="3124200" y="6451600"/>
          <p14:tracePt t="15596" x="3136900" y="6432550"/>
          <p14:tracePt t="15612" x="3162300" y="6369050"/>
          <p14:tracePt t="15629" x="3168650" y="6337300"/>
          <p14:tracePt t="15646" x="3175000" y="6324600"/>
          <p14:tracePt t="15649" x="3175000" y="6311900"/>
          <p14:tracePt t="15662" x="3175000" y="6305550"/>
          <p14:tracePt t="15679" x="3181350" y="6299200"/>
          <p14:tracePt t="15698" x="3181350" y="6292850"/>
          <p14:tracePt t="15738" x="3187700" y="6292850"/>
          <p14:tracePt t="15759" x="3194050" y="6292850"/>
          <p14:tracePt t="15900" x="3194050" y="6299200"/>
          <p14:tracePt t="15906" x="3194050" y="6305550"/>
          <p14:tracePt t="15949" x="3194050" y="6311900"/>
          <p14:tracePt t="15955" x="3194050" y="6318250"/>
          <p14:tracePt t="15976" x="3194050" y="6324600"/>
          <p14:tracePt t="15991" x="3194050" y="6330950"/>
          <p14:tracePt t="16019" x="3194050" y="6337300"/>
          <p14:tracePt t="16047" x="3194050" y="6350000"/>
          <p14:tracePt t="16082" x="3194050" y="6356350"/>
          <p14:tracePt t="16089" x="3194050" y="6362700"/>
          <p14:tracePt t="16097" x="3194050" y="6369050"/>
          <p14:tracePt t="16131" x="3194050" y="6375400"/>
          <p14:tracePt t="16139" x="3194050" y="6381750"/>
          <p14:tracePt t="16159" x="3194050" y="6388100"/>
          <p14:tracePt t="16167" x="3194050" y="6394450"/>
          <p14:tracePt t="16181" x="3194050" y="6400800"/>
          <p14:tracePt t="16202" x="3194050" y="6407150"/>
          <p14:tracePt t="16237" x="3194050" y="6413500"/>
          <p14:tracePt t="16258" x="3194050" y="6419850"/>
          <p14:tracePt t="16279" x="3194050" y="6426200"/>
          <p14:tracePt t="16300" x="3194050" y="6432550"/>
          <p14:tracePt t="16307" x="3194050" y="6438900"/>
          <p14:tracePt t="16342" x="3194050" y="6445250"/>
          <p14:tracePt t="16398" x="3194050" y="6451600"/>
          <p14:tracePt t="16433" x="3194050" y="6457950"/>
          <p14:tracePt t="16447" x="3187700" y="6464300"/>
          <p14:tracePt t="16483" x="3187700" y="6470650"/>
          <p14:tracePt t="16510" x="3187700" y="6477000"/>
          <p14:tracePt t="16518" x="3181350" y="6477000"/>
          <p14:tracePt t="16560" x="3175000" y="6483350"/>
          <p14:tracePt t="16580" x="3168650" y="6483350"/>
          <p14:tracePt t="16588" x="3162300" y="6483350"/>
          <p14:tracePt t="16672" x="3155950" y="6489700"/>
          <p14:tracePt t="16700" x="3155950" y="6502400"/>
          <p14:tracePt t="16721" x="3155950" y="6508750"/>
          <p14:tracePt t="16749" x="3155950" y="6515100"/>
          <p14:tracePt t="16770" x="3155950" y="6521450"/>
          <p14:tracePt t="16819" x="3155950" y="6527800"/>
          <p14:tracePt t="16841" x="3155950" y="6534150"/>
          <p14:tracePt t="16869" x="3155950" y="6540500"/>
          <p14:tracePt t="16890" x="3155950" y="6546850"/>
          <p14:tracePt t="16932" x="3155950" y="6553200"/>
          <p14:tracePt t="16960" x="3155950" y="6559550"/>
          <p14:tracePt t="17009" x="3162300" y="6559550"/>
          <p14:tracePt t="17030" x="3168650" y="6565900"/>
          <p14:tracePt t="17065" x="3175000" y="6565900"/>
          <p14:tracePt t="17072" x="3175000" y="6572250"/>
          <p14:tracePt t="17101" x="3181350" y="6572250"/>
          <p14:tracePt t="17122" x="3187700" y="6572250"/>
          <p14:tracePt t="17143" x="3194050" y="6572250"/>
          <p14:tracePt t="17185" x="3200400" y="6572250"/>
          <p14:tracePt t="17192" x="3200400" y="6578600"/>
          <p14:tracePt t="17234" x="3206750" y="6578600"/>
          <p14:tracePt t="17304" x="3200400" y="6578600"/>
          <p14:tracePt t="17353" x="3194050" y="6578600"/>
          <p14:tracePt t="17360" x="3187700" y="6578600"/>
          <p14:tracePt t="17381" x="3181350" y="6572250"/>
          <p14:tracePt t="17557" x="3187700" y="6572250"/>
          <p14:tracePt t="17585" x="3194050" y="6578600"/>
          <p14:tracePt t="17655" x="3200400" y="6578600"/>
          <p14:tracePt t="17803" x="3194050" y="6578600"/>
          <p14:tracePt t="17964" x="3200400" y="6578600"/>
          <p14:tracePt t="17992" x="3206750" y="6578600"/>
          <p14:tracePt t="18013" x="3213100" y="6578600"/>
          <p14:tracePt t="18027" x="3219450" y="6578600"/>
          <p14:tracePt t="18034" x="3225800" y="6578600"/>
          <p14:tracePt t="18055" x="3225800" y="6584950"/>
          <p14:tracePt t="18098" x="3232150" y="6584950"/>
          <p14:tracePt t="18175" x="3225800" y="6578600"/>
          <p14:tracePt t="18196" x="3219450" y="6572250"/>
          <p14:tracePt t="18217" x="3213100" y="6565900"/>
          <p14:tracePt t="18223" x="3206750" y="6565900"/>
          <p14:tracePt t="18245" x="3200400" y="6565900"/>
          <p14:tracePt t="18259" x="3200400" y="6559550"/>
          <p14:tracePt t="18270" x="3200400" y="6553200"/>
          <p14:tracePt t="18287" x="3194050" y="6546850"/>
          <p14:tracePt t="18303" x="3187700" y="6546850"/>
          <p14:tracePt t="18320" x="3181350" y="6540500"/>
          <p14:tracePt t="18337" x="3175000" y="6534150"/>
          <p14:tracePt t="18353" x="3168650" y="6534150"/>
          <p14:tracePt t="18370" x="3162300" y="6527800"/>
          <p14:tracePt t="18448" x="3155950" y="6527800"/>
          <p14:tracePt t="18471" x="3149600" y="6527800"/>
          <p14:tracePt t="18476" x="3143250" y="6527800"/>
          <p14:tracePt t="18519" x="3136900" y="6527800"/>
          <p14:tracePt t="18526" x="3130550" y="6527800"/>
          <p14:tracePt t="18547" x="3124200" y="6527800"/>
          <p14:tracePt t="18589" x="3117850" y="6527800"/>
          <p14:tracePt t="18596" x="3111500" y="6527800"/>
          <p14:tracePt t="18617" x="3105150" y="6527800"/>
          <p14:tracePt t="18624" x="3098800" y="6527800"/>
          <p14:tracePt t="18639" x="3086100" y="6527800"/>
          <p14:tracePt t="18652" x="3073400" y="6521450"/>
          <p14:tracePt t="18668" x="3041650" y="6521450"/>
          <p14:tracePt t="18685" x="3022600" y="6521450"/>
          <p14:tracePt t="18688" x="2990850" y="6521450"/>
          <p14:tracePt t="18702" x="2965450" y="6515100"/>
          <p14:tracePt t="18718" x="2908300" y="6515100"/>
          <p14:tracePt t="18735" x="2876550" y="6508750"/>
          <p14:tracePt t="18752" x="2838450" y="6508750"/>
          <p14:tracePt t="18768" x="2819400" y="6508750"/>
          <p14:tracePt t="18801" x="2819400" y="6515100"/>
          <p14:tracePt t="18818" x="2825750" y="6515100"/>
          <p14:tracePt t="18836" x="2851150" y="6527800"/>
          <p14:tracePt t="18851" x="2863850" y="6527800"/>
          <p14:tracePt t="18868" x="2876550" y="6534150"/>
          <p14:tracePt t="18884" x="2895600" y="6540500"/>
          <p14:tracePt t="18901" x="2927350" y="6546850"/>
          <p14:tracePt t="18918" x="2952750" y="6546850"/>
          <p14:tracePt t="18934" x="2997200" y="6546850"/>
          <p14:tracePt t="18951" x="3067050" y="6546850"/>
          <p14:tracePt t="18968" x="3136900" y="6546850"/>
          <p14:tracePt t="18984" x="3162300" y="6546850"/>
          <p14:tracePt t="19001" x="3200400" y="6546850"/>
          <p14:tracePt t="19018" x="3238500" y="6546850"/>
          <p14:tracePt t="19034" x="3244850" y="6546850"/>
          <p14:tracePt t="19050" x="3270250" y="6546850"/>
          <p14:tracePt t="19067" x="3295650" y="6546850"/>
          <p14:tracePt t="19084" x="3308350" y="6546850"/>
          <p14:tracePt t="19100" x="3321050" y="6546850"/>
          <p14:tracePt t="19117" x="3365500" y="6546850"/>
          <p14:tracePt t="19133" x="3378200" y="6546850"/>
          <p14:tracePt t="19151" x="3390900" y="6546850"/>
          <p14:tracePt t="19183" x="3397250" y="6546850"/>
          <p14:tracePt t="19200" x="3403600" y="6546850"/>
          <p14:tracePt t="19216" x="3409950" y="6540500"/>
          <p14:tracePt t="19257" x="3416300" y="6534150"/>
          <p14:tracePt t="19361" x="3409950" y="6534150"/>
          <p14:tracePt t="19369" x="3403600" y="6534150"/>
          <p14:tracePt t="20338" x="3397250" y="6534150"/>
          <p14:tracePt t="20352" x="3384550" y="6534150"/>
          <p14:tracePt t="20359" x="3371850" y="6534150"/>
          <p14:tracePt t="20366" x="3346450" y="6534150"/>
          <p14:tracePt t="20387" x="3333750" y="6534150"/>
          <p14:tracePt t="20401" x="3327400" y="6534150"/>
          <p14:tracePt t="20412" x="3321050" y="6534150"/>
          <p14:tracePt t="20430" x="3308350" y="6534150"/>
          <p14:tracePt t="20480" x="3302000" y="6534150"/>
          <p14:tracePt t="20493" x="3289300" y="6527800"/>
          <p14:tracePt t="20500" x="3282950" y="6527800"/>
          <p14:tracePt t="20512" x="3276600" y="6521450"/>
          <p14:tracePt t="20528" x="3263900" y="6521450"/>
          <p14:tracePt t="20563" x="3251200" y="6521450"/>
          <p14:tracePt t="20579" x="3244850" y="6521450"/>
          <p14:tracePt t="20596" x="3238500" y="6521450"/>
          <p14:tracePt t="20612" x="3225800" y="6521450"/>
          <p14:tracePt t="20628" x="3219450" y="6521450"/>
          <p14:tracePt t="20668" x="3213100" y="6521450"/>
          <p14:tracePt t="20689" x="3206750" y="6527800"/>
          <p14:tracePt t="20717" x="3200400" y="6527800"/>
          <p14:tracePt t="20738" x="3187700" y="6527800"/>
          <p14:tracePt t="20759" x="3181350" y="6527800"/>
          <p14:tracePt t="20773" x="3175000" y="6527800"/>
          <p14:tracePt t="20781" x="3168650" y="6534150"/>
          <p14:tracePt t="20795" x="3155950" y="6534150"/>
          <p14:tracePt t="20811" x="3130550" y="6540500"/>
          <p14:tracePt t="20829" x="3098800" y="6546850"/>
          <p14:tracePt t="20844" x="3073400" y="6553200"/>
          <p14:tracePt t="20861" x="3041650" y="6559550"/>
          <p14:tracePt t="20878" x="3009900" y="6565900"/>
          <p14:tracePt t="20895" x="2997200" y="6572250"/>
          <p14:tracePt t="20911" x="2984500" y="6578600"/>
          <p14:tracePt t="20928" x="2959100" y="6584950"/>
          <p14:tracePt t="20944" x="2952750" y="6591300"/>
          <p14:tracePt t="20977" x="2946400" y="6597650"/>
          <p14:tracePt t="20994" x="2933700" y="6597650"/>
          <p14:tracePt t="21012" x="2933700" y="6604000"/>
          <p14:tracePt t="21028" x="2927350" y="6604000"/>
          <p14:tracePt t="21043" x="2921000" y="6604000"/>
          <p14:tracePt t="21076" x="2914650" y="6604000"/>
          <p14:tracePt t="21124" x="2914650" y="6610350"/>
          <p14:tracePt t="21131" x="2908300" y="6610350"/>
          <p14:tracePt t="21161" x="2901950" y="6610350"/>
          <p14:tracePt t="21265" x="2908300" y="6610350"/>
          <p14:tracePt t="21314" x="2914650" y="6610350"/>
          <p14:tracePt t="21321" x="2921000" y="6610350"/>
          <p14:tracePt t="21343" x="2927350" y="6610350"/>
          <p14:tracePt t="21349" x="2940050" y="6610350"/>
          <p14:tracePt t="21363" x="2946400" y="6610350"/>
          <p14:tracePt t="21376" x="2959100" y="6610350"/>
          <p14:tracePt t="21392" x="3016250" y="6610350"/>
          <p14:tracePt t="21409" x="3054350" y="6610350"/>
          <p14:tracePt t="21426" x="3149600" y="6604000"/>
          <p14:tracePt t="21442" x="3263900" y="6604000"/>
          <p14:tracePt t="21459" x="3327400" y="6604000"/>
          <p14:tracePt t="21476" x="3435350" y="6604000"/>
          <p14:tracePt t="21492" x="3511550" y="6604000"/>
          <p14:tracePt t="21509" x="3543300" y="6604000"/>
          <p14:tracePt t="21525" x="3581400" y="6604000"/>
          <p14:tracePt t="21542" x="3619500" y="6604000"/>
          <p14:tracePt t="21561" x="3651250" y="6604000"/>
          <p14:tracePt t="21575" x="3657600" y="6604000"/>
          <p14:tracePt t="21592" x="3663950" y="6604000"/>
          <p14:tracePt t="21609" x="3676650" y="6604000"/>
          <p14:tracePt t="21625" x="3683000" y="6604000"/>
          <p14:tracePt t="21641" x="3689350" y="6604000"/>
          <p14:tracePt t="21675" x="3702050" y="6604000"/>
          <p14:tracePt t="21691" x="3714750" y="6604000"/>
          <p14:tracePt t="21695" x="3721100" y="6604000"/>
          <p14:tracePt t="21708" x="3727450" y="6597650"/>
          <p14:tracePt t="21724" x="3733800" y="6597650"/>
          <p14:tracePt t="21744" x="3740150" y="6597650"/>
          <p14:tracePt t="21783" x="3746500" y="6597650"/>
          <p14:tracePt t="21792" x="3752850" y="6597650"/>
          <p14:tracePt t="21820" x="3759200" y="6597650"/>
          <p14:tracePt t="21876" x="3765550" y="6597650"/>
          <p14:tracePt t="21890" x="3765550" y="6591300"/>
          <p14:tracePt t="21931" x="3765550" y="6584950"/>
          <p14:tracePt t="21952" x="3752850" y="6584950"/>
          <p14:tracePt t="21967" x="3746500" y="6578600"/>
          <p14:tracePt t="21975" x="3733800" y="6572250"/>
          <p14:tracePt t="21981" x="3714750" y="6572250"/>
          <p14:tracePt t="21995" x="3695700" y="6565900"/>
          <p14:tracePt t="22006" x="3670300" y="6559550"/>
          <p14:tracePt t="22023" x="3606800" y="6553200"/>
          <p14:tracePt t="22040" x="3575050" y="6546850"/>
          <p14:tracePt t="22057" x="3492500" y="6527800"/>
          <p14:tracePt t="22073" x="3397250" y="6521450"/>
          <p14:tracePt t="22090" x="3346450" y="6521450"/>
          <p14:tracePt t="22107" x="3257550" y="6508750"/>
          <p14:tracePt t="22123" x="3149600" y="6508750"/>
          <p14:tracePt t="22140" x="3111500" y="6508750"/>
          <p14:tracePt t="22157" x="3060700" y="6508750"/>
          <p14:tracePt t="22173" x="3041650" y="6508750"/>
          <p14:tracePt t="22190" x="3009900" y="6508750"/>
          <p14:tracePt t="22193" x="2997200" y="6521450"/>
          <p14:tracePt t="22208" x="2984500" y="6521450"/>
          <p14:tracePt t="22223" x="2978150" y="6521450"/>
          <p14:tracePt t="22240" x="2965450" y="6521450"/>
          <p14:tracePt t="22256" x="2952750" y="6521450"/>
          <p14:tracePt t="22290" x="2940050" y="6527800"/>
          <p14:tracePt t="22306" x="2933700" y="6527800"/>
          <p14:tracePt t="22322" x="2927350" y="6527800"/>
          <p14:tracePt t="22355" x="2921000" y="6527800"/>
          <p14:tracePt t="22395" x="2914650" y="6527800"/>
          <p14:tracePt t="22423" x="2908300" y="6527800"/>
          <p14:tracePt t="22444" x="2901950" y="6527800"/>
          <p14:tracePt t="22466" x="2895600" y="6527800"/>
          <p14:tracePt t="22473" x="2889250" y="6527800"/>
          <p14:tracePt t="22585" x="2895600" y="6527800"/>
          <p14:tracePt t="22606" x="2901950" y="6527800"/>
          <p14:tracePt t="22634" x="2908300" y="6534150"/>
          <p14:tracePt t="22641" x="2914650" y="6534150"/>
          <p14:tracePt t="22662" x="2921000" y="6534150"/>
          <p14:tracePt t="22683" x="2927350" y="6534150"/>
          <p14:tracePt t="22706" x="2933700" y="6534150"/>
          <p14:tracePt t="22711" x="2940050" y="6534150"/>
          <p14:tracePt t="22725" x="2952750" y="6534150"/>
          <p14:tracePt t="22737" x="2971800" y="6534150"/>
          <p14:tracePt t="22754" x="3028950" y="6534150"/>
          <p14:tracePt t="22771" x="3067050" y="6534150"/>
          <p14:tracePt t="22788" x="3168650" y="6534150"/>
          <p14:tracePt t="22804" x="3289300" y="6534150"/>
          <p14:tracePt t="22821" x="3327400" y="6534150"/>
          <p14:tracePt t="22838" x="3429000" y="6534150"/>
          <p14:tracePt t="22854" x="3511550" y="6534150"/>
          <p14:tracePt t="22871" x="3530600" y="6534150"/>
          <p14:tracePt t="22887" x="3581400" y="6527800"/>
          <p14:tracePt t="22904" x="3600450" y="6521450"/>
          <p14:tracePt t="22921" x="3619500" y="6521450"/>
          <p14:tracePt t="22937" x="3625850" y="6521450"/>
          <p14:tracePt t="23013" x="3625850" y="6515100"/>
          <p14:tracePt t="23056" x="3625850" y="6508750"/>
          <p14:tracePt t="23063" x="3625850" y="6502400"/>
          <p14:tracePt t="28812" x="3638550" y="6502400"/>
          <p14:tracePt t="28819" x="3663950" y="6502400"/>
          <p14:tracePt t="28834" x="3727450" y="6489700"/>
          <p14:tracePt t="28850" x="3797300" y="6470650"/>
          <p14:tracePt t="28867" x="3867150" y="6451600"/>
          <p14:tracePt t="28883" x="4044950" y="6381750"/>
          <p14:tracePt t="28900" x="4197350" y="6324600"/>
          <p14:tracePt t="28917" x="4451350" y="6165850"/>
          <p14:tracePt t="28933" x="4616450" y="6064250"/>
          <p14:tracePt t="28950" x="4826000" y="5981700"/>
          <p14:tracePt t="28967" x="5092700" y="5835650"/>
          <p14:tracePt t="28983" x="5194300" y="5772150"/>
          <p14:tracePt t="29000" x="5308600" y="5708650"/>
          <p14:tracePt t="29017" x="5448300" y="5607050"/>
          <p14:tracePt t="29033" x="5530850" y="5581650"/>
          <p14:tracePt t="29050" x="5581650" y="5543550"/>
          <p14:tracePt t="29066" x="5651500" y="5511800"/>
          <p14:tracePt t="29082" x="5664200" y="5511800"/>
          <p14:tracePt t="29100" x="5689600" y="5492750"/>
          <p14:tracePt t="29115" x="5695950" y="5473700"/>
          <p14:tracePt t="29133" x="5708650" y="5441950"/>
          <p14:tracePt t="29150" x="5727700" y="5422900"/>
          <p14:tracePt t="29166" x="5734050" y="5403850"/>
          <p14:tracePt t="29182" x="5746750" y="5391150"/>
          <p14:tracePt t="29199" x="5772150" y="5346700"/>
          <p14:tracePt t="29215" x="5797550" y="5308600"/>
          <p14:tracePt t="29232" x="5835650" y="5283200"/>
          <p14:tracePt t="29249" x="5905500" y="5194300"/>
          <p14:tracePt t="29265" x="5943600" y="5149850"/>
          <p14:tracePt t="29282" x="5975350" y="5105400"/>
          <p14:tracePt t="29298" x="6007100" y="5073650"/>
          <p14:tracePt t="29315" x="6038850" y="5041900"/>
          <p14:tracePt t="29332" x="6076950" y="4997450"/>
          <p14:tracePt t="29348" x="6102350" y="4984750"/>
          <p14:tracePt t="29365" x="6121400" y="4959350"/>
          <p14:tracePt t="29382" x="6146800" y="4933950"/>
          <p14:tracePt t="29398" x="6153150" y="4921250"/>
          <p14:tracePt t="29415" x="6165850" y="4902200"/>
          <p14:tracePt t="29431" x="6172200" y="4889500"/>
          <p14:tracePt t="29465" x="6172200" y="4870450"/>
          <p14:tracePt t="29481" x="6165850" y="4857750"/>
          <p14:tracePt t="29498" x="6159500" y="4851400"/>
          <p14:tracePt t="29515" x="6146800" y="4826000"/>
          <p14:tracePt t="29531" x="6140450" y="4800600"/>
          <p14:tracePt t="29548" x="6134100" y="4768850"/>
          <p14:tracePt t="29565" x="6121400" y="4711700"/>
          <p14:tracePt t="29581" x="6115050" y="4673600"/>
          <p14:tracePt t="29598" x="6108700" y="4635500"/>
          <p14:tracePt t="29613" x="6108700" y="4616450"/>
          <p14:tracePt t="29630" x="6108700" y="4610100"/>
          <p14:tracePt t="29648" x="6108700" y="4603750"/>
          <p14:tracePt t="29664" x="6115050" y="4603750"/>
          <p14:tracePt t="29697" x="6121400" y="4603750"/>
          <p14:tracePt t="29732" x="6127750" y="4603750"/>
          <p14:tracePt t="29781" x="6134100" y="4610100"/>
          <p14:tracePt t="29802" x="6140450" y="4610100"/>
          <p14:tracePt t="29830" x="6146800" y="4616450"/>
          <p14:tracePt t="29872" x="6153150" y="4622800"/>
          <p14:tracePt t="29886" x="6153150" y="4629150"/>
          <p14:tracePt t="29900" x="6153150" y="4635500"/>
          <p14:tracePt t="29921" x="6153150" y="4641850"/>
          <p14:tracePt t="29935" x="6153150" y="4648200"/>
          <p14:tracePt t="29943" x="6153150" y="4660900"/>
          <p14:tracePt t="29949" x="6153150" y="4679950"/>
          <p14:tracePt t="29966" x="6146800" y="4699000"/>
          <p14:tracePt t="29979" x="6127750" y="4743450"/>
          <p14:tracePt t="29996" x="6083300" y="4838700"/>
          <p14:tracePt t="30013" x="6026150" y="4978400"/>
          <p14:tracePt t="30030" x="5994400" y="5048250"/>
          <p14:tracePt t="30047" x="5969000" y="5111750"/>
          <p14:tracePt t="30063" x="5905500" y="5245100"/>
          <p14:tracePt t="30079" x="5899150" y="5264150"/>
          <p14:tracePt t="30096" x="5892800" y="5283200"/>
          <p14:tracePt t="30112" x="5880100" y="5302250"/>
          <p14:tracePt t="30129" x="5873750" y="5308600"/>
          <p14:tracePt t="30146" x="5873750" y="5314950"/>
          <p14:tracePt t="30216" x="5873750" y="5321300"/>
          <p14:tracePt t="30287" x="5880100" y="5321300"/>
          <p14:tracePt t="30294" x="5886450" y="5321300"/>
          <p14:tracePt t="30308" x="5899150" y="5321300"/>
          <p14:tracePt t="30322" x="5918200" y="5321300"/>
          <p14:tracePt t="30336" x="5949950" y="5321300"/>
          <p14:tracePt t="30344" x="6007100" y="5321300"/>
          <p14:tracePt t="30361" x="6083300" y="5321300"/>
          <p14:tracePt t="30378" x="6324600" y="5308600"/>
          <p14:tracePt t="30394" x="6705600" y="5308600"/>
          <p14:tracePt t="30411" x="6896100" y="5295900"/>
          <p14:tracePt t="30428" x="7232650" y="5295900"/>
          <p14:tracePt t="30444" x="7334250" y="5295900"/>
          <p14:tracePt t="31149" x="7366000" y="5295900"/>
          <p14:tracePt t="31156" x="7404100" y="5289550"/>
          <p14:tracePt t="31163" x="7442200" y="5289550"/>
          <p14:tracePt t="31179" x="7486650" y="5283200"/>
          <p14:tracePt t="31194" x="7512050" y="5283200"/>
          <p14:tracePt t="31208" x="7581900" y="5289550"/>
          <p14:tracePt t="31225" x="7600950" y="5289550"/>
          <p14:tracePt t="31242" x="7639050" y="5295900"/>
          <p14:tracePt t="31259" x="7664450" y="5302250"/>
          <p14:tracePt t="31275" x="7677150" y="5308600"/>
          <p14:tracePt t="31292" x="7683500" y="5314950"/>
          <p14:tracePt t="31308" x="7689850" y="5314950"/>
          <p14:tracePt t="31325" x="7702550" y="5321300"/>
          <p14:tracePt t="31342" x="7708900" y="5327650"/>
          <p14:tracePt t="31368" x="7715250" y="5327650"/>
          <p14:tracePt t="31410" x="7715250" y="5334000"/>
          <p14:tracePt t="31452" x="7721600" y="5340350"/>
          <p14:tracePt t="31487" x="7721600" y="5346700"/>
          <p14:tracePt t="31522" x="7721600" y="5353050"/>
          <p14:tracePt t="31536" x="7715250" y="5359400"/>
          <p14:tracePt t="31550" x="7708900" y="5365750"/>
          <p14:tracePt t="31560" x="7702550" y="5372100"/>
          <p14:tracePt t="31573" x="7689850" y="5384800"/>
          <p14:tracePt t="31591" x="7658100" y="5410200"/>
          <p14:tracePt t="31607" x="7613650" y="5448300"/>
          <p14:tracePt t="31624" x="7581900" y="5473700"/>
          <p14:tracePt t="31640" x="7550150" y="5486400"/>
          <p14:tracePt t="31657" x="7480300" y="5537200"/>
          <p14:tracePt t="31673" x="7416800" y="5568950"/>
          <p14:tracePt t="31691" x="7391400" y="5575300"/>
          <p14:tracePt t="31707" x="7340600" y="5588000"/>
          <p14:tracePt t="31723" x="7308850" y="5588000"/>
          <p14:tracePt t="31740" x="7270750" y="5588000"/>
          <p14:tracePt t="31756" x="7251700" y="5575300"/>
          <p14:tracePt t="31773" x="7219950" y="5562600"/>
          <p14:tracePt t="31790" x="7175500" y="5543550"/>
          <p14:tracePt t="31807" x="7162800" y="5530850"/>
          <p14:tracePt t="31824" x="7137400" y="5511800"/>
          <p14:tracePt t="31840" x="7124700" y="5505450"/>
          <p14:tracePt t="31856" x="7118350" y="5499100"/>
          <p14:tracePt t="31874" x="7105650" y="5486400"/>
          <p14:tracePt t="31890" x="7099300" y="5480050"/>
          <p14:tracePt t="31906" x="7092950" y="5480050"/>
          <p14:tracePt t="31923" x="7080250" y="5473700"/>
          <p14:tracePt t="31940" x="7073900" y="5473700"/>
          <p14:tracePt t="31956" x="7067550" y="5473700"/>
          <p14:tracePt t="31973" x="7054850" y="5473700"/>
          <p14:tracePt t="31989" x="7048500" y="5473700"/>
          <p14:tracePt t="32007" x="7023100" y="5473700"/>
          <p14:tracePt t="32022" x="6997700" y="5473700"/>
          <p14:tracePt t="32040" x="6978650" y="5480050"/>
          <p14:tracePt t="32056" x="6927850" y="5492750"/>
          <p14:tracePt t="32072" x="6870700" y="5499100"/>
          <p14:tracePt t="32089" x="6838950" y="5505450"/>
          <p14:tracePt t="32106" x="6756400" y="5524500"/>
          <p14:tracePt t="32122" x="6667500" y="5543550"/>
          <p14:tracePt t="32140" x="6635750" y="5543550"/>
          <p14:tracePt t="32155" x="6565900" y="5556250"/>
          <p14:tracePt t="32172" x="6515100" y="5562600"/>
          <p14:tracePt t="32189" x="6496050" y="5562600"/>
          <p14:tracePt t="32205" x="6445250" y="5568950"/>
          <p14:tracePt t="32222" x="6426200" y="5575300"/>
          <p14:tracePt t="32240" x="6381750" y="5581650"/>
          <p14:tracePt t="32256" x="6362700" y="5581650"/>
          <p14:tracePt t="32271" x="6350000" y="5581650"/>
          <p14:tracePt t="32288" x="6330950" y="5581650"/>
          <p14:tracePt t="32305" x="6324600" y="5581650"/>
          <p14:tracePt t="32321" x="6318250" y="5581650"/>
          <p14:tracePt t="32325" x="6311900" y="5581650"/>
          <p14:tracePt t="32339" x="6305550" y="5581650"/>
          <p14:tracePt t="32355" x="6299200" y="5581650"/>
          <p14:tracePt t="32374" x="6292850" y="5581650"/>
          <p14:tracePt t="32421" x="6292850" y="5588000"/>
          <p14:tracePt t="32449" x="6286500" y="5594350"/>
          <p14:tracePt t="33168" x="6280150" y="5594350"/>
          <p14:tracePt t="33174" x="6254750" y="5594350"/>
          <p14:tracePt t="33184" x="6242050" y="5594350"/>
          <p14:tracePt t="33201" x="6229350" y="5600700"/>
          <p14:tracePt t="33218" x="6191250" y="5600700"/>
          <p14:tracePt t="33235" x="6172200" y="5607050"/>
          <p14:tracePt t="33252" x="6108700" y="5607050"/>
          <p14:tracePt t="33268" x="6089650" y="5607050"/>
          <p14:tracePt t="33285" x="6076950" y="5613400"/>
          <p14:tracePt t="33301" x="6045200" y="5613400"/>
          <p14:tracePt t="33318" x="6000750" y="5619750"/>
          <p14:tracePt t="33335" x="5981700" y="5619750"/>
          <p14:tracePt t="33351" x="5924550" y="5619750"/>
          <p14:tracePt t="33368" x="5867400" y="5626100"/>
          <p14:tracePt t="33385" x="5791200" y="5638800"/>
          <p14:tracePt t="33401" x="5746750" y="5638800"/>
          <p14:tracePt t="33417" x="5683250" y="5645150"/>
          <p14:tracePt t="33435" x="5619750" y="5651500"/>
          <p14:tracePt t="33451" x="5594350" y="5651500"/>
          <p14:tracePt t="33467" x="5556250" y="5651500"/>
          <p14:tracePt t="33484" x="5518150" y="5645150"/>
          <p14:tracePt t="33501" x="5505450" y="5645150"/>
          <p14:tracePt t="33517" x="5492750" y="5645150"/>
          <p14:tracePt t="33534" x="5467350" y="5638800"/>
          <p14:tracePt t="33550" x="5461000" y="5638800"/>
          <p14:tracePt t="33567" x="5454650" y="5638800"/>
          <p14:tracePt t="33659" x="5461000" y="5638800"/>
          <p14:tracePt t="33694" x="5467350" y="5638800"/>
          <p14:tracePt t="33736" x="5473700" y="5638800"/>
          <p14:tracePt t="33743" x="5480050" y="5638800"/>
          <p14:tracePt t="33764" x="5486400" y="5638800"/>
          <p14:tracePt t="33807" x="5492750" y="5638800"/>
          <p14:tracePt t="33814" x="5499100" y="5638800"/>
          <p14:tracePt t="33869" x="5499100" y="5645150"/>
          <p14:tracePt t="33904" x="5499100" y="5657850"/>
          <p14:tracePt t="33918" x="5499100" y="5664200"/>
          <p14:tracePt t="33925" x="5492750" y="5670550"/>
          <p14:tracePt t="33939" x="5486400" y="5683250"/>
          <p14:tracePt t="33949" x="5461000" y="5695950"/>
          <p14:tracePt t="33966" x="5429250" y="5721350"/>
          <p14:tracePt t="33982" x="5327650" y="5797550"/>
          <p14:tracePt t="33999" x="5162550" y="5899150"/>
          <p14:tracePt t="34015" x="5073650" y="5962650"/>
          <p14:tracePt t="34032" x="4870450" y="6064250"/>
          <p14:tracePt t="34049" x="4648200" y="6146800"/>
          <p14:tracePt t="34066" x="4546600" y="6178550"/>
          <p14:tracePt t="34082" x="4349750" y="6235700"/>
          <p14:tracePt t="34098" x="4191000" y="6280150"/>
          <p14:tracePt t="34116" x="4057650" y="6318250"/>
          <p14:tracePt t="34132" x="3987800" y="6337300"/>
          <p14:tracePt t="34148" x="3924300" y="6356350"/>
          <p14:tracePt t="34165" x="3740150" y="6394450"/>
          <p14:tracePt t="34181" x="3670300" y="6413500"/>
          <p14:tracePt t="34198" x="3632200" y="6426200"/>
          <p14:tracePt t="34215" x="3543300" y="6451600"/>
          <p14:tracePt t="34231" x="3479800" y="6464300"/>
          <p14:tracePt t="34248" x="3454400" y="6470650"/>
          <p14:tracePt t="34264" x="3403600" y="6483350"/>
          <p14:tracePt t="34281" x="3340100" y="6508750"/>
          <p14:tracePt t="34298" x="3270250" y="6521450"/>
          <p14:tracePt t="34314" x="3244850" y="6534150"/>
          <p14:tracePt t="34331" x="3181350" y="6565900"/>
          <p14:tracePt t="34348" x="3130550" y="6584950"/>
          <p14:tracePt t="34364" x="3098800" y="6604000"/>
          <p14:tracePt t="34382" x="3041650" y="6629400"/>
          <p14:tracePt t="34397" x="3009900" y="6661150"/>
          <p14:tracePt t="34414" x="2997200" y="6673850"/>
          <p14:tracePt t="34431" x="2965450" y="6699250"/>
          <p14:tracePt t="34447" x="2946400" y="6718300"/>
          <p14:tracePt t="34464" x="2940050" y="6724650"/>
          <p14:tracePt t="34481" x="2940050" y="6731000"/>
          <p14:tracePt t="34517" x="2933700" y="6731000"/>
          <p14:tracePt t="34628" x="2940050" y="6724650"/>
          <p14:tracePt t="34649" x="2946400" y="6724650"/>
          <p14:tracePt t="34677" x="2952750" y="6718300"/>
          <p14:tracePt t="34698" x="2959100" y="6718300"/>
          <p14:tracePt t="34714" x="2965450" y="6718300"/>
          <p14:tracePt t="34720" x="2971800" y="6718300"/>
          <p14:tracePt t="34729" x="2971800" y="6711950"/>
          <p14:tracePt t="34746" x="2984500" y="6711950"/>
          <p14:tracePt t="34763" x="3028950" y="6711950"/>
          <p14:tracePt t="34779" x="3054350" y="6711950"/>
          <p14:tracePt t="34797" x="3181350" y="6705600"/>
          <p14:tracePt t="34812" x="3225800" y="6705600"/>
          <p14:tracePt t="34829" x="3276600" y="6705600"/>
          <p14:tracePt t="34846" x="3365500" y="6699250"/>
          <p14:tracePt t="34862" x="3460750" y="6692900"/>
          <p14:tracePt t="34879" x="3498850" y="6692900"/>
          <p14:tracePt t="34897" x="3581400" y="6680200"/>
          <p14:tracePt t="34912" x="3651250" y="6680200"/>
          <p14:tracePt t="34930" x="3670300" y="6680200"/>
          <p14:tracePt t="34945" x="3702050" y="6673850"/>
          <p14:tracePt t="34962" x="3721100" y="6667500"/>
          <p14:tracePt t="34980" x="3733800" y="6667500"/>
          <p14:tracePt t="35042" x="3740150" y="6661150"/>
          <p14:tracePt t="35099" x="3740150" y="6654800"/>
          <p14:tracePt t="35113" x="3740150" y="6648450"/>
          <p14:tracePt t="35120" x="3733800" y="6648450"/>
          <p14:tracePt t="35134" x="3727450" y="6648450"/>
          <p14:tracePt t="35144" x="3721100" y="6642100"/>
          <p14:tracePt t="35162" x="3714750" y="6642100"/>
          <p14:tracePt t="35178" x="3695700" y="6635750"/>
          <p14:tracePt t="35195" x="3663950" y="6629400"/>
          <p14:tracePt t="35211" x="3613150" y="6610350"/>
          <p14:tracePt t="35228" x="3594100" y="6604000"/>
          <p14:tracePt t="35244" x="3543300" y="6584950"/>
          <p14:tracePt t="35261" x="3486150" y="6565900"/>
          <p14:tracePt t="35277" x="3460750" y="6559550"/>
          <p14:tracePt t="35295" x="3403600" y="6540500"/>
          <p14:tracePt t="35311" x="3333750" y="6534150"/>
          <p14:tracePt t="35328" x="3308350" y="6527800"/>
          <p14:tracePt t="35345" x="3238500" y="6521450"/>
          <p14:tracePt t="35361" x="3181350" y="6502400"/>
          <p14:tracePt t="35377" x="3162300" y="6502400"/>
          <p14:tracePt t="35394" x="3117850" y="6502400"/>
          <p14:tracePt t="35411" x="3105150" y="6502400"/>
          <p14:tracePt t="35414" x="3086100" y="6502400"/>
          <p14:tracePt t="35428" x="3067050" y="6502400"/>
          <p14:tracePt t="35445" x="3060700" y="6502400"/>
          <p14:tracePt t="35460" x="3054350" y="6508750"/>
          <p14:tracePt t="35478" x="3041650" y="6508750"/>
          <p14:tracePt t="35493" x="3035300" y="6508750"/>
          <p14:tracePt t="35590" x="3035300" y="6515100"/>
          <p14:tracePt t="35612" x="3048000" y="6515100"/>
          <p14:tracePt t="35633" x="3054350" y="6515100"/>
          <p14:tracePt t="35640" x="3054350" y="6521450"/>
          <p14:tracePt t="35661" x="3060700" y="6521450"/>
          <p14:tracePt t="35682" x="3067050" y="6527800"/>
          <p14:tracePt t="35695" x="3073400" y="6527800"/>
          <p14:tracePt t="35703" x="3079750" y="6527800"/>
          <p14:tracePt t="35712" x="3086100" y="6527800"/>
          <p14:tracePt t="35726" x="3092450" y="6534150"/>
          <p14:tracePt t="35743" x="3105150" y="6534150"/>
          <p14:tracePt t="35760" x="3168650" y="6546850"/>
          <p14:tracePt t="35776" x="3270250" y="6553200"/>
          <p14:tracePt t="35793" x="3333750" y="6553200"/>
          <p14:tracePt t="35810" x="3492500" y="6565900"/>
          <p14:tracePt t="35827" x="3644900" y="6565900"/>
          <p14:tracePt t="35843" x="3708400" y="6565900"/>
          <p14:tracePt t="35860" x="3822700" y="6565900"/>
          <p14:tracePt t="35876" x="3892550" y="6565900"/>
          <p14:tracePt t="35893" x="3930650" y="6565900"/>
          <p14:tracePt t="35910" x="3943350" y="6565900"/>
          <p14:tracePt t="35913" x="3949700" y="6565900"/>
          <p14:tracePt t="35926" x="3956050" y="6565900"/>
          <p14:tracePt t="35943" x="3962400" y="6565900"/>
          <p14:tracePt t="36060" x="3956050" y="6565900"/>
          <p14:tracePt t="37098" x="3930650" y="6540500"/>
          <p14:tracePt t="37106" x="3898900" y="6508750"/>
          <p14:tracePt t="37118" x="3873500" y="6464300"/>
          <p14:tracePt t="37126" x="3835400" y="6419850"/>
          <p14:tracePt t="37141" x="3797300" y="6350000"/>
          <p14:tracePt t="37155" x="3708400" y="6197600"/>
          <p14:tracePt t="37171" x="3663950" y="6115050"/>
          <p14:tracePt t="37188" x="3625850" y="6026150"/>
          <p14:tracePt t="37204" x="3536950" y="5816600"/>
          <p14:tracePt t="37221" x="3441700" y="5562600"/>
          <p14:tracePt t="37239" x="3346450" y="5327650"/>
          <p14:tracePt t="37254" x="3295650" y="5232400"/>
          <p14:tracePt t="37271" x="3181350" y="5067300"/>
          <p14:tracePt t="37288" x="3086100" y="4914900"/>
          <p14:tracePt t="37304" x="3041650" y="4845050"/>
          <p14:tracePt t="37321" x="2965450" y="4743450"/>
          <p14:tracePt t="37338" x="2921000" y="4679950"/>
          <p14:tracePt t="37354" x="2901950" y="4660900"/>
          <p14:tracePt t="37371" x="2876550" y="4629150"/>
          <p14:tracePt t="37387" x="2863850" y="4610100"/>
          <p14:tracePt t="37404" x="2857500" y="4603750"/>
          <p14:tracePt t="37421" x="2851150" y="4597400"/>
          <p14:tracePt t="37437" x="2851150" y="4591050"/>
          <p14:tracePt t="37454" x="2851150" y="4584700"/>
          <p14:tracePt t="37473" x="2857500" y="4572000"/>
          <p14:tracePt t="37487" x="2857500" y="4565650"/>
          <p14:tracePt t="37503" x="2863850" y="4527550"/>
          <p14:tracePt t="37520" x="2870200" y="4451350"/>
          <p14:tracePt t="37536" x="2882900" y="4406900"/>
          <p14:tracePt t="37553" x="2895600" y="4311650"/>
          <p14:tracePt t="37570" x="2914650" y="4229100"/>
          <p14:tracePt t="37586" x="2921000" y="4191000"/>
          <p14:tracePt t="37604" x="2946400" y="4102100"/>
          <p14:tracePt t="37620" x="2965450" y="4019550"/>
          <p14:tracePt t="37636" x="2965450" y="3994150"/>
          <p14:tracePt t="37653" x="2971800" y="3937000"/>
          <p14:tracePt t="37670" x="2971800" y="3905250"/>
          <p14:tracePt t="37686" x="2971800" y="3886200"/>
          <p14:tracePt t="37703" x="2971800" y="3860800"/>
          <p14:tracePt t="37720" x="2971800" y="3848100"/>
          <p14:tracePt t="37736" x="2971800" y="3841750"/>
          <p14:tracePt t="37754" x="2971800" y="3835400"/>
          <p14:tracePt t="37786" x="2971800" y="3829050"/>
          <p14:tracePt t="37857" x="2965450" y="3822700"/>
          <p14:tracePt t="37920" x="2959100" y="3822700"/>
          <p14:tracePt t="38060" x="2952750" y="3822700"/>
          <p14:tracePt t="38067" x="2952750" y="3829050"/>
          <p14:tracePt t="38081" x="2952750" y="3835400"/>
          <p14:tracePt t="38109" x="2946400" y="3841750"/>
          <p14:tracePt t="38130" x="2946400" y="3848100"/>
          <p14:tracePt t="38137" x="2940050" y="3854450"/>
          <p14:tracePt t="38173" x="2933700" y="3854450"/>
          <p14:tracePt t="38208" x="2927350" y="3860800"/>
          <p14:tracePt t="38229" x="2921000" y="3860800"/>
          <p14:tracePt t="38278" x="2914650" y="3860800"/>
          <p14:tracePt t="38298" x="2908300" y="3860800"/>
          <p14:tracePt t="38320" x="2901950" y="3860800"/>
          <p14:tracePt t="38335" x="2895600" y="3860800"/>
          <p14:tracePt t="38348" x="2889250" y="3860800"/>
          <p14:tracePt t="38383" x="2882900" y="3860800"/>
          <p14:tracePt t="38410" x="2876550" y="3860800"/>
          <p14:tracePt t="38439" x="2870200" y="3860800"/>
          <p14:tracePt t="38502" x="2870200" y="3867150"/>
          <p14:tracePt t="38621" x="2870200" y="3873500"/>
          <p14:tracePt t="38650" x="2876550" y="3873500"/>
          <p14:tracePt t="38671" x="2882900" y="3879850"/>
          <p14:tracePt t="38692" x="2882900" y="3886200"/>
          <p14:tracePt t="38700" x="2889250" y="3886200"/>
          <p14:tracePt t="38720" x="2895600" y="3886200"/>
          <p14:tracePt t="38734" x="2901950" y="3892550"/>
          <p14:tracePt t="38741" x="2908300" y="3892550"/>
          <p14:tracePt t="38755" x="2914650" y="3898900"/>
          <p14:tracePt t="38769" x="2921000" y="3898900"/>
          <p14:tracePt t="38785" x="2927350" y="3898900"/>
          <p14:tracePt t="38799" x="2940050" y="3898900"/>
          <p14:tracePt t="38815" x="2965450" y="3905250"/>
          <p14:tracePt t="38833" x="2990850" y="3911600"/>
          <p14:tracePt t="38849" x="3003550" y="3911600"/>
          <p14:tracePt t="38866" x="3028950" y="3911600"/>
          <p14:tracePt t="38882" x="3041650" y="3911600"/>
          <p14:tracePt t="38900" x="3048000" y="3911600"/>
          <p14:tracePt t="38915" x="3060700" y="3911600"/>
          <p14:tracePt t="38932" x="3079750" y="3911600"/>
          <p14:tracePt t="38948" x="3086100" y="3911600"/>
          <p14:tracePt t="38966" x="3092450" y="3911600"/>
          <p14:tracePt t="38982" x="3105150" y="3911600"/>
          <p14:tracePt t="38998" x="3111500" y="3911600"/>
          <p14:tracePt t="39015" x="3117850" y="3905250"/>
          <p14:tracePt t="39031" x="3124200" y="3905250"/>
          <p14:tracePt t="39048" x="3124200" y="3898900"/>
          <p14:tracePt t="39064" x="3124200" y="3892550"/>
          <p14:tracePt t="39081" x="3124200" y="3886200"/>
          <p14:tracePt t="39100" x="3124200" y="3879850"/>
          <p14:tracePt t="39115" x="3124200" y="3873500"/>
          <p14:tracePt t="39131" x="3124200" y="3860800"/>
          <p14:tracePt t="39148" x="3117850" y="3841750"/>
          <p14:tracePt t="39164" x="3111500" y="3810000"/>
          <p14:tracePt t="39181" x="3111500" y="3797300"/>
          <p14:tracePt t="39198" x="3105150" y="3771900"/>
          <p14:tracePt t="39214" x="3098800" y="3752850"/>
          <p14:tracePt t="39231" x="3098800" y="3746500"/>
          <p14:tracePt t="39275" x="3098800" y="3740150"/>
          <p14:tracePt t="39401" x="3098800" y="3746500"/>
          <p14:tracePt t="39422" x="3092450" y="3752850"/>
          <p14:tracePt t="39444" x="3092450" y="3759200"/>
          <p14:tracePt t="39465" x="3086100" y="3765550"/>
          <p14:tracePt t="39493" x="3079750" y="3771900"/>
          <p14:tracePt t="39514" x="3079750" y="3778250"/>
          <p14:tracePt t="39576" x="3073400" y="3784600"/>
          <p14:tracePt t="39583" x="3073400" y="3790950"/>
          <p14:tracePt t="39605" x="3067050" y="3797300"/>
          <p14:tracePt t="39654" x="3060700" y="3797300"/>
          <p14:tracePt t="39675" x="3054350" y="3797300"/>
          <p14:tracePt t="39682" x="3048000" y="3797300"/>
          <p14:tracePt t="39724" x="3041650" y="3797300"/>
          <p14:tracePt t="39746" x="3035300" y="3797300"/>
          <p14:tracePt t="39788" x="3035300" y="3803650"/>
          <p14:tracePt t="39816" x="3028950" y="3810000"/>
          <p14:tracePt t="39822" x="3022600" y="3810000"/>
          <p14:tracePt t="39865" x="3016250" y="3816350"/>
          <p14:tracePt t="39886" x="3009900" y="3816350"/>
          <p14:tracePt t="39893" x="3003550" y="3816350"/>
          <p14:tracePt t="39914" x="2997200" y="3822700"/>
          <p14:tracePt t="39929" x="2997200" y="3829050"/>
          <p14:tracePt t="39956" x="2990850" y="3841750"/>
          <p14:tracePt t="39963" x="2984500" y="3841750"/>
          <p14:tracePt t="39984" x="2971800" y="3848100"/>
          <p14:tracePt t="39998" x="2971800" y="3854450"/>
          <p14:tracePt t="40026" x="2959100" y="3860800"/>
          <p14:tracePt t="40068" x="2952750" y="3867150"/>
          <p14:tracePt t="40146" x="2952750" y="3873500"/>
          <p14:tracePt t="40195" x="2965450" y="3873500"/>
          <p14:tracePt t="40216" x="2971800" y="3867150"/>
          <p14:tracePt t="40230" x="2978150" y="3860800"/>
          <p14:tracePt t="40237" x="2984500" y="3854450"/>
          <p14:tracePt t="40246" x="2984500" y="3848100"/>
          <p14:tracePt t="40260" x="2997200" y="3835400"/>
          <p14:tracePt t="40277" x="3003550" y="3822700"/>
          <p14:tracePt t="40294" x="3054350" y="3771900"/>
          <p14:tracePt t="40310" x="3067050" y="3765550"/>
          <p14:tracePt t="40327" x="3073400" y="3752850"/>
          <p14:tracePt t="40343" x="3105150" y="3727450"/>
          <p14:tracePt t="40360" x="3130550" y="3714750"/>
          <p14:tracePt t="40377" x="3136900" y="3702050"/>
          <p14:tracePt t="40393" x="3143250" y="3702050"/>
          <p14:tracePt t="40410" x="3155950" y="3702050"/>
          <p14:tracePt t="40427" x="3162300" y="3695700"/>
          <p14:tracePt t="40497" x="3168650" y="3695700"/>
          <p14:tracePt t="40707" x="3162300" y="3695700"/>
          <p14:tracePt t="40721" x="3155950" y="3702050"/>
          <p14:tracePt t="40728" x="3149600" y="3702050"/>
          <p14:tracePt t="40742" x="3143250" y="3708400"/>
          <p14:tracePt t="40759" x="3136900" y="3714750"/>
          <p14:tracePt t="40775" x="3130550" y="3714750"/>
          <p14:tracePt t="40792" x="3117850" y="3733800"/>
          <p14:tracePt t="40809" x="3092450" y="3752850"/>
          <p14:tracePt t="40825" x="3086100" y="3752850"/>
          <p14:tracePt t="40842" x="3073400" y="3778250"/>
          <p14:tracePt t="40858" x="3067050" y="3790950"/>
          <p14:tracePt t="40876" x="3060700" y="3816350"/>
          <p14:tracePt t="40891" x="3060700" y="3822700"/>
          <p14:tracePt t="40908" x="3060700" y="3835400"/>
          <p14:tracePt t="40925" x="3060700" y="3841750"/>
          <p14:tracePt t="40941" x="3060700" y="3848100"/>
          <p14:tracePt t="40958" x="3060700" y="3854450"/>
          <p14:tracePt t="40975" x="3060700" y="3860800"/>
          <p14:tracePt t="40991" x="3060700" y="3867150"/>
          <p14:tracePt t="41017" x="3060700" y="3873500"/>
          <p14:tracePt t="41051" x="3067050" y="3879850"/>
          <p14:tracePt t="41080" x="3079750" y="3879850"/>
          <p14:tracePt t="41108" x="3086100" y="3879850"/>
          <p14:tracePt t="41129" x="3092450" y="3886200"/>
          <p14:tracePt t="41178" x="3105150" y="3886200"/>
          <p14:tracePt t="41192" x="3111500" y="3892550"/>
          <p14:tracePt t="41199" x="3117850" y="3892550"/>
          <p14:tracePt t="41213" x="3124200" y="3892550"/>
          <p14:tracePt t="41224" x="3143250" y="3892550"/>
          <p14:tracePt t="41241" x="3187700" y="3892550"/>
          <p14:tracePt t="41257" x="3225800" y="3892550"/>
          <p14:tracePt t="41274" x="3321050" y="3892550"/>
          <p14:tracePt t="41291" x="3441700" y="3873500"/>
          <p14:tracePt t="41307" x="3517900" y="3873500"/>
          <p14:tracePt t="41324" x="3644900" y="3860800"/>
          <p14:tracePt t="41341" x="3759200" y="3860800"/>
          <p14:tracePt t="41357" x="3803650" y="3854450"/>
          <p14:tracePt t="41374" x="3860800" y="3854450"/>
          <p14:tracePt t="41390" x="3911600" y="3848100"/>
          <p14:tracePt t="41406" x="3930650" y="3848100"/>
          <p14:tracePt t="41424" x="3956050" y="3835400"/>
          <p14:tracePt t="41440" x="3975100" y="3822700"/>
          <p14:tracePt t="41457" x="3987800" y="3816350"/>
          <p14:tracePt t="41474" x="3994150" y="3816350"/>
          <p14:tracePt t="41490" x="4000500" y="3816350"/>
          <p14:tracePt t="41506" x="4006850" y="3810000"/>
          <p14:tracePt t="41523" x="4013200" y="3810000"/>
          <p14:tracePt t="41540" x="4019550" y="3810000"/>
          <p14:tracePt t="41557" x="4025900" y="3810000"/>
          <p14:tracePt t="41599" x="4032250" y="3810000"/>
          <p14:tracePt t="41670" x="4032250" y="3816350"/>
          <p14:tracePt t="41704" x="4032250" y="3822700"/>
          <p14:tracePt t="41718" x="4025900" y="3829050"/>
          <p14:tracePt t="41732" x="4019550" y="3829050"/>
          <p14:tracePt t="41742" x="4013200" y="3835400"/>
          <p14:tracePt t="41756" x="4000500" y="3835400"/>
          <p14:tracePt t="41772" x="3987800" y="3841750"/>
          <p14:tracePt t="41789" x="3886200" y="3848100"/>
          <p14:tracePt t="41805" x="3835400" y="3848100"/>
          <p14:tracePt t="41822" x="3771900" y="3848100"/>
          <p14:tracePt t="41838" x="3670300" y="3848100"/>
          <p14:tracePt t="41855" x="3575050" y="3848100"/>
          <p14:tracePt t="41872" x="3549650" y="3848100"/>
          <p14:tracePt t="41889" x="3498850" y="3835400"/>
          <p14:tracePt t="41906" x="3479800" y="3841750"/>
          <p14:tracePt t="41922" x="3479800" y="3854450"/>
          <p14:tracePt t="41955" x="3498850" y="3867150"/>
          <p14:tracePt t="41972" x="3498850" y="3873500"/>
          <p14:tracePt t="41988" x="3511550" y="3879850"/>
          <p14:tracePt t="42005" x="3517900" y="3879850"/>
          <p14:tracePt t="42091" x="3505200" y="3879850"/>
          <p14:tracePt t="42112" x="3498850" y="3879850"/>
          <p14:tracePt t="42133" x="3486150" y="3873500"/>
          <p14:tracePt t="42140" x="3479800" y="3873500"/>
          <p14:tracePt t="42157" x="3467100" y="3867150"/>
          <p14:tracePt t="42170" x="3435350" y="3867150"/>
          <p14:tracePt t="42187" x="3390900" y="3860800"/>
          <p14:tracePt t="42204" x="3308350" y="3860800"/>
          <p14:tracePt t="42220" x="3282950" y="3867150"/>
          <p14:tracePt t="42237" x="3213100" y="3873500"/>
          <p14:tracePt t="42253" x="3162300" y="3892550"/>
          <p14:tracePt t="42270" x="3155950" y="3892550"/>
          <p14:tracePt t="42287" x="3149600" y="3898900"/>
          <p14:tracePt t="42304" x="3162300" y="3905250"/>
          <p14:tracePt t="42320" x="3175000" y="3905250"/>
          <p14:tracePt t="42337" x="3187700" y="3911600"/>
          <p14:tracePt t="42353" x="3232150" y="3911600"/>
          <p14:tracePt t="42371" x="3276600" y="3911600"/>
          <p14:tracePt t="42387" x="3308350" y="3911600"/>
          <p14:tracePt t="42403" x="3333750" y="3911600"/>
          <p14:tracePt t="42420" x="3390900" y="3911600"/>
          <p14:tracePt t="42437" x="3422650" y="3911600"/>
          <p14:tracePt t="42453" x="3435350" y="3911600"/>
          <p14:tracePt t="42470" x="3448050" y="3911600"/>
          <p14:tracePt t="42512" x="3441700" y="3911600"/>
          <p14:tracePt t="42533" x="3429000" y="3911600"/>
          <p14:tracePt t="42548" x="3416300" y="3917950"/>
          <p14:tracePt t="42556" x="3403600" y="3917950"/>
          <p14:tracePt t="42569" x="3390900" y="3917950"/>
          <p14:tracePt t="42586" x="3346450" y="3917950"/>
          <p14:tracePt t="42603" x="3321050" y="3917950"/>
          <p14:tracePt t="42619" x="3289300" y="3911600"/>
          <p14:tracePt t="42635" x="3263900" y="3911600"/>
          <p14:tracePt t="42653" x="3257550" y="3905250"/>
          <p14:tracePt t="42703" x="3270250" y="3911600"/>
          <p14:tracePt t="42737" x="3276600" y="3911600"/>
          <p14:tracePt t="42744" x="3282950" y="3911600"/>
          <p14:tracePt t="42765" x="3289300" y="3911600"/>
          <p14:tracePt t="42772" x="3295650" y="3917950"/>
          <p14:tracePt t="42793" x="3302000" y="3917950"/>
          <p14:tracePt t="42836" x="3308350" y="3917950"/>
          <p14:tracePt t="42878" x="3308350" y="3924300"/>
          <p14:tracePt t="42905" x="3314700" y="3924300"/>
          <p14:tracePt t="42913" x="3321050" y="3924300"/>
          <p14:tracePt t="42955" x="3327400" y="3924300"/>
          <p14:tracePt t="42969" x="3333750" y="3924300"/>
          <p14:tracePt t="42976" x="3340100" y="3924300"/>
          <p14:tracePt t="42997" x="3346450" y="3924300"/>
          <p14:tracePt t="43004" x="3346450" y="3930650"/>
          <p14:tracePt t="43021" x="3352800" y="3930650"/>
          <p14:tracePt t="43034" x="3359150" y="3930650"/>
          <p14:tracePt t="43051" x="3371850" y="3930650"/>
          <p14:tracePt t="43068" x="3409950" y="3937000"/>
          <p14:tracePt t="43084" x="3441700" y="3943350"/>
          <p14:tracePt t="43101" x="3536950" y="3968750"/>
          <p14:tracePt t="43117" x="3683000" y="4000500"/>
          <p14:tracePt t="43134" x="3759200" y="4019550"/>
          <p14:tracePt t="43151" x="3943350" y="4070350"/>
          <p14:tracePt t="43167" x="4159250" y="4108450"/>
          <p14:tracePt t="43184" x="4279900" y="4140200"/>
          <p14:tracePt t="43201" x="4495800" y="4203700"/>
          <p14:tracePt t="43217" x="4692650" y="4267200"/>
          <p14:tracePt t="43233" x="4800600" y="4298950"/>
          <p14:tracePt t="43250" x="4997450" y="4381500"/>
          <p14:tracePt t="43267" x="5168900" y="4464050"/>
          <p14:tracePt t="43283" x="5264150" y="4508500"/>
          <p14:tracePt t="43300" x="5403850" y="4597400"/>
          <p14:tracePt t="43316" x="5473700" y="4635500"/>
          <p14:tracePt t="43334" x="5581650" y="4699000"/>
          <p14:tracePt t="43350" x="5613400" y="4718050"/>
          <p14:tracePt t="43366" x="5632450" y="4730750"/>
          <p14:tracePt t="43383" x="5676900" y="4768850"/>
          <p14:tracePt t="43836" x="5746750" y="4794250"/>
          <p14:tracePt t="43850" x="5829300" y="4838700"/>
          <p14:tracePt t="43857" x="5911850" y="4876800"/>
          <p14:tracePt t="43871" x="5981700" y="4914900"/>
          <p14:tracePt t="43881" x="6045200" y="4946650"/>
          <p14:tracePt t="43899" x="6172200" y="4991100"/>
          <p14:tracePt t="43914" x="6229350" y="5022850"/>
          <p14:tracePt t="43931" x="6311900" y="5054600"/>
          <p14:tracePt t="43948" x="6388100" y="5080000"/>
          <p14:tracePt t="43964" x="6438900" y="5092700"/>
          <p14:tracePt t="43981" x="6489700" y="5105400"/>
          <p14:tracePt t="43998" x="6534150" y="5118100"/>
          <p14:tracePt t="44014" x="6540500" y="5118100"/>
          <p14:tracePt t="44032" x="6572250" y="5124450"/>
          <p14:tracePt t="44047" x="6584950" y="5130800"/>
          <p14:tracePt t="44064" x="6604000" y="5137150"/>
          <p14:tracePt t="44082" x="6629400" y="5156200"/>
          <p14:tracePt t="44097" x="6642100" y="5162550"/>
          <p14:tracePt t="44114" x="6654800" y="5168900"/>
          <p14:tracePt t="44132" x="6667500" y="5181600"/>
          <p14:tracePt t="44148" x="6673850" y="5187950"/>
          <p14:tracePt t="44164" x="6692900" y="5194300"/>
          <p14:tracePt t="44180" x="6718300" y="5200650"/>
          <p14:tracePt t="44197" x="6731000" y="5207000"/>
          <p14:tracePt t="44215" x="6775450" y="5213350"/>
          <p14:tracePt t="44231" x="6858000" y="5232400"/>
          <p14:tracePt t="44247" x="6902450" y="5232400"/>
          <p14:tracePt t="44264" x="6991350" y="5238750"/>
          <p14:tracePt t="44280" x="7048500" y="5238750"/>
          <p14:tracePt t="44296" x="7080250" y="5238750"/>
          <p14:tracePt t="44314" x="7105650" y="5238750"/>
          <p14:tracePt t="44330" x="7112000" y="5238750"/>
          <p14:tracePt t="44346" x="7118350" y="5238750"/>
          <p14:tracePt t="44397" x="7118350" y="5245100"/>
          <p14:tracePt t="44426" x="7118350" y="5251450"/>
          <p14:tracePt t="44447" x="7112000" y="5257800"/>
          <p14:tracePt t="45273" x="7105650" y="5270500"/>
          <p14:tracePt t="45280" x="7086600" y="5314950"/>
          <p14:tracePt t="45296" x="7067550" y="5334000"/>
          <p14:tracePt t="45310" x="7023100" y="5410200"/>
          <p14:tracePt t="45326" x="6997700" y="5441950"/>
          <p14:tracePt t="45343" x="6946900" y="5511800"/>
          <p14:tracePt t="45360" x="6915150" y="5537200"/>
          <p14:tracePt t="45376" x="6870700" y="5575300"/>
          <p14:tracePt t="45393" x="6838950" y="5594350"/>
          <p14:tracePt t="45410" x="6826250" y="5600700"/>
          <p14:tracePt t="45426" x="6800850" y="5607050"/>
          <p14:tracePt t="45442" x="6781800" y="5607050"/>
          <p14:tracePt t="45476" x="6775450" y="5607050"/>
          <p14:tracePt t="45493" x="6769100" y="5607050"/>
          <p14:tracePt t="45512" x="6762750" y="5607050"/>
          <p14:tracePt t="45547" x="6756400" y="5607050"/>
          <p14:tracePt t="45596" x="6756400" y="5613400"/>
          <p14:tracePt t="45645" x="6750050" y="5619750"/>
          <p14:tracePt t="45701" x="6743700" y="5619750"/>
          <p14:tracePt t="45716" x="6737350" y="5619750"/>
          <p14:tracePt t="45743" x="6731000" y="5619750"/>
          <p14:tracePt t="45757" x="6724650" y="5619750"/>
          <p14:tracePt t="45771" x="6711950" y="5619750"/>
          <p14:tracePt t="45785" x="6699250" y="5613400"/>
          <p14:tracePt t="45795" x="6686550" y="5607050"/>
          <p14:tracePt t="45808" x="6667500" y="5607050"/>
          <p14:tracePt t="45825" x="6648450" y="5607050"/>
          <p14:tracePt t="45842" x="6546850" y="5588000"/>
          <p14:tracePt t="45858" x="6508750" y="5581650"/>
          <p14:tracePt t="45874" x="6477000" y="5581650"/>
          <p14:tracePt t="45891" x="6400800" y="5575300"/>
          <p14:tracePt t="45908" x="6318250" y="5575300"/>
          <p14:tracePt t="45924" x="6292850" y="5575300"/>
          <p14:tracePt t="45941" x="6210300" y="5575300"/>
          <p14:tracePt t="45957" x="6153150" y="5575300"/>
          <p14:tracePt t="45975" x="6108700" y="5575300"/>
          <p14:tracePt t="45990" x="6089650" y="5575300"/>
          <p14:tracePt t="46007" x="6051550" y="5581650"/>
          <p14:tracePt t="46024" x="6038850" y="5581650"/>
          <p14:tracePt t="46040" x="6026150" y="5581650"/>
          <p14:tracePt t="46057" x="6013450" y="5581650"/>
          <p14:tracePt t="46090" x="6000750" y="5581650"/>
          <p14:tracePt t="46123" x="5994400" y="5581650"/>
          <p14:tracePt t="46158" x="5988050" y="5581650"/>
          <p14:tracePt t="46186" x="5981700" y="5581650"/>
          <p14:tracePt t="46228" x="5975350" y="5581650"/>
          <p14:tracePt t="46298" x="5981700" y="5588000"/>
          <p14:tracePt t="46312" x="5988050" y="5588000"/>
          <p14:tracePt t="46326" x="5988050" y="5594350"/>
          <p14:tracePt t="46333" x="5994400" y="5594350"/>
          <p14:tracePt t="46347" x="6000750" y="5594350"/>
          <p14:tracePt t="46356" x="6007100" y="5594350"/>
          <p14:tracePt t="46372" x="6013450" y="5600700"/>
          <p14:tracePt t="46390" x="6045200" y="5613400"/>
          <p14:tracePt t="46406" x="6108700" y="5632450"/>
          <p14:tracePt t="46422" x="6146800" y="5645150"/>
          <p14:tracePt t="46439" x="6254750" y="5670550"/>
          <p14:tracePt t="46456" x="6311900" y="5689600"/>
          <p14:tracePt t="46472" x="6438900" y="5708650"/>
          <p14:tracePt t="46489" x="6521450" y="5721350"/>
          <p14:tracePt t="46505" x="6565900" y="5734050"/>
          <p14:tracePt t="46523" x="6635750" y="5734050"/>
          <p14:tracePt t="46539" x="6648450" y="5734050"/>
          <p14:tracePt t="46555" x="6661150" y="5734050"/>
          <p14:tracePt t="46572" x="6673850" y="5734050"/>
          <p14:tracePt t="46588" x="6686550" y="5734050"/>
          <p14:tracePt t="46622" x="6699250" y="5734050"/>
          <p14:tracePt t="46638" x="6718300" y="5740400"/>
          <p14:tracePt t="46655" x="6731000" y="5740400"/>
          <p14:tracePt t="46671" x="6756400" y="5746750"/>
          <p14:tracePt t="46688" x="6794500" y="5753100"/>
          <p14:tracePt t="46705" x="6832600" y="5759450"/>
          <p14:tracePt t="46721" x="6851650" y="5759450"/>
          <p14:tracePt t="46738" x="6883400" y="5759450"/>
          <p14:tracePt t="46755" x="6953250" y="5759450"/>
          <p14:tracePt t="46771" x="6972300" y="5759450"/>
          <p14:tracePt t="46788" x="6985000" y="5759450"/>
          <p14:tracePt t="46805" x="7016750" y="5753100"/>
          <p14:tracePt t="46821" x="7042150" y="5734050"/>
          <p14:tracePt t="46839" x="7067550" y="5721350"/>
          <p14:tracePt t="46854" x="7080250" y="5715000"/>
          <p14:tracePt t="46871" x="7099300" y="5715000"/>
          <p14:tracePt t="46888" x="7131050" y="5702300"/>
          <p14:tracePt t="46904" x="7137400" y="5695950"/>
          <p14:tracePt t="46921" x="7162800" y="5689600"/>
          <p14:tracePt t="46937" x="7194550" y="5683250"/>
          <p14:tracePt t="46954" x="7207250" y="5676900"/>
          <p14:tracePt t="46971" x="7239000" y="5670550"/>
          <p14:tracePt t="46987" x="7264400" y="5664200"/>
          <p14:tracePt t="47004" x="7277100" y="5651500"/>
          <p14:tracePt t="47021" x="7308850" y="5651500"/>
          <p14:tracePt t="47037" x="7327900" y="5645150"/>
          <p14:tracePt t="47053" x="7340600" y="5645150"/>
          <p14:tracePt t="47071" x="7372350" y="5638800"/>
          <p14:tracePt t="47087" x="7397750" y="5632450"/>
          <p14:tracePt t="47103" x="7429500" y="5632450"/>
          <p14:tracePt t="47121" x="7467600" y="5626100"/>
          <p14:tracePt t="47136" x="7512050" y="5619750"/>
          <p14:tracePt t="47153" x="7524750" y="5619750"/>
          <p14:tracePt t="47170" x="7550150" y="5613400"/>
          <p14:tracePt t="47186" x="7562850" y="5613400"/>
          <p14:tracePt t="47204" x="7600950" y="5607050"/>
          <p14:tracePt t="47219" x="7607300" y="5607050"/>
          <p14:tracePt t="47236" x="7613650" y="5607050"/>
          <p14:tracePt t="47253" x="7639050" y="5600700"/>
          <p14:tracePt t="47270" x="7658100" y="5594350"/>
          <p14:tracePt t="47286" x="7670800" y="5588000"/>
          <p14:tracePt t="47303" x="7696200" y="5588000"/>
          <p14:tracePt t="47319" x="7702550" y="5588000"/>
          <p14:tracePt t="47336" x="7708900" y="5588000"/>
          <p14:tracePt t="47353" x="7721600" y="5588000"/>
          <p14:tracePt t="47369" x="7727950" y="5588000"/>
          <p14:tracePt t="47443" x="7727950" y="5594350"/>
          <p14:tracePt t="47449" x="7715250" y="5594350"/>
          <p14:tracePt t="47457" x="7702550" y="5600700"/>
          <p14:tracePt t="47472" x="7683500" y="5607050"/>
          <p14:tracePt t="47485" x="7645400" y="5626100"/>
          <p14:tracePt t="47502" x="7480300" y="5670550"/>
          <p14:tracePt t="47519" x="7378700" y="5702300"/>
          <p14:tracePt t="47536" x="7118350" y="5778500"/>
          <p14:tracePt t="47552" x="6819900" y="5835650"/>
          <p14:tracePt t="47569" x="6565900" y="5867400"/>
          <p14:tracePt t="47585" x="6464300" y="5880100"/>
          <p14:tracePt t="47602" x="6273800" y="5892800"/>
          <p14:tracePt t="47619" x="6134100" y="5892800"/>
          <p14:tracePt t="47643" x="6038850" y="5886450"/>
          <p14:tracePt t="47652" x="6013450" y="5886450"/>
          <p14:tracePt t="47668" x="5962650" y="5880100"/>
          <p14:tracePt t="47685" x="5930900" y="5873750"/>
          <p14:tracePt t="47702" x="5918200" y="5861050"/>
          <p14:tracePt t="47718" x="5886450" y="5861050"/>
          <p14:tracePt t="47735" x="5861050" y="5861050"/>
          <p14:tracePt t="47752" x="5829300" y="5854700"/>
          <p14:tracePt t="47768" x="5816600" y="5854700"/>
          <p14:tracePt t="47784" x="5791200" y="5848350"/>
          <p14:tracePt t="47801" x="5765800" y="5848350"/>
          <p14:tracePt t="47818" x="5753100" y="5848350"/>
          <p14:tracePt t="47836" x="5727700" y="5848350"/>
          <p14:tracePt t="47851" x="5695950" y="5854700"/>
          <p14:tracePt t="47867" x="5664200" y="5861050"/>
          <p14:tracePt t="47885" x="5607050" y="5867400"/>
          <p14:tracePt t="47901" x="5549900" y="5873750"/>
          <p14:tracePt t="47917" x="5518150" y="5880100"/>
          <p14:tracePt t="47935" x="5454650" y="5892800"/>
          <p14:tracePt t="47950" x="5403850" y="5899150"/>
          <p14:tracePt t="47967" x="5384800" y="5899150"/>
          <p14:tracePt t="47984" x="5334000" y="5905500"/>
          <p14:tracePt t="48000" x="5314950" y="5905500"/>
          <p14:tracePt t="48017" x="5276850" y="5905500"/>
          <p14:tracePt t="48034" x="5264150" y="5905500"/>
          <p14:tracePt t="48050" x="5251450" y="5905500"/>
          <p14:tracePt t="48067" x="5238750" y="5911850"/>
          <p14:tracePt t="48083" x="5232400" y="5911850"/>
          <p14:tracePt t="48100" x="5226050" y="5911850"/>
          <p14:tracePt t="48117" x="5226050" y="5918200"/>
          <p14:tracePt t="48150" x="5219700" y="5918200"/>
          <p14:tracePt t="48194" x="5213350" y="5918200"/>
          <p14:tracePt t="48601" x="5213350" y="5924550"/>
          <p14:tracePt t="48636" x="5219700" y="5924550"/>
          <p14:tracePt t="48665" x="5226050" y="5924550"/>
          <p14:tracePt t="48671" x="5226050" y="5930900"/>
          <p14:tracePt t="48685" x="5232400" y="5930900"/>
          <p14:tracePt t="48698" x="5238750" y="5930900"/>
          <p14:tracePt t="48715" x="5257800" y="5937250"/>
          <p14:tracePt t="48731" x="5276850" y="5943600"/>
          <p14:tracePt t="48748" x="5334000" y="5969000"/>
          <p14:tracePt t="48764" x="5454650" y="5988050"/>
          <p14:tracePt t="48782" x="5518150" y="5994400"/>
          <p14:tracePt t="48798" x="5676900" y="6026150"/>
          <p14:tracePt t="48814" x="5848350" y="6045200"/>
          <p14:tracePt t="48831" x="5937250" y="6045200"/>
          <p14:tracePt t="48847" x="6089650" y="6057900"/>
          <p14:tracePt t="48864" x="6229350" y="6057900"/>
          <p14:tracePt t="48883" x="6356350" y="6051550"/>
          <p14:tracePt t="48898" x="6419850" y="6051550"/>
          <p14:tracePt t="48914" x="6477000" y="6051550"/>
          <p14:tracePt t="48931" x="6629400" y="6051550"/>
          <p14:tracePt t="48947" x="6692900" y="6051550"/>
          <p14:tracePt t="48964" x="6756400" y="6051550"/>
          <p14:tracePt t="48981" x="6870700" y="6051550"/>
          <p14:tracePt t="48997" x="6965950" y="6057900"/>
          <p14:tracePt t="49014" x="7016750" y="6057900"/>
          <p14:tracePt t="49031" x="7080250" y="6057900"/>
          <p14:tracePt t="49047" x="7131050" y="6057900"/>
          <p14:tracePt t="49063" x="7143750" y="6057900"/>
          <p14:tracePt t="49080" x="7188200" y="6064250"/>
          <p14:tracePt t="49097" x="7226300" y="6064250"/>
          <p14:tracePt t="49115" x="7264400" y="6064250"/>
          <p14:tracePt t="49130" x="7277100" y="6064250"/>
          <p14:tracePt t="49146" x="7302500" y="6070600"/>
          <p14:tracePt t="49163" x="7315200" y="6070600"/>
          <p14:tracePt t="49180" x="7321550" y="6070600"/>
          <p14:tracePt t="49196" x="7327900" y="6070600"/>
          <p14:tracePt t="49213" x="7334250" y="6064250"/>
          <p14:tracePt t="49254" x="7340600" y="6064250"/>
          <p14:tracePt t="49275" x="7346950" y="6064250"/>
          <p14:tracePt t="49304" x="7353300" y="6064250"/>
          <p14:tracePt t="49325" x="7359650" y="6057900"/>
          <p14:tracePt t="49347" x="7366000" y="6057900"/>
          <p14:tracePt t="49374" x="7372350" y="6057900"/>
          <p14:tracePt t="49395" x="7372350" y="6051550"/>
          <p14:tracePt t="49416" x="7385050" y="6051550"/>
          <p14:tracePt t="49422" x="7385050" y="6045200"/>
          <p14:tracePt t="49436" x="7391400" y="6045200"/>
          <p14:tracePt t="49458" x="7397750" y="6045200"/>
          <p14:tracePt t="49465" x="7404100" y="6045200"/>
          <p14:tracePt t="49486" x="7410450" y="6045200"/>
          <p14:tracePt t="49507" x="7416800" y="6045200"/>
          <p14:tracePt t="49515" x="7416800" y="6038850"/>
          <p14:tracePt t="49531" x="7423150" y="6038850"/>
          <p14:tracePt t="49556" x="7435850" y="6038850"/>
          <p14:tracePt t="49577" x="7442200" y="6038850"/>
          <p14:tracePt t="49598" x="7448550" y="6038850"/>
          <p14:tracePt t="49605" x="7454900" y="6038850"/>
          <p14:tracePt t="49626" x="7454900" y="6032500"/>
          <p14:tracePt t="49659" x="7467600" y="6032500"/>
          <p14:tracePt t="49690" x="7473950" y="6032500"/>
          <p14:tracePt t="49697" x="7480300" y="6032500"/>
          <p14:tracePt t="49718" x="7486650" y="6032500"/>
          <p14:tracePt t="49746" x="7499350" y="6032500"/>
          <p14:tracePt t="49795" x="7505700" y="6032500"/>
          <p14:tracePt t="49816" x="7512050" y="6032500"/>
          <p14:tracePt t="49830" x="7518400" y="6032500"/>
          <p14:tracePt t="49845" x="7524750" y="6032500"/>
          <p14:tracePt t="49879" x="7531100" y="6032500"/>
          <p14:tracePt t="49907" x="7537450" y="6032500"/>
          <p14:tracePt t="49956" x="7543800" y="6032500"/>
          <p14:tracePt t="50006" x="7550150" y="6032500"/>
          <p14:tracePt t="50041" x="7556500" y="6032500"/>
          <p14:tracePt t="50055" x="7562850" y="6032500"/>
          <p14:tracePt t="50097" x="7562850" y="6026150"/>
          <p14:tracePt t="50209" x="7556500" y="6026150"/>
          <p14:tracePt t="50237" x="7550150" y="6026150"/>
          <p14:tracePt t="50258" x="7543800" y="6026150"/>
          <p14:tracePt t="50265" x="7543800" y="6019800"/>
          <p14:tracePt t="50308" x="7537450" y="6019800"/>
          <p14:tracePt t="50322" x="7531100" y="6019800"/>
          <p14:tracePt t="50336" x="7524750" y="6019800"/>
          <p14:tracePt t="50350" x="7518400" y="6019800"/>
          <p14:tracePt t="50358" x="7518400" y="6013450"/>
          <p14:tracePt t="50375" x="7512050" y="6013450"/>
          <p14:tracePt t="50395" x="7505700" y="6013450"/>
          <p14:tracePt t="50408" x="7499350" y="6007100"/>
          <p14:tracePt t="50425" x="7486650" y="6007100"/>
          <p14:tracePt t="50442" x="7461250" y="6000750"/>
          <p14:tracePt t="50458" x="7442200" y="6000750"/>
          <p14:tracePt t="50476" x="7340600" y="5981700"/>
          <p14:tracePt t="50491" x="7277100" y="5981700"/>
          <p14:tracePt t="50508" x="7226300" y="5975350"/>
          <p14:tracePt t="50525" x="7086600" y="5975350"/>
          <p14:tracePt t="50542" x="6940550" y="5975350"/>
          <p14:tracePt t="50545" x="6851650" y="5975350"/>
          <p14:tracePt t="50575" x="6686550" y="5988050"/>
          <p14:tracePt t="50591" x="6496050" y="6007100"/>
          <p14:tracePt t="50608" x="6407150" y="6019800"/>
          <p14:tracePt t="50625" x="6235700" y="6045200"/>
          <p14:tracePt t="50641" x="6102350" y="6064250"/>
          <p14:tracePt t="50659" x="5988050" y="6064250"/>
          <p14:tracePt t="50674" x="5949950" y="6064250"/>
          <p14:tracePt t="50691" x="5899150" y="6064250"/>
          <p14:tracePt t="50708" x="5873750" y="6057900"/>
          <p14:tracePt t="50724" x="5867400" y="6057900"/>
          <p14:tracePt t="50741" x="5861050" y="6057900"/>
          <p14:tracePt t="50758" x="5848350" y="6051550"/>
          <p14:tracePt t="50848" x="5854700" y="6051550"/>
          <p14:tracePt t="52154" x="5892800" y="6045200"/>
          <p14:tracePt t="52162" x="5943600" y="6038850"/>
          <p14:tracePt t="52176" x="6013450" y="6007100"/>
          <p14:tracePt t="52186" x="6076950" y="5988050"/>
          <p14:tracePt t="52203" x="6159500" y="5956300"/>
          <p14:tracePt t="52219" x="6330950" y="5905500"/>
          <p14:tracePt t="52236" x="6477000" y="5867400"/>
          <p14:tracePt t="52254" x="6584950" y="5835650"/>
          <p14:tracePt t="52269" x="6642100" y="5803900"/>
          <p14:tracePt t="52286" x="6686550" y="5778500"/>
          <p14:tracePt t="52303" x="6826250" y="5734050"/>
          <p14:tracePt t="52319" x="6870700" y="5715000"/>
          <p14:tracePt t="52336" x="6896100" y="5708650"/>
          <p14:tracePt t="52352" x="7004050" y="5676900"/>
          <p14:tracePt t="52369" x="7029450" y="5664200"/>
          <p14:tracePt t="52387" x="7105650" y="5638800"/>
          <p14:tracePt t="52402" x="7131050" y="5632450"/>
          <p14:tracePt t="52418" x="7194550" y="5607050"/>
          <p14:tracePt t="52436" x="7239000" y="5600700"/>
          <p14:tracePt t="52452" x="7264400" y="5594350"/>
          <p14:tracePt t="52469" x="7296150" y="5594350"/>
          <p14:tracePt t="52486" x="7346950" y="5581650"/>
          <p14:tracePt t="52501" x="7378700" y="5575300"/>
          <p14:tracePt t="52518" x="7442200" y="5575300"/>
          <p14:tracePt t="52535" x="7512050" y="5556250"/>
          <p14:tracePt t="52551" x="7556500" y="5549900"/>
          <p14:tracePt t="52569" x="7600950" y="5549900"/>
          <p14:tracePt t="52585" x="7645400" y="5549900"/>
          <p14:tracePt t="52601" x="7664450" y="5549900"/>
          <p14:tracePt t="52618" x="7689850" y="5549900"/>
          <p14:tracePt t="52634" x="7702550" y="5556250"/>
          <p14:tracePt t="52651" x="7727950" y="5562600"/>
          <p14:tracePt t="52668" x="7740650" y="5575300"/>
          <p14:tracePt t="52701" x="7747000" y="5588000"/>
          <p14:tracePt t="52718" x="7753350" y="5594350"/>
          <p14:tracePt t="52751" x="7753350" y="5607050"/>
          <p14:tracePt t="52767" x="7753350" y="5613400"/>
          <p14:tracePt t="52836" x="7753350" y="5619750"/>
          <p14:tracePt t="52864" x="7753350" y="5626100"/>
          <p14:tracePt t="52885" x="7753350" y="5632450"/>
          <p14:tracePt t="52920" x="7753350" y="5638800"/>
          <p14:tracePt t="52948" x="7747000" y="5645150"/>
          <p14:tracePt t="52976" x="7740650" y="5651500"/>
          <p14:tracePt t="52997" x="7734300" y="5651500"/>
          <p14:tracePt t="53004" x="7727950" y="5651500"/>
          <p14:tracePt t="53019" x="7721600" y="5651500"/>
          <p14:tracePt t="53033" x="7715250" y="5651500"/>
          <p14:tracePt t="53049" x="7708900" y="5657850"/>
          <p14:tracePt t="53066" x="7696200" y="5657850"/>
          <p14:tracePt t="53083" x="7651750" y="5664200"/>
          <p14:tracePt t="53100" x="7600950" y="5676900"/>
          <p14:tracePt t="53117" x="7531100" y="5683250"/>
          <p14:tracePt t="53133" x="7493000" y="5683250"/>
          <p14:tracePt t="53149" x="7429500" y="5683250"/>
          <p14:tracePt t="53166" x="7378700" y="5683250"/>
          <p14:tracePt t="53182" x="7353300" y="5683250"/>
          <p14:tracePt t="53199" x="7308850" y="5664200"/>
          <p14:tracePt t="53216" x="7277100" y="5645150"/>
          <p14:tracePt t="53232" x="7258050" y="5638800"/>
          <p14:tracePt t="53249" x="7245350" y="5626100"/>
          <p14:tracePt t="53265" x="7226300" y="5588000"/>
          <p14:tracePt t="53282" x="7226300" y="5581650"/>
          <p14:tracePt t="53299" x="7219950" y="5549900"/>
          <p14:tracePt t="53316" x="7213600" y="5537200"/>
          <p14:tracePt t="53332" x="7207250" y="5511800"/>
          <p14:tracePt t="53349" x="7200900" y="5480050"/>
          <p14:tracePt t="53365" x="7200900" y="5467350"/>
          <p14:tracePt t="53382" x="7200900" y="5448300"/>
          <p14:tracePt t="53398" x="7207250" y="5435600"/>
          <p14:tracePt t="53415" x="7213600" y="5435600"/>
          <p14:tracePt t="53432" x="7219950" y="5435600"/>
          <p14:tracePt t="53448" x="7232650" y="5435600"/>
          <p14:tracePt t="53482" x="7239000" y="5435600"/>
          <p14:tracePt t="53498" x="7245350" y="5435600"/>
          <p14:tracePt t="53518" x="7251700" y="5435600"/>
          <p14:tracePt t="53534" x="7258050" y="5435600"/>
          <p14:tracePt t="53548" x="7264400" y="5435600"/>
          <p14:tracePt t="53564" x="7283450" y="5435600"/>
          <p14:tracePt t="53581" x="7327900" y="5461000"/>
          <p14:tracePt t="53598" x="7359650" y="5467350"/>
          <p14:tracePt t="53615" x="7429500" y="5499100"/>
          <p14:tracePt t="53631" x="7505700" y="5530850"/>
          <p14:tracePt t="53647" x="7537450" y="5549900"/>
          <p14:tracePt t="53665" x="7594600" y="5588000"/>
          <p14:tracePt t="53681" x="7620000" y="5619750"/>
          <p14:tracePt t="53697" x="7626350" y="5632450"/>
          <p14:tracePt t="53714" x="7626350" y="5664200"/>
          <p14:tracePt t="53730" x="7613650" y="5702300"/>
          <p14:tracePt t="53747" x="7600950" y="5715000"/>
          <p14:tracePt t="53764" x="7556500" y="5734050"/>
          <p14:tracePt t="53781" x="7512050" y="5746750"/>
          <p14:tracePt t="53798" x="7480300" y="5746750"/>
          <p14:tracePt t="53813" x="7461250" y="5746750"/>
          <p14:tracePt t="53830" x="7448550" y="5746750"/>
          <p14:tracePt t="53847" x="7410450" y="5721350"/>
          <p14:tracePt t="53863" x="7404100" y="5715000"/>
          <p14:tracePt t="53880" x="7397750" y="5715000"/>
          <p14:tracePt t="53896" x="7378700" y="5695950"/>
          <p14:tracePt t="53913" x="7378700" y="5689600"/>
          <p14:tracePt t="53931" x="7366000" y="5683250"/>
          <p14:tracePt t="53946" x="7353300" y="5676900"/>
          <p14:tracePt t="53963" x="7340600" y="5670550"/>
          <p14:tracePt t="53980" x="7334250" y="5670550"/>
          <p14:tracePt t="54009" x="7327900" y="5664200"/>
          <p14:tracePt t="54037" x="7327900" y="5657850"/>
          <p14:tracePt t="54079" x="7321550" y="5657850"/>
          <p14:tracePt t="54198" x="7327900" y="5664200"/>
          <p14:tracePt t="54233" x="7334250" y="5670550"/>
          <p14:tracePt t="54261" x="7340600" y="5676900"/>
          <p14:tracePt t="54282" x="7346950" y="5683250"/>
          <p14:tracePt t="54289" x="7353300" y="5689600"/>
          <p14:tracePt t="54304" x="7353300" y="5695950"/>
          <p14:tracePt t="54312" x="7359650" y="5695950"/>
          <p14:tracePt t="54328" x="7372350" y="5708650"/>
          <p14:tracePt t="54346" x="7385050" y="5721350"/>
          <p14:tracePt t="54362" x="7410450" y="5753100"/>
          <p14:tracePt t="54378" x="7423150" y="5765800"/>
          <p14:tracePt t="54395" x="7442200" y="5791200"/>
          <p14:tracePt t="54411" x="7454900" y="5810250"/>
          <p14:tracePt t="54428" x="7454900" y="5816600"/>
          <p14:tracePt t="54445" x="7461250" y="5822950"/>
          <p14:tracePt t="54461" x="7461250" y="5829300"/>
          <p14:tracePt t="54481" x="7467600" y="5829300"/>
          <p14:tracePt t="54542" x="7473950" y="5835650"/>
          <p14:tracePt t="54570" x="7480300" y="5842000"/>
          <p14:tracePt t="54598" x="7486650" y="5842000"/>
          <p14:tracePt t="56521" x="7480300" y="5842000"/>
          <p14:tracePt t="56528" x="7467600" y="5842000"/>
          <p14:tracePt t="56537" x="7454900" y="5835650"/>
          <p14:tracePt t="56554" x="7429500" y="5822950"/>
          <p14:tracePt t="56571" x="7391400" y="5791200"/>
          <p14:tracePt t="56587" x="7340600" y="5765800"/>
          <p14:tracePt t="56604" x="7308850" y="5740400"/>
          <p14:tracePt t="56621" x="7245350" y="5708650"/>
          <p14:tracePt t="56637" x="7213600" y="5683250"/>
          <p14:tracePt t="56654" x="7156450" y="5651500"/>
          <p14:tracePt t="56671" x="7105650" y="5632450"/>
          <p14:tracePt t="56687" x="7086600" y="5626100"/>
          <p14:tracePt t="56704" x="7010400" y="5619750"/>
          <p14:tracePt t="56720" x="6927850" y="5607050"/>
          <p14:tracePt t="56737" x="6883400" y="5600700"/>
          <p14:tracePt t="56753" x="6819900" y="5594350"/>
          <p14:tracePt t="56770" x="6750050" y="5575300"/>
          <p14:tracePt t="56787" x="6705600" y="5575300"/>
          <p14:tracePt t="56803" x="6616700" y="5575300"/>
          <p14:tracePt t="56820" x="6496050" y="5588000"/>
          <p14:tracePt t="56837" x="6356350" y="5588000"/>
          <p14:tracePt t="56853" x="6292850" y="5588000"/>
          <p14:tracePt t="56870" x="6229350" y="5588000"/>
          <p14:tracePt t="56887" x="6057900" y="5588000"/>
          <p14:tracePt t="56903" x="6007100" y="5575300"/>
          <p14:tracePt t="56920" x="5956300" y="5575300"/>
          <p14:tracePt t="56936" x="5861050" y="5568950"/>
          <p14:tracePt t="56953" x="5746750" y="5562600"/>
          <p14:tracePt t="56970" x="5676900" y="5549900"/>
          <p14:tracePt t="56986" x="5562600" y="5530850"/>
          <p14:tracePt t="57002" x="5492750" y="5518150"/>
          <p14:tracePt t="57020" x="5429250" y="5505450"/>
          <p14:tracePt t="57036" x="5410200" y="5492750"/>
          <p14:tracePt t="57052" x="5359400" y="5486400"/>
          <p14:tracePt t="57070" x="5327650" y="5473700"/>
          <p14:tracePt t="57086" x="5314950" y="5473700"/>
          <p14:tracePt t="57102" x="5289550" y="5467350"/>
          <p14:tracePt t="57119" x="5276850" y="5467350"/>
          <p14:tracePt t="57135" x="5270500" y="5467350"/>
          <p14:tracePt t="57169" x="5264150" y="5467350"/>
          <p14:tracePt t="57399" x="5270500" y="5467350"/>
          <p14:tracePt t="57441" x="5276850" y="5467350"/>
          <p14:tracePt t="57532" x="5283200" y="5467350"/>
          <p14:tracePt t="57540" x="5289550" y="5467350"/>
          <p14:tracePt t="57631" x="5295900" y="5467350"/>
          <p14:tracePt t="57652" x="5302250" y="5467350"/>
          <p14:tracePt t="57722" x="5308600" y="5467350"/>
          <p14:tracePt t="57764" x="5314950" y="5467350"/>
          <p14:tracePt t="57835" x="5321300" y="5467350"/>
          <p14:tracePt t="57884" x="5321300" y="5473700"/>
          <p14:tracePt t="57912" x="5327650" y="5480050"/>
          <p14:tracePt t="57954" x="5334000" y="5480050"/>
          <p14:tracePt t="57982" x="5340350" y="5486400"/>
          <p14:tracePt t="58010" x="5346700" y="5486400"/>
          <p14:tracePt t="58031" x="5353050" y="5486400"/>
          <p14:tracePt t="58045" x="5359400" y="5486400"/>
          <p14:tracePt t="58052" x="5365750" y="5486400"/>
          <p14:tracePt t="58068" x="5372100" y="5492750"/>
          <p14:tracePt t="58082" x="5403850" y="5492750"/>
          <p14:tracePt t="58099" x="5422900" y="5492750"/>
          <p14:tracePt t="58116" x="5480050" y="5492750"/>
          <p14:tracePt t="58132" x="5518150" y="5499100"/>
          <p14:tracePt t="58149" x="5588000" y="5511800"/>
          <p14:tracePt t="58152" x="5626100" y="5518150"/>
          <p14:tracePt t="58165" x="5670550" y="5518150"/>
          <p14:tracePt t="58182" x="5708650" y="5524500"/>
          <p14:tracePt t="58199" x="5759450" y="5530850"/>
          <p14:tracePt t="58215" x="5797550" y="5537200"/>
          <p14:tracePt t="58231" x="5810250" y="5537200"/>
          <p14:tracePt t="58249" x="5829300" y="5537200"/>
          <p14:tracePt t="58265" x="5835650" y="5537200"/>
          <p14:tracePt t="58281" x="5842000" y="5537200"/>
          <p14:tracePt t="58663" x="5835650" y="5543550"/>
          <p14:tracePt t="58670" x="5829300" y="5543550"/>
          <p14:tracePt t="58684" x="5822950" y="5543550"/>
          <p14:tracePt t="59194" x="5816600" y="5543550"/>
          <p14:tracePt t="59216" x="5810250" y="5543550"/>
          <p14:tracePt t="59230" x="5803900" y="5543550"/>
          <p14:tracePt t="59237" x="5797550" y="5543550"/>
          <p14:tracePt t="59246" x="5791200" y="5543550"/>
          <p14:tracePt t="59262" x="5778500" y="5543550"/>
          <p14:tracePt t="59279" x="5765800" y="5543550"/>
          <p14:tracePt t="59294" x="5753100" y="5543550"/>
          <p14:tracePt t="59311" x="5721350" y="5537200"/>
          <p14:tracePt t="59328" x="5695950" y="5537200"/>
          <p14:tracePt t="59345" x="5689600" y="5537200"/>
          <p14:tracePt t="59361" x="5664200" y="5537200"/>
          <p14:tracePt t="59378" x="5632450" y="5537200"/>
          <p14:tracePt t="59394" x="5613400" y="5537200"/>
          <p14:tracePt t="59411" x="5556250" y="5537200"/>
          <p14:tracePt t="59428" x="5486400" y="5537200"/>
          <p14:tracePt t="59444" x="5461000" y="5537200"/>
          <p14:tracePt t="59461" x="5410200" y="5537200"/>
          <p14:tracePt t="59478" x="5359400" y="5543550"/>
          <p14:tracePt t="59495" x="5340350" y="5543550"/>
          <p14:tracePt t="59511" x="5308600" y="5543550"/>
          <p14:tracePt t="59527" x="5276850" y="5543550"/>
          <p14:tracePt t="59544" x="5264150" y="5543550"/>
          <p14:tracePt t="59561" x="5238750" y="5543550"/>
          <p14:tracePt t="59577" x="5226050" y="5543550"/>
          <p14:tracePt t="59595" x="5194300" y="5549900"/>
          <p14:tracePt t="59610" x="5187950" y="5556250"/>
          <p14:tracePt t="59627" x="5181600" y="5556250"/>
          <p14:tracePt t="59644" x="5156200" y="5556250"/>
          <p14:tracePt t="59660" x="5130800" y="5562600"/>
          <p14:tracePt t="59664" x="5118100" y="5568950"/>
          <p14:tracePt t="59694" x="5067300" y="5581650"/>
          <p14:tracePt t="59710" x="5010150" y="5594350"/>
          <p14:tracePt t="59726" x="4972050" y="5607050"/>
          <p14:tracePt t="59743" x="4883150" y="5638800"/>
          <p14:tracePt t="59760" x="4787900" y="5676900"/>
          <p14:tracePt t="59777" x="4730750" y="5702300"/>
          <p14:tracePt t="59793" x="4616450" y="5746750"/>
          <p14:tracePt t="59810" x="4483100" y="5778500"/>
          <p14:tracePt t="59827" x="4349750" y="5822950"/>
          <p14:tracePt t="59843" x="4292600" y="5842000"/>
          <p14:tracePt t="59860" x="4241800" y="5854700"/>
          <p14:tracePt t="59877" x="4076700" y="5905500"/>
          <p14:tracePt t="59893" x="4038600" y="5918200"/>
          <p14:tracePt t="59912" x="3937000" y="5962650"/>
          <p14:tracePt t="59926" x="3879850" y="5981700"/>
          <p14:tracePt t="59942" x="3759200" y="6007100"/>
          <p14:tracePt t="59960" x="3702050" y="6032500"/>
          <p14:tracePt t="59975" x="3581400" y="6070600"/>
          <p14:tracePt t="59993" x="3473450" y="6127750"/>
          <p14:tracePt t="60010" x="3397250" y="6159500"/>
          <p14:tracePt t="60025" x="3352800" y="6178550"/>
          <p14:tracePt t="60042" x="3308350" y="6197600"/>
          <p14:tracePt t="60059" x="3257550" y="6223000"/>
          <p14:tracePt t="60075" x="3238500" y="6229350"/>
          <p14:tracePt t="60092" x="3206750" y="6242050"/>
          <p14:tracePt t="60109" x="3181350" y="6254750"/>
          <p14:tracePt t="60126" x="3168650" y="6261100"/>
          <p14:tracePt t="60142" x="3143250" y="6273800"/>
          <p14:tracePt t="60158" x="3111500" y="6318250"/>
          <p14:tracePt t="60175" x="3105150" y="6330950"/>
          <p14:tracePt t="60192" x="3092450" y="6343650"/>
          <p14:tracePt t="60209" x="3079750" y="6369050"/>
          <p14:tracePt t="60225" x="3048000" y="6407150"/>
          <p14:tracePt t="60242" x="3035300" y="6432550"/>
          <p14:tracePt t="60258" x="3035300" y="6445250"/>
          <p14:tracePt t="60275" x="3028950" y="6451600"/>
          <p14:tracePt t="60292" x="3028950" y="6464300"/>
          <p14:tracePt t="60307" x="3028950" y="6470650"/>
          <p14:tracePt t="60325" x="3028950" y="6477000"/>
          <p14:tracePt t="60341" x="3028950" y="6483350"/>
          <p14:tracePt t="60529" x="3035300" y="6483350"/>
          <p14:tracePt t="60564" x="3041650" y="6483350"/>
          <p14:tracePt t="60578" x="3048000" y="6483350"/>
          <p14:tracePt t="60592" x="3054350" y="6483350"/>
          <p14:tracePt t="60600" x="3060700" y="6483350"/>
          <p14:tracePt t="60635" x="3067050" y="6483350"/>
          <p14:tracePt t="60641" x="3073400" y="6483350"/>
          <p14:tracePt t="60648" x="3079750" y="6483350"/>
          <p14:tracePt t="60663" x="3092450" y="6483350"/>
          <p14:tracePt t="60673" x="3098800" y="6489700"/>
          <p14:tracePt t="60690" x="3130550" y="6489700"/>
          <p14:tracePt t="60706" x="3149600" y="6496050"/>
          <p14:tracePt t="60723" x="3187700" y="6508750"/>
          <p14:tracePt t="60740" x="3232150" y="6521450"/>
          <p14:tracePt t="60756" x="3244850" y="6521450"/>
          <p14:tracePt t="60773" x="3257550" y="6527800"/>
          <p14:tracePt t="60790" x="3295650" y="6546850"/>
          <p14:tracePt t="60806" x="3302000" y="6546850"/>
          <p14:tracePt t="60823" x="3308350" y="6546850"/>
          <p14:tracePt t="60839" x="3314700" y="6553200"/>
          <p14:tracePt t="60874" x="3321050" y="6553200"/>
          <p14:tracePt t="61133" x="3321050" y="6559550"/>
          <p14:tracePt t="61203" x="3314700" y="6559550"/>
          <p14:tracePt t="61231" x="3302000" y="6559550"/>
          <p14:tracePt t="61252" x="3295650" y="6559550"/>
          <p14:tracePt t="61266" x="3282950" y="6559550"/>
          <p14:tracePt t="61275" x="3276600" y="6553200"/>
          <p14:tracePt t="61288" x="3270250" y="6553200"/>
          <p14:tracePt t="61304" x="3232150" y="6540500"/>
          <p14:tracePt t="61324" x="3194050" y="6515100"/>
          <p14:tracePt t="61338" x="3168650" y="6508750"/>
          <p14:tracePt t="61354" x="3124200" y="6502400"/>
          <p14:tracePt t="61371" x="3098800" y="6496050"/>
          <p14:tracePt t="61388" x="3060700" y="6496050"/>
          <p14:tracePt t="61404" x="3048000" y="6489700"/>
          <p14:tracePt t="61422" x="3016250" y="6483350"/>
          <p14:tracePt t="61437" x="3009900" y="6483350"/>
          <p14:tracePt t="61454" x="3009900" y="6477000"/>
          <p14:tracePt t="61576" x="3016250" y="6477000"/>
          <p14:tracePt t="61583" x="3016250" y="6483350"/>
          <p14:tracePt t="61605" x="3022600" y="6483350"/>
          <p14:tracePt t="61618" x="3028950" y="6489700"/>
          <p14:tracePt t="61632" x="3048000" y="6489700"/>
          <p14:tracePt t="61646" x="3073400" y="6496050"/>
          <p14:tracePt t="61654" x="3098800" y="6502400"/>
          <p14:tracePt t="61670" x="3155950" y="6508750"/>
          <p14:tracePt t="61686" x="3206750" y="6521450"/>
          <p14:tracePt t="61703" x="3467100" y="6565900"/>
          <p14:tracePt t="61720" x="3568700" y="6578600"/>
          <p14:tracePt t="61737" x="3733800" y="6591300"/>
          <p14:tracePt t="61753" x="3810000" y="6597650"/>
          <p14:tracePt t="61769" x="3930650" y="6610350"/>
          <p14:tracePt t="61786" x="3987800" y="6610350"/>
          <p14:tracePt t="61802" x="4006850" y="6610350"/>
          <p14:tracePt t="61819" x="4025900" y="6616700"/>
          <p14:tracePt t="61836" x="4032250" y="6616700"/>
          <p14:tracePt t="61869" x="4038600" y="6610350"/>
          <p14:tracePt t="61886" x="4038600" y="6604000"/>
          <p14:tracePt t="61906" x="4032250" y="6604000"/>
          <p14:tracePt t="61919" x="4032250" y="6597650"/>
          <p14:tracePt t="61936" x="4019550" y="6597650"/>
          <p14:tracePt t="61952" x="4019550" y="6591300"/>
          <p14:tracePt t="61969" x="4006850" y="6591300"/>
          <p14:tracePt t="61985" x="3987800" y="6584950"/>
          <p14:tracePt t="62018" x="3968750" y="6584950"/>
          <p14:tracePt t="62052" x="3956050" y="6578600"/>
          <p14:tracePt t="62068" x="3943350" y="6578600"/>
          <p14:tracePt t="62085" x="3930650" y="6572250"/>
          <p14:tracePt t="62102" x="3898900" y="6565900"/>
          <p14:tracePt t="62118" x="3835400" y="6546850"/>
          <p14:tracePt t="62135" x="3810000" y="6546850"/>
          <p14:tracePt t="62151" x="3740150" y="6534150"/>
          <p14:tracePt t="62168" x="3670300" y="6527800"/>
          <p14:tracePt t="62185" x="3644900" y="6521450"/>
          <p14:tracePt t="62201" x="3575050" y="6508750"/>
          <p14:tracePt t="62218" x="3511550" y="6502400"/>
          <p14:tracePt t="62235" x="3454400" y="6489700"/>
          <p14:tracePt t="62251" x="3435350" y="6489700"/>
          <p14:tracePt t="62268" x="3384550" y="6483350"/>
          <p14:tracePt t="62285" x="3352800" y="6477000"/>
          <p14:tracePt t="62301" x="3340100" y="6477000"/>
          <p14:tracePt t="62317" x="3333750" y="6477000"/>
          <p14:tracePt t="62334" x="3327400" y="6477000"/>
          <p14:tracePt t="62367" x="3321050" y="6470650"/>
          <p14:tracePt t="62390" x="3314700" y="6464300"/>
          <p14:tracePt t="62426" x="3308350" y="6457950"/>
          <p14:tracePt t="62468" x="3302000" y="6457950"/>
          <p14:tracePt t="63142" x="3295650" y="6457950"/>
          <p14:tracePt t="63149" x="3289300" y="6457950"/>
          <p14:tracePt t="63163" x="3282950" y="6457950"/>
          <p14:tracePt t="63170" x="3270250" y="6457950"/>
          <p14:tracePt t="63181" x="3257550" y="6457950"/>
          <p14:tracePt t="63198" x="3225800" y="6457950"/>
          <p14:tracePt t="63214" x="3219450" y="6457950"/>
          <p14:tracePt t="63231" x="3206750" y="6451600"/>
          <p14:tracePt t="63248" x="3175000" y="6445250"/>
          <p14:tracePt t="63264" x="3175000" y="6438900"/>
          <p14:tracePt t="63282" x="3162300" y="6432550"/>
          <p14:tracePt t="63298" x="3143250" y="6426200"/>
          <p14:tracePt t="63314" x="3124200" y="6419850"/>
          <p14:tracePt t="63331" x="3117850" y="6419850"/>
          <p14:tracePt t="63347" x="3111500" y="6419850"/>
          <p14:tracePt t="63364" x="3105150" y="6413500"/>
          <p14:tracePt t="63549" x="3111500" y="6413500"/>
          <p14:tracePt t="63570" x="3117850" y="6413500"/>
          <p14:tracePt t="63591" x="3130550" y="6413500"/>
          <p14:tracePt t="63619" x="3143250" y="6413500"/>
          <p14:tracePt t="63633" x="3149600" y="6413500"/>
          <p14:tracePt t="63654" x="3155950" y="6413500"/>
          <p14:tracePt t="63661" x="3162300" y="6413500"/>
          <p14:tracePt t="63668" x="3181350" y="6413500"/>
          <p14:tracePt t="63683" x="3194050" y="6413500"/>
          <p14:tracePt t="63697" x="3213100" y="6407150"/>
          <p14:tracePt t="63713" x="3270250" y="6407150"/>
          <p14:tracePt t="63730" x="3302000" y="6407150"/>
          <p14:tracePt t="63746" x="3359150" y="6400800"/>
          <p14:tracePt t="63762" x="3429000" y="6394450"/>
          <p14:tracePt t="63779" x="3454400" y="6394450"/>
          <p14:tracePt t="63796" x="3511550" y="6381750"/>
          <p14:tracePt t="63812" x="3549650" y="6381750"/>
          <p14:tracePt t="63830" x="3562350" y="6381750"/>
          <p14:tracePt t="63845" x="3568700" y="6381750"/>
          <p14:tracePt t="63862" x="3581400" y="6381750"/>
          <p14:tracePt t="63879" x="3600450" y="6388100"/>
          <p14:tracePt t="63921" x="3606800" y="6388100"/>
          <p14:tracePt t="64062" x="3600450" y="6388100"/>
          <p14:tracePt t="64076" x="3594100" y="6388100"/>
          <p14:tracePt t="64083" x="3587750" y="6388100"/>
          <p14:tracePt t="64094" x="3581400" y="6388100"/>
          <p14:tracePt t="64111" x="3562350" y="6381750"/>
          <p14:tracePt t="64128" x="3549650" y="6375400"/>
          <p14:tracePt t="64145" x="3530600" y="6369050"/>
          <p14:tracePt t="64161" x="3460750" y="6362700"/>
          <p14:tracePt t="64178" x="3441700" y="6350000"/>
          <p14:tracePt t="64181" x="3409950" y="6350000"/>
          <p14:tracePt t="64197" x="3390900" y="6343650"/>
          <p14:tracePt t="64210" x="3359150" y="6337300"/>
          <p14:tracePt t="64227" x="3321050" y="6330950"/>
          <p14:tracePt t="64244" x="3276600" y="6324600"/>
          <p14:tracePt t="64261" x="3257550" y="6318250"/>
          <p14:tracePt t="64277" x="3225800" y="6318250"/>
          <p14:tracePt t="64294" x="3206750" y="6318250"/>
          <p14:tracePt t="64311" x="3200400" y="6311900"/>
          <p14:tracePt t="64406" x="3206750" y="6311900"/>
          <p14:tracePt t="64413" x="3213100" y="6305550"/>
          <p14:tracePt t="64433" x="3219450" y="6299200"/>
          <p14:tracePt t="72784" x="3219450" y="6292850"/>
          <p14:tracePt t="72791" x="3213100" y="6292850"/>
          <p14:tracePt t="72800" x="3206750" y="6286500"/>
          <p14:tracePt t="72814" x="3200400" y="6273800"/>
          <p14:tracePt t="72831" x="3181350" y="6254750"/>
          <p14:tracePt t="72848" x="3149600" y="6229350"/>
          <p14:tracePt t="72864" x="3124200" y="6203950"/>
          <p14:tracePt t="72882" x="3073400" y="6140450"/>
          <p14:tracePt t="72897" x="3028950" y="6089650"/>
          <p14:tracePt t="72914" x="2971800" y="6038850"/>
          <p14:tracePt t="72931" x="2876550" y="5937250"/>
          <p14:tracePt t="72947" x="2806700" y="5848350"/>
          <p14:tracePt t="72964" x="2736850" y="5734050"/>
          <p14:tracePt t="72981" x="2654300" y="5575300"/>
          <p14:tracePt t="72997" x="2609850" y="5486400"/>
          <p14:tracePt t="73014" x="2565400" y="5391150"/>
          <p14:tracePt t="73031" x="2520950" y="5264150"/>
          <p14:tracePt t="73047" x="2489200" y="5137150"/>
          <p14:tracePt t="73064" x="2451100" y="4953000"/>
          <p14:tracePt t="73080" x="2419350" y="4832350"/>
          <p14:tracePt t="73097" x="2413000" y="4730750"/>
          <p14:tracePt t="73114" x="2406650" y="4546600"/>
          <p14:tracePt t="73130" x="2406650" y="4419600"/>
          <p14:tracePt t="73147" x="2406650" y="4318000"/>
          <p14:tracePt t="73163" x="2406650" y="4203700"/>
          <p14:tracePt t="73180" x="2406650" y="4146550"/>
          <p14:tracePt t="73197" x="2413000" y="4114800"/>
          <p14:tracePt t="73213" x="2425700" y="4070350"/>
          <p14:tracePt t="73230" x="2432050" y="4064000"/>
          <p14:tracePt t="73247" x="2438400" y="4057650"/>
          <p14:tracePt t="73263" x="2444750" y="4064000"/>
          <p14:tracePt t="73280" x="2451100" y="4083050"/>
          <p14:tracePt t="73297" x="2463800" y="4095750"/>
          <p14:tracePt t="73313" x="2463800" y="4108450"/>
          <p14:tracePt t="73329" x="2470150" y="4127500"/>
          <p14:tracePt t="73346" x="2476500" y="4146550"/>
          <p14:tracePt t="73363" x="2489200" y="4171950"/>
          <p14:tracePt t="73380" x="2501900" y="4222750"/>
          <p14:tracePt t="73395" x="2520950" y="4368800"/>
          <p14:tracePt t="73412" x="2520950" y="4508500"/>
          <p14:tracePt t="73430" x="2514600" y="4749800"/>
          <p14:tracePt t="73446" x="2508250" y="4921250"/>
          <p14:tracePt t="73462" x="2489200" y="5086350"/>
          <p14:tracePt t="73479" x="2438400" y="5295900"/>
          <p14:tracePt t="73495" x="2413000" y="5397500"/>
          <p14:tracePt t="73512" x="2387600" y="5454650"/>
          <p14:tracePt t="73529" x="2374900" y="5556250"/>
          <p14:tracePt t="73545" x="2368550" y="5607050"/>
          <p14:tracePt t="73563" x="2349500" y="5657850"/>
          <p14:tracePt t="73578" x="2349500" y="5689600"/>
          <p14:tracePt t="73595" x="2330450" y="5734050"/>
          <p14:tracePt t="73612" x="2324100" y="5772150"/>
          <p14:tracePt t="73628" x="2317750" y="5797550"/>
          <p14:tracePt t="73645" x="2311400" y="5829300"/>
          <p14:tracePt t="73662" x="2298700" y="5873750"/>
          <p14:tracePt t="73678" x="2292350" y="5905500"/>
          <p14:tracePt t="73695" x="2279650" y="5943600"/>
          <p14:tracePt t="73712" x="2260600" y="5988050"/>
          <p14:tracePt t="73728" x="2247900" y="6026150"/>
          <p14:tracePt t="73746" x="2228850" y="6045200"/>
          <p14:tracePt t="73761" x="2222500" y="6064250"/>
          <p14:tracePt t="73778" x="2216150" y="6076950"/>
          <p14:tracePt t="73795" x="2209800" y="6083300"/>
          <p14:tracePt t="73811" x="2203450" y="6102350"/>
          <p14:tracePt t="73828" x="2203450" y="6115050"/>
          <p14:tracePt t="73844" x="2197100" y="6127750"/>
          <p14:tracePt t="73861" x="2197100" y="6134100"/>
          <p14:tracePt t="73877" x="2190750" y="6140450"/>
          <p14:tracePt t="73894" x="2190750" y="6146800"/>
          <p14:tracePt t="73911" x="2184400" y="6146800"/>
          <p14:tracePt t="73928" x="2171700" y="6153150"/>
          <p14:tracePt t="73970" x="2165350" y="6159500"/>
          <p14:tracePt t="73991" x="2159000" y="6159500"/>
          <p14:tracePt t="73999" x="2152650" y="6159500"/>
          <p14:tracePt t="74010" x="2152650" y="6165850"/>
          <p14:tracePt t="74027" x="2127250" y="6159500"/>
          <p14:tracePt t="74044" x="2114550" y="6153150"/>
          <p14:tracePt t="74062" x="2089150" y="6115050"/>
          <p14:tracePt t="74076" x="2063750" y="6070600"/>
          <p14:tracePt t="74093" x="2044700" y="6000750"/>
          <p14:tracePt t="74111" x="2012950" y="5835650"/>
          <p14:tracePt t="74127" x="1993900" y="5708650"/>
          <p14:tracePt t="74143" x="1987550" y="5530850"/>
          <p14:tracePt t="74160" x="2000250" y="5283200"/>
          <p14:tracePt t="74176" x="2019300" y="5143500"/>
          <p14:tracePt t="74193" x="2025650" y="5022850"/>
          <p14:tracePt t="74210" x="2051050" y="4902200"/>
          <p14:tracePt t="74226" x="2057400" y="4851400"/>
          <p14:tracePt t="74244" x="2070100" y="4787900"/>
          <p14:tracePt t="74260" x="2070100" y="4756150"/>
          <p14:tracePt t="74276" x="2070100" y="4730750"/>
          <p14:tracePt t="74293" x="2070100" y="4686300"/>
          <p14:tracePt t="74309" x="2057400" y="4641850"/>
          <p14:tracePt t="74326" x="2057400" y="4603750"/>
          <p14:tracePt t="74343" x="2051050" y="4552950"/>
          <p14:tracePt t="74360" x="2044700" y="4527550"/>
          <p14:tracePt t="74375" x="2044700" y="4508500"/>
          <p14:tracePt t="74392" x="2044700" y="4483100"/>
          <p14:tracePt t="74476" x="2044700" y="4489450"/>
          <p14:tracePt t="74490" x="2044700" y="4502150"/>
          <p14:tracePt t="74497" x="2044700" y="4508500"/>
          <p14:tracePt t="74512" x="2044700" y="4521200"/>
          <p14:tracePt t="74525" x="2044700" y="4527550"/>
          <p14:tracePt t="82787" x="2070100" y="4521200"/>
          <p14:tracePt t="82794" x="2114550" y="4495800"/>
          <p14:tracePt t="82801" x="2171700" y="4464050"/>
          <p14:tracePt t="82814" x="2216150" y="4451350"/>
          <p14:tracePt t="82830" x="2374900" y="4356100"/>
          <p14:tracePt t="82846" x="2501900" y="4279900"/>
          <p14:tracePt t="82865" x="2673350" y="4171950"/>
          <p14:tracePt t="82880" x="2787650" y="4095750"/>
          <p14:tracePt t="82897" x="2901950" y="4032250"/>
          <p14:tracePt t="82914" x="3067050" y="3956050"/>
          <p14:tracePt t="82930" x="3155950" y="3924300"/>
          <p14:tracePt t="82946" x="3194050" y="3898900"/>
          <p14:tracePt t="82963" x="3244850" y="3873500"/>
          <p14:tracePt t="82980" x="3251200" y="3867150"/>
          <p14:tracePt t="82996" x="3270250" y="3867150"/>
          <p14:tracePt t="83030" x="3276600" y="3867150"/>
          <p14:tracePt t="83068" x="3282950" y="3873500"/>
          <p14:tracePt t="83089" x="3282950" y="3879850"/>
          <p14:tracePt t="83110" x="3282950" y="3886200"/>
          <p14:tracePt t="83159" x="3282950" y="3898900"/>
          <p14:tracePt t="83173" x="3282950" y="3905250"/>
          <p14:tracePt t="83181" x="3282950" y="3911600"/>
          <p14:tracePt t="83196" x="3282950" y="3924300"/>
          <p14:tracePt t="83212" x="3282950" y="3937000"/>
          <p14:tracePt t="83230" x="3282950" y="3956050"/>
          <p14:tracePt t="83246" x="3282950" y="3968750"/>
          <p14:tracePt t="83262" x="3282950" y="3981450"/>
          <p14:tracePt t="83279" x="3282950" y="4019550"/>
          <p14:tracePt t="83295" x="3282950" y="4051300"/>
          <p14:tracePt t="83312" x="3276600" y="4108450"/>
          <p14:tracePt t="83329" x="3257550" y="4216400"/>
          <p14:tracePt t="83345" x="3251200" y="4286250"/>
          <p14:tracePt t="83361" x="3232150" y="4356100"/>
          <p14:tracePt t="83378" x="3219450" y="4445000"/>
          <p14:tracePt t="83395" x="3200400" y="4508500"/>
          <p14:tracePt t="83399" x="3187700" y="4533900"/>
          <p14:tracePt t="83412" x="3175000" y="4597400"/>
          <p14:tracePt t="83428" x="3162300" y="4648200"/>
          <p14:tracePt t="83445" x="3155950" y="4686300"/>
          <p14:tracePt t="83461" x="3149600" y="4730750"/>
          <p14:tracePt t="83478" x="3149600" y="4737100"/>
          <p14:tracePt t="83494" x="3149600" y="4743450"/>
          <p14:tracePt t="83602" x="3149600" y="4737100"/>
          <p14:tracePt t="83644" x="3149600" y="4730750"/>
          <p14:tracePt t="83665" x="3149600" y="4724400"/>
          <p14:tracePt t="83671" x="3149600" y="4718050"/>
          <p14:tracePt t="83680" x="3149600" y="4705350"/>
          <p14:tracePt t="83693" x="3155950" y="4686300"/>
          <p14:tracePt t="83710" x="3187700" y="4648200"/>
          <p14:tracePt t="83727" x="3251200" y="4546600"/>
          <p14:tracePt t="83743" x="3302000" y="4483100"/>
          <p14:tracePt t="83760" x="3359150" y="4413250"/>
          <p14:tracePt t="83777" x="3454400" y="4324350"/>
          <p14:tracePt t="83793" x="3505200" y="4267200"/>
          <p14:tracePt t="83810" x="3536950" y="4241800"/>
          <p14:tracePt t="83827" x="3568700" y="4222750"/>
          <p14:tracePt t="83843" x="3575050" y="4210050"/>
          <p14:tracePt t="83860" x="3581400" y="4210050"/>
          <p14:tracePt t="83903" x="3587750" y="4210050"/>
          <p14:tracePt t="83932" x="3587750" y="4216400"/>
          <p14:tracePt t="83960" x="3587750" y="4222750"/>
          <p14:tracePt t="83995" x="3587750" y="4235450"/>
          <p14:tracePt t="84002" x="3594100" y="4235450"/>
          <p14:tracePt t="84016" x="3594100" y="4241800"/>
          <p14:tracePt t="84025" x="3594100" y="4254500"/>
          <p14:tracePt t="84042" x="3600450" y="4267200"/>
          <p14:tracePt t="84059" x="3600450" y="4305300"/>
          <p14:tracePt t="84076" x="3600450" y="4318000"/>
          <p14:tracePt t="84094" x="3600450" y="4356100"/>
          <p14:tracePt t="84110" x="3600450" y="4381500"/>
          <p14:tracePt t="84126" x="3600450" y="4400550"/>
          <p14:tracePt t="84143" x="3587750" y="4425950"/>
          <p14:tracePt t="84159" x="3568700" y="4457700"/>
          <p14:tracePt t="84176" x="3556000" y="4489450"/>
          <p14:tracePt t="84193" x="3511550" y="4559300"/>
          <p14:tracePt t="84208" x="3467100" y="4635500"/>
          <p14:tracePt t="84225" x="3409950" y="4724400"/>
          <p14:tracePt t="84241" x="3340100" y="4826000"/>
          <p14:tracePt t="84258" x="3295650" y="4876800"/>
          <p14:tracePt t="84275" x="3270250" y="4902200"/>
          <p14:tracePt t="84292" x="3206750" y="4953000"/>
          <p14:tracePt t="84309" x="3162300" y="4972050"/>
          <p14:tracePt t="84325" x="3136900" y="4991100"/>
          <p14:tracePt t="84341" x="3117850" y="4991100"/>
          <p14:tracePt t="84358" x="3073400" y="4991100"/>
          <p14:tracePt t="84375" x="3016250" y="4991100"/>
          <p14:tracePt t="84391" x="2997200" y="4991100"/>
          <p14:tracePt t="84408" x="2952750" y="4997450"/>
          <p14:tracePt t="84425" x="2921000" y="4997450"/>
          <p14:tracePt t="84442" x="2908300" y="4991100"/>
          <p14:tracePt t="84458" x="2889250" y="4978400"/>
          <p14:tracePt t="84475" x="2882900" y="4972050"/>
          <p14:tracePt t="84514" x="2882900" y="4965700"/>
          <p14:tracePt t="84535" x="2882900" y="4959350"/>
          <p14:tracePt t="84544" x="2889250" y="4959350"/>
          <p14:tracePt t="84558" x="2895600" y="4959350"/>
          <p14:tracePt t="84574" x="2901950" y="4959350"/>
          <p14:tracePt t="84592" x="2908300" y="4959350"/>
          <p14:tracePt t="84607" x="2914650" y="4959350"/>
          <p14:tracePt t="84623" x="2927350" y="4959350"/>
          <p14:tracePt t="84641" x="2959100" y="4953000"/>
          <p14:tracePt t="84657" x="3048000" y="4927600"/>
          <p14:tracePt t="84673" x="3086100" y="4914900"/>
          <p14:tracePt t="84691" x="3232150" y="4889500"/>
          <p14:tracePt t="84707" x="3416300" y="4857750"/>
          <p14:tracePt t="84723" x="3505200" y="4851400"/>
          <p14:tracePt t="84740" x="3683000" y="4826000"/>
          <p14:tracePt t="84756" x="3822700" y="4826000"/>
          <p14:tracePt t="84773" x="3873500" y="4826000"/>
          <p14:tracePt t="84790" x="3994150" y="4838700"/>
          <p14:tracePt t="84806" x="4064000" y="4857750"/>
          <p14:tracePt t="84824" x="4102100" y="4870450"/>
          <p14:tracePt t="84840" x="4114800" y="4876800"/>
          <p14:tracePt t="84856" x="4114800" y="4883150"/>
          <p14:tracePt t="84873" x="4121150" y="4883150"/>
          <p14:tracePt t="84909" x="4127500" y="4889500"/>
          <p14:tracePt t="85741" x="4114800" y="4902200"/>
          <p14:tracePt t="85748" x="4076700" y="4921250"/>
          <p14:tracePt t="85762" x="4051300" y="4946650"/>
          <p14:tracePt t="85772" x="4006850" y="4972050"/>
          <p14:tracePt t="85786" x="3975100" y="5010150"/>
          <p14:tracePt t="85804" x="3917950" y="5060950"/>
          <p14:tracePt t="85820" x="3860800" y="5111750"/>
          <p14:tracePt t="85836" x="3829050" y="5137150"/>
          <p14:tracePt t="85853" x="3784600" y="5168900"/>
          <p14:tracePt t="85870" x="3778250" y="5187950"/>
          <p14:tracePt t="85886" x="3759200" y="5194300"/>
          <p14:tracePt t="85904" x="3752850" y="5200650"/>
          <p14:tracePt t="86142" x="3746500" y="5200650"/>
          <p14:tracePt t="86162" x="3740150" y="5200650"/>
          <p14:tracePt t="86184" x="3733800" y="5200650"/>
          <p14:tracePt t="86191" x="3727450" y="5200650"/>
          <p14:tracePt t="86205" x="3714750" y="5200650"/>
          <p14:tracePt t="86219" x="3708400" y="5207000"/>
          <p14:tracePt t="86235" x="3676650" y="5226050"/>
          <p14:tracePt t="86252" x="3657600" y="5232400"/>
          <p14:tracePt t="86268" x="3594100" y="5264150"/>
          <p14:tracePt t="86285" x="3511550" y="5302250"/>
          <p14:tracePt t="86301" x="3467100" y="5314950"/>
          <p14:tracePt t="86318" x="3365500" y="5372100"/>
          <p14:tracePt t="86335" x="3263900" y="5416550"/>
          <p14:tracePt t="86352" x="3187700" y="5461000"/>
          <p14:tracePt t="86368" x="3155950" y="5473700"/>
          <p14:tracePt t="86384" x="3124200" y="5511800"/>
          <p14:tracePt t="86402" x="3111500" y="5530850"/>
          <p14:tracePt t="86417" x="3111500" y="5537200"/>
          <p14:tracePt t="86451" x="3124200" y="5537200"/>
          <p14:tracePt t="86467" x="3130550" y="5537200"/>
          <p14:tracePt t="86484" x="3136900" y="5537200"/>
          <p14:tracePt t="91403" x="3136900" y="5568950"/>
          <p14:tracePt t="91418" x="3130550" y="5600700"/>
          <p14:tracePt t="91423" x="3111500" y="5638800"/>
          <p14:tracePt t="91438" x="3092450" y="5708650"/>
          <p14:tracePt t="91450" x="3086100" y="5759450"/>
          <p14:tracePt t="91467" x="3054350" y="5892800"/>
          <p14:tracePt t="91483" x="3048000" y="5956300"/>
          <p14:tracePt t="91487" x="3028950" y="6026150"/>
          <p14:tracePt t="91500" x="3016250" y="6089650"/>
          <p14:tracePt t="91516" x="2997200" y="6172200"/>
          <p14:tracePt t="91533" x="2990850" y="6197600"/>
          <p14:tracePt t="91550" x="2990850" y="6223000"/>
          <p14:tracePt t="91566" x="2990850" y="6229350"/>
          <p14:tracePt t="91607" x="2990850" y="6235700"/>
          <p14:tracePt t="91628" x="2990850" y="6242050"/>
          <p14:tracePt t="91636" x="2990850" y="6254750"/>
          <p14:tracePt t="91650" x="2990850" y="6261100"/>
          <p14:tracePt t="91666" x="2990850" y="6286500"/>
          <p14:tracePt t="91683" x="2990850" y="6292850"/>
          <p14:tracePt t="91699" x="2984500" y="6318250"/>
          <p14:tracePt t="91716" x="2984500" y="6330950"/>
          <p14:tracePt t="91733" x="2978150" y="6356350"/>
          <p14:tracePt t="91749" x="2965450" y="6369050"/>
          <p14:tracePt t="91766" x="2965450" y="6375400"/>
          <p14:tracePt t="91782" x="2959100" y="6375400"/>
          <p14:tracePt t="91799" x="2952750" y="6381750"/>
          <p14:tracePt t="91824" x="2946400" y="6381750"/>
          <p14:tracePt t="91845" x="2940050" y="6381750"/>
          <p14:tracePt t="91867" x="2933700" y="6375400"/>
          <p14:tracePt t="91887" x="2927350" y="6362700"/>
          <p14:tracePt t="91895" x="2921000" y="6356350"/>
          <p14:tracePt t="91908" x="2908300" y="6337300"/>
          <p14:tracePt t="91918" x="2895600" y="6311900"/>
          <p14:tracePt t="91931" x="2857500" y="6261100"/>
          <p14:tracePt t="91948" x="2781300" y="6115050"/>
          <p14:tracePt t="91965" x="2686050" y="5899150"/>
          <p14:tracePt t="91982" x="2622550" y="5746750"/>
          <p14:tracePt t="91985" x="2565400" y="5588000"/>
          <p14:tracePt t="91998" x="2495550" y="5397500"/>
          <p14:tracePt t="92015" x="2381250" y="5054600"/>
          <p14:tracePt t="92031" x="2330450" y="4895850"/>
          <p14:tracePt t="92049" x="2241550" y="4622800"/>
          <p14:tracePt t="92065" x="2165350" y="4387850"/>
          <p14:tracePt t="92081" x="2127250" y="4286250"/>
          <p14:tracePt t="92098" x="2051050" y="4089400"/>
          <p14:tracePt t="92114" x="2012950" y="4006850"/>
          <p14:tracePt t="92131" x="1943100" y="3860800"/>
          <p14:tracePt t="92148" x="1860550" y="3695700"/>
          <p14:tracePt t="92164" x="1822450" y="3625850"/>
          <p14:tracePt t="92182" x="1752600" y="3479800"/>
          <p14:tracePt t="92197" x="1695450" y="3352800"/>
          <p14:tracePt t="92214" x="1676400" y="3302000"/>
          <p14:tracePt t="92231" x="1651000" y="3213100"/>
          <p14:tracePt t="92247" x="1631950" y="3162300"/>
          <p14:tracePt t="92264" x="1619250" y="3143250"/>
          <p14:tracePt t="92281" x="1612900" y="3111500"/>
          <p14:tracePt t="92297" x="1612900" y="3098800"/>
          <p14:tracePt t="92337" x="1612900" y="3105150"/>
          <p14:tracePt t="92351" x="1619250" y="3117850"/>
          <p14:tracePt t="92365" x="1631950" y="3143250"/>
          <p14:tracePt t="92381" x="1638300" y="3162300"/>
          <p14:tracePt t="92397" x="1644650" y="3194050"/>
          <p14:tracePt t="92414" x="1644650" y="3333750"/>
          <p14:tracePt t="92430" x="1612900" y="3606800"/>
          <p14:tracePt t="92447" x="1587500" y="3803650"/>
          <p14:tracePt t="92463" x="1498600" y="4254500"/>
          <p14:tracePt t="92481" x="1435100" y="4648200"/>
          <p14:tracePt t="92497" x="1397000" y="4826000"/>
          <p14:tracePt t="92513" x="1365250" y="5080000"/>
          <p14:tracePt t="92530" x="1320800" y="5340350"/>
          <p14:tracePt t="92547" x="1314450" y="5454650"/>
          <p14:tracePt t="92563" x="1289050" y="5645150"/>
          <p14:tracePt t="92580" x="1282700" y="5848350"/>
          <p14:tracePt t="92597" x="1282700" y="6051550"/>
          <p14:tracePt t="92613" x="1282700" y="6127750"/>
          <p14:tracePt t="92630" x="1282700" y="6191250"/>
          <p14:tracePt t="92646" x="1289050" y="6261100"/>
          <p14:tracePt t="92663" x="1295400" y="6273800"/>
          <p14:tracePt t="92800" x="1295400" y="6267450"/>
          <p14:tracePt t="92842" x="1295400" y="6261100"/>
          <p14:tracePt t="92849" x="1301750" y="6248400"/>
          <p14:tracePt t="92862" x="1308100" y="6235700"/>
          <p14:tracePt t="92879" x="1320800" y="6191250"/>
          <p14:tracePt t="92896" x="1327150" y="6146800"/>
          <p14:tracePt t="92912" x="1358900" y="6026150"/>
          <p14:tracePt t="92928" x="1390650" y="5854700"/>
          <p14:tracePt t="92945" x="1409700" y="5765800"/>
          <p14:tracePt t="92962" x="1441450" y="5556250"/>
          <p14:tracePt t="92979" x="1447800" y="5429250"/>
          <p14:tracePt t="92982" x="1473200" y="5302250"/>
          <p14:tracePt t="92995" x="1479550" y="5175250"/>
          <p14:tracePt t="93011" x="1504950" y="4959350"/>
          <p14:tracePt t="93027" x="1504950" y="4870450"/>
          <p14:tracePt t="93045" x="1524000" y="4705350"/>
          <p14:tracePt t="93061" x="1530350" y="4552950"/>
          <p14:tracePt t="93078" x="1530350" y="4483100"/>
          <p14:tracePt t="93095" x="1536700" y="4419600"/>
          <p14:tracePt t="93112" x="1543050" y="4375150"/>
          <p14:tracePt t="93128" x="1543050" y="4356100"/>
          <p14:tracePt t="93144" x="1543050" y="4337050"/>
          <p14:tracePt t="93177" x="1549400" y="4337050"/>
          <p14:tracePt t="93194" x="1549400" y="4349750"/>
          <p14:tracePt t="93211" x="1568450" y="4368800"/>
          <p14:tracePt t="93229" x="1619250" y="4387850"/>
          <p14:tracePt t="93244" x="1644650" y="4400550"/>
          <p14:tracePt t="93261" x="1714500" y="4432300"/>
          <p14:tracePt t="93278" x="1733550" y="4451350"/>
          <p14:tracePt t="93294" x="1797050" y="4470400"/>
          <p14:tracePt t="93311" x="1828800" y="4476750"/>
          <p14:tracePt t="93328" x="1892300" y="4476750"/>
          <p14:tracePt t="93344" x="2000250" y="4476750"/>
          <p14:tracePt t="93360" x="2076450" y="4464050"/>
          <p14:tracePt t="93377" x="2387600" y="4394200"/>
          <p14:tracePt t="93393" x="2501900" y="4375150"/>
          <p14:tracePt t="93411" x="2711450" y="4324350"/>
          <p14:tracePt t="93427" x="2825750" y="4298950"/>
          <p14:tracePt t="93443" x="3035300" y="4248150"/>
          <p14:tracePt t="93460" x="3187700" y="4216400"/>
          <p14:tracePt t="93476" x="3251200" y="4216400"/>
          <p14:tracePt t="93493" x="3346450" y="4216400"/>
          <p14:tracePt t="93510" x="3403600" y="4229100"/>
          <p14:tracePt t="93526" x="3429000" y="4235450"/>
          <p14:tracePt t="93544" x="3454400" y="4254500"/>
          <p14:tracePt t="93560" x="3473450" y="4279900"/>
          <p14:tracePt t="93576" x="3486150" y="4298950"/>
          <p14:tracePt t="93593" x="3492500" y="4413250"/>
          <p14:tracePt t="93609" x="3492500" y="4489450"/>
          <p14:tracePt t="93626" x="3460750" y="4686300"/>
          <p14:tracePt t="93643" x="3397250" y="4902200"/>
          <p14:tracePt t="93660" x="3365500" y="5010150"/>
          <p14:tracePt t="93676" x="3302000" y="5232400"/>
          <p14:tracePt t="93692" x="3238500" y="5448300"/>
          <p14:tracePt t="93709" x="3219450" y="5518150"/>
          <p14:tracePt t="93726" x="3162300" y="5651500"/>
          <p14:tracePt t="93742" x="3117850" y="5778500"/>
          <p14:tracePt t="93759" x="3086100" y="5842000"/>
          <p14:tracePt t="93776" x="3048000" y="5943600"/>
          <p14:tracePt t="93792" x="3028950" y="5975350"/>
          <p14:tracePt t="93809" x="3028950" y="5994400"/>
          <p14:tracePt t="93826" x="3022600" y="6007100"/>
          <p14:tracePt t="93842" x="3022600" y="6013450"/>
          <p14:tracePt t="93910" x="3022600" y="6007100"/>
          <p14:tracePt t="93923" x="3022600" y="6000750"/>
          <p14:tracePt t="93930" x="3022600" y="5988050"/>
          <p14:tracePt t="93945" x="3009900" y="5975350"/>
          <p14:tracePt t="93959" x="3009900" y="5949950"/>
          <p14:tracePt t="93975" x="3003550" y="5918200"/>
          <p14:tracePt t="93991" x="2997200" y="5892800"/>
          <p14:tracePt t="93995" x="2990850" y="5848350"/>
          <p14:tracePt t="94008" x="2971800" y="5772150"/>
          <p14:tracePt t="94024" x="2933700" y="5600700"/>
          <p14:tracePt t="94041" x="2908300" y="5499100"/>
          <p14:tracePt t="94057" x="2876550" y="5264150"/>
          <p14:tracePt t="94074" x="2857500" y="5022850"/>
          <p14:tracePt t="94092" x="2844800" y="4768850"/>
          <p14:tracePt t="94107" x="2851150" y="4654550"/>
          <p14:tracePt t="94124" x="2851150" y="4457700"/>
          <p14:tracePt t="94141" x="2863850" y="4349750"/>
          <p14:tracePt t="94157" x="2870200" y="4311650"/>
          <p14:tracePt t="94174" x="2882900" y="4267200"/>
          <p14:tracePt t="94191" x="2889250" y="4254500"/>
          <p14:tracePt t="94224" x="2889250" y="4248150"/>
          <p14:tracePt t="94254" x="2889250" y="4241800"/>
          <p14:tracePt t="94260" x="2889250" y="4235450"/>
          <p14:tracePt t="94277" x="2889250" y="4229100"/>
          <p14:tracePt t="94290" x="2895600" y="4222750"/>
          <p14:tracePt t="94307" x="2901950" y="4216400"/>
          <p14:tracePt t="94324" x="2901950" y="4210050"/>
          <p14:tracePt t="94340" x="2901950" y="4197350"/>
          <p14:tracePt t="94357" x="2914650" y="4178300"/>
          <p14:tracePt t="94373" x="2927350" y="4159250"/>
          <p14:tracePt t="94390" x="2933700" y="4152900"/>
          <p14:tracePt t="94407" x="2940050" y="4140200"/>
          <p14:tracePt t="94423" x="2952750" y="4127500"/>
          <p14:tracePt t="94440" x="2952750" y="4121150"/>
          <p14:tracePt t="94457" x="2952750" y="4114800"/>
          <p14:tracePt t="94473" x="2959100" y="4108450"/>
          <p14:tracePt t="94509" x="2965450" y="4108450"/>
          <p14:tracePt t="94535" x="2971800" y="4114800"/>
          <p14:tracePt t="94543" x="2971800" y="4121150"/>
          <p14:tracePt t="94562" x="2978150" y="4127500"/>
          <p14:tracePt t="94591" x="2978150" y="4140200"/>
          <p14:tracePt t="94612" x="2984500" y="4140200"/>
          <p14:tracePt t="94626" x="2984500" y="4146550"/>
          <p14:tracePt t="94632" x="2984500" y="4152900"/>
          <p14:tracePt t="94647" x="2984500" y="4165600"/>
          <p14:tracePt t="94656" x="2984500" y="4178300"/>
          <p14:tracePt t="94672" x="2990850" y="4197350"/>
          <p14:tracePt t="94689" x="2990850" y="4254500"/>
          <p14:tracePt t="94705" x="2997200" y="4330700"/>
          <p14:tracePt t="94722" x="2997200" y="4400550"/>
          <p14:tracePt t="94739" x="2997200" y="4514850"/>
          <p14:tracePt t="94755" x="2984500" y="4635500"/>
          <p14:tracePt t="94772" x="2984500" y="4673600"/>
          <p14:tracePt t="94788" x="2978150" y="4756150"/>
          <p14:tracePt t="94805" x="2971800" y="4781550"/>
          <p14:tracePt t="94823" x="2952750" y="4851400"/>
          <p14:tracePt t="94838" x="2946400" y="4864100"/>
          <p14:tracePt t="94855" x="2946400" y="4876800"/>
          <p14:tracePt t="94872" x="2946400" y="4895850"/>
          <p14:tracePt t="94888" x="2946400" y="4908550"/>
          <p14:tracePt t="94905" x="2946400" y="4914900"/>
          <p14:tracePt t="94921" x="2946400" y="4927600"/>
          <p14:tracePt t="94938" x="2946400" y="4953000"/>
          <p14:tracePt t="94955" x="2946400" y="4972050"/>
          <p14:tracePt t="94971" x="2946400" y="5016500"/>
          <p14:tracePt t="94988" x="2946400" y="5073650"/>
          <p14:tracePt t="95005" x="2946400" y="5143500"/>
          <p14:tracePt t="95021" x="2946400" y="5168900"/>
          <p14:tracePt t="95038" x="2946400" y="5219700"/>
          <p14:tracePt t="95055" x="2946400" y="5276850"/>
          <p14:tracePt t="95071" x="2946400" y="5302250"/>
          <p14:tracePt t="95088" x="2946400" y="5334000"/>
          <p14:tracePt t="95104" x="2959100" y="5441950"/>
          <p14:tracePt t="95121" x="2959100" y="5467350"/>
          <p14:tracePt t="95139" x="2965450" y="5549900"/>
          <p14:tracePt t="95154" x="2965450" y="5575300"/>
          <p14:tracePt t="95171" x="2971800" y="5645150"/>
          <p14:tracePt t="95188" x="2978150" y="5695950"/>
          <p14:tracePt t="95204" x="2978150" y="5715000"/>
          <p14:tracePt t="95220" x="2984500" y="5765800"/>
          <p14:tracePt t="95237" x="2984500" y="5797550"/>
          <p14:tracePt t="95254" x="2990850" y="5810250"/>
          <p14:tracePt t="95270" x="2990850" y="5835650"/>
          <p14:tracePt t="95287" x="2990850" y="5848350"/>
          <p14:tracePt t="95303" x="2984500" y="5861050"/>
          <p14:tracePt t="95320" x="2971800" y="5880100"/>
          <p14:tracePt t="95817" x="2971800" y="5854700"/>
          <p14:tracePt t="95830" x="2990850" y="5797550"/>
          <p14:tracePt t="95838" x="3022600" y="5734050"/>
          <p14:tracePt t="95852" x="3054350" y="5638800"/>
          <p14:tracePt t="95868" x="3124200" y="5441950"/>
          <p14:tracePt t="95885" x="3155950" y="5295900"/>
          <p14:tracePt t="95903" x="3257550" y="4953000"/>
          <p14:tracePt t="95918" x="3321050" y="4724400"/>
          <p14:tracePt t="95935" x="3352800" y="4641850"/>
          <p14:tracePt t="95951" x="3390900" y="4533900"/>
          <p14:tracePt t="95968" x="3403600" y="4502150"/>
          <p14:tracePt t="95986" x="3422650" y="4470400"/>
          <p14:tracePt t="96006" x="3429000" y="4470400"/>
          <p14:tracePt t="96048" x="3435350" y="4470400"/>
          <p14:tracePt t="96055" x="3435350" y="4476750"/>
          <p14:tracePt t="96077" x="3441700" y="4483100"/>
          <p14:tracePt t="96098" x="3448050" y="4495800"/>
          <p14:tracePt t="96112" x="3460750" y="4502150"/>
          <p14:tracePt t="96121" x="3479800" y="4521200"/>
          <p14:tracePt t="96134" x="3486150" y="4540250"/>
          <p14:tracePt t="96151" x="3530600" y="4603750"/>
          <p14:tracePt t="96168" x="3587750" y="4718050"/>
          <p14:tracePt t="96184" x="3619500" y="4781550"/>
          <p14:tracePt t="96201" x="3657600" y="4864100"/>
          <p14:tracePt t="96217" x="3752850" y="5162550"/>
          <p14:tracePt t="96233" x="3771900" y="5257800"/>
          <p14:tracePt t="96250" x="3784600" y="5346700"/>
          <p14:tracePt t="96267" x="3822700" y="5651500"/>
          <p14:tracePt t="96283" x="3835400" y="5746750"/>
          <p14:tracePt t="96302" x="3854450" y="5899150"/>
          <p14:tracePt t="96317" x="3860800" y="5988050"/>
          <p14:tracePt t="96333" x="3873500" y="6178550"/>
          <p14:tracePt t="96351" x="3879850" y="6350000"/>
          <p14:tracePt t="96366" x="3879850" y="6400800"/>
          <p14:tracePt t="96383" x="3898900" y="6470650"/>
          <p14:tracePt t="96400" x="3905250" y="6496050"/>
          <p14:tracePt t="96417" x="3905250" y="6502400"/>
          <p14:tracePt t="96433" x="3905250" y="6508750"/>
          <p14:tracePt t="96659" x="3911600" y="6508750"/>
          <p14:tracePt t="96681" x="3924300" y="6508750"/>
          <p14:tracePt t="96702" x="3924300" y="6515100"/>
          <p14:tracePt t="96708" x="3924300" y="6521450"/>
          <p14:tracePt t="96730" x="3930650" y="6527800"/>
          <p14:tracePt t="106577" x="3917950" y="6508750"/>
          <p14:tracePt t="106584" x="3873500" y="6457950"/>
          <p14:tracePt t="106598" x="3759200" y="6330950"/>
          <p14:tracePt t="106614" x="3619500" y="6184900"/>
          <p14:tracePt t="106631" x="3473450" y="6019800"/>
          <p14:tracePt t="106648" x="3263900" y="5746750"/>
          <p14:tracePt t="106664" x="3149600" y="5568950"/>
          <p14:tracePt t="106681" x="3054350" y="5410200"/>
          <p14:tracePt t="106697" x="2940050" y="5187950"/>
          <p14:tracePt t="106714" x="2882900" y="5067300"/>
          <p14:tracePt t="106731" x="2755900" y="4902200"/>
          <p14:tracePt t="106747" x="2705100" y="4826000"/>
          <p14:tracePt t="106764" x="2654300" y="4762500"/>
          <p14:tracePt t="106781" x="2565400" y="4622800"/>
          <p14:tracePt t="106797" x="2520950" y="4514850"/>
          <p14:tracePt t="106814" x="2482850" y="4413250"/>
          <p14:tracePt t="106830" x="2457450" y="4305300"/>
          <p14:tracePt t="106847" x="2444750" y="4254500"/>
          <p14:tracePt t="106864" x="2438400" y="4222750"/>
          <p14:tracePt t="106880" x="2432050" y="4165600"/>
          <p14:tracePt t="106897" x="2432050" y="4127500"/>
          <p14:tracePt t="106914" x="2444750" y="4057650"/>
          <p14:tracePt t="106930" x="2476500" y="4000500"/>
          <p14:tracePt t="106946" x="2495550" y="3949700"/>
          <p14:tracePt t="106964" x="2559050" y="3854450"/>
          <p14:tracePt t="106980" x="2628900" y="3797300"/>
          <p14:tracePt t="106996" x="2692400" y="3740150"/>
          <p14:tracePt t="107013" x="2800350" y="3676650"/>
          <p14:tracePt t="107030" x="2870200" y="3638550"/>
          <p14:tracePt t="107047" x="2940050" y="3625850"/>
          <p14:tracePt t="107062" x="2971800" y="3625850"/>
          <p14:tracePt t="107079" x="3009900" y="3625850"/>
          <p14:tracePt t="107097" x="3041650" y="3625850"/>
          <p14:tracePt t="107112" x="3054350" y="3632200"/>
          <p14:tracePt t="107129" x="3060700" y="3638550"/>
          <p14:tracePt t="107146" x="3079750" y="3651250"/>
          <p14:tracePt t="107162" x="3079750" y="3663950"/>
          <p14:tracePt t="107179" x="3086100" y="3670300"/>
          <p14:tracePt t="107196" x="3111500" y="3727450"/>
          <p14:tracePt t="107212" x="3117850" y="3816350"/>
          <p14:tracePt t="107229" x="3117850" y="4070350"/>
          <p14:tracePt t="107245" x="3111500" y="4273550"/>
          <p14:tracePt t="107262" x="3092450" y="4483100"/>
          <p14:tracePt t="107279" x="3041650" y="4826000"/>
          <p14:tracePt t="107295" x="2990850" y="4997450"/>
          <p14:tracePt t="107312" x="2940050" y="5213350"/>
          <p14:tracePt t="107329" x="2863850" y="5537200"/>
          <p14:tracePt t="107345" x="2832100" y="5721350"/>
          <p14:tracePt t="107362" x="2806700" y="5899150"/>
          <p14:tracePt t="107378" x="2736850" y="6127750"/>
          <p14:tracePt t="107394" x="2717800" y="6235700"/>
          <p14:tracePt t="107412" x="2698750" y="6324600"/>
          <p14:tracePt t="107428" x="2692400" y="6337300"/>
          <p14:tracePt t="107445" x="2686050" y="6350000"/>
          <p14:tracePt t="107525" x="2692400" y="6350000"/>
          <p14:tracePt t="107567" x="2692400" y="6343650"/>
          <p14:tracePt t="107581" x="2692400" y="6337300"/>
          <p14:tracePt t="107596" x="2692400" y="6330950"/>
          <p14:tracePt t="107616" x="2698750" y="6324600"/>
          <p14:tracePt t="107629" x="2698750" y="6311900"/>
          <p14:tracePt t="107637" x="2705100" y="6305550"/>
          <p14:tracePt t="107647" x="2711450" y="6292850"/>
          <p14:tracePt t="107661" x="2717800" y="6248400"/>
          <p14:tracePt t="107665" x="2730500" y="6229350"/>
          <p14:tracePt t="107677" x="2743200" y="6178550"/>
          <p14:tracePt t="107695" x="2774950" y="5981700"/>
          <p14:tracePt t="107710" x="2800350" y="5835650"/>
          <p14:tracePt t="107727" x="2825750" y="5619750"/>
          <p14:tracePt t="107744" x="2870200" y="5264150"/>
          <p14:tracePt t="107760" x="2889250" y="5022850"/>
          <p14:tracePt t="107778" x="2921000" y="4629150"/>
          <p14:tracePt t="107794" x="2946400" y="4400550"/>
          <p14:tracePt t="107810" x="2952750" y="4222750"/>
          <p14:tracePt t="107827" x="2984500" y="4013200"/>
          <p14:tracePt t="107843" x="2997200" y="3917950"/>
          <p14:tracePt t="107860" x="3016250" y="3860800"/>
          <p14:tracePt t="107877" x="3022600" y="3829050"/>
          <p14:tracePt t="107894" x="3028950" y="3829050"/>
          <p14:tracePt t="107946" x="3028950" y="3835400"/>
          <p14:tracePt t="107953" x="3028950" y="3848100"/>
          <p14:tracePt t="107967" x="3041650" y="3854450"/>
          <p14:tracePt t="107976" x="3041650" y="3860800"/>
          <p14:tracePt t="107993" x="3048000" y="3873500"/>
          <p14:tracePt t="108010" x="3054350" y="3892550"/>
          <p14:tracePt t="108026" x="3048000" y="3930650"/>
          <p14:tracePt t="108043" x="3048000" y="3981450"/>
          <p14:tracePt t="108060" x="3041650" y="4127500"/>
          <p14:tracePt t="108076" x="3041650" y="4203700"/>
          <p14:tracePt t="108093" x="3041650" y="4514850"/>
          <p14:tracePt t="108110" x="3041650" y="4654550"/>
          <p14:tracePt t="108126" x="3041650" y="4794250"/>
          <p14:tracePt t="108143" x="3028950" y="5060950"/>
          <p14:tracePt t="108158" x="3048000" y="5372100"/>
          <p14:tracePt t="108176" x="3048000" y="5511800"/>
          <p14:tracePt t="108193" x="3054350" y="5727700"/>
          <p14:tracePt t="108209" x="3067050" y="5918200"/>
          <p14:tracePt t="108226" x="3073400" y="5988050"/>
          <p14:tracePt t="108241" x="3092450" y="6089650"/>
          <p14:tracePt t="108259" x="3098800" y="6153150"/>
          <p14:tracePt t="108277" x="3117850" y="6197600"/>
          <p14:tracePt t="108291" x="3130550" y="6210300"/>
          <p14:tracePt t="108309" x="3136900" y="6216650"/>
          <p14:tracePt t="108326" x="3143250" y="6229350"/>
          <p14:tracePt t="108424" x="3149600" y="6229350"/>
          <p14:tracePt t="108438" x="3155950" y="6242050"/>
          <p14:tracePt t="108445" x="3162300" y="6254750"/>
          <p14:tracePt t="108461" x="3175000" y="6267450"/>
          <p14:tracePt t="108475" x="3200400" y="6292850"/>
          <p14:tracePt t="108491" x="3238500" y="6343650"/>
          <p14:tracePt t="108508" x="3276600" y="6419850"/>
          <p14:tracePt t="108525" x="3295650" y="6464300"/>
          <p14:tracePt t="108541" x="3333750" y="6527800"/>
          <p14:tracePt t="108558" x="3371850" y="6591300"/>
          <p14:tracePt t="108574" x="3390900" y="6623050"/>
          <p14:tracePt t="108591" x="3422650" y="6667500"/>
          <p14:tracePt t="108607" x="3441700" y="6711950"/>
          <p14:tracePt t="108624" x="3454400" y="6724650"/>
          <p14:tracePt t="108642" x="3486150" y="6756400"/>
          <p14:tracePt t="108657" x="3511550" y="6788150"/>
          <p14:tracePt t="108674" x="3524250" y="6794500"/>
          <p14:tracePt t="109093" x="3549650" y="6794500"/>
          <p14:tracePt t="109100" x="3594100" y="6781800"/>
          <p14:tracePt t="109109" x="3632200" y="6775450"/>
          <p14:tracePt t="109122" x="3663950" y="6762750"/>
          <p14:tracePt t="109139" x="3708400" y="6750050"/>
          <p14:tracePt t="109156" x="3790950" y="6743700"/>
          <p14:tracePt t="109172" x="3886200" y="6724650"/>
          <p14:tracePt t="109189" x="3905250" y="6724650"/>
          <p14:tracePt t="109206" x="3943350" y="6718300"/>
          <p14:tracePt t="109222" x="3968750" y="6711950"/>
          <p14:tracePt t="109239" x="3981450" y="6711950"/>
          <p14:tracePt t="109255" x="4000500" y="6711950"/>
          <p14:tracePt t="109272" x="4006850" y="6705600"/>
          <p14:tracePt t="109289" x="4013200" y="6705600"/>
          <p14:tracePt t="109373" x="4013200" y="6692900"/>
          <p14:tracePt t="109479" x="4019550" y="6692900"/>
          <p14:tracePt t="109493" x="4019550" y="6686550"/>
          <p14:tracePt t="109500" x="4025900" y="6686550"/>
          <p14:tracePt t="109522" x="4032250" y="6686550"/>
          <p14:tracePt t="109550" x="4032250" y="6680200"/>
          <p14:tracePt t="109572" x="4038600" y="6673850"/>
          <p14:tracePt t="109592" x="4044950" y="6667500"/>
          <p14:tracePt t="109620" x="4051300" y="6661150"/>
          <p14:tracePt t="109662" x="4057650" y="6654800"/>
          <p14:tracePt t="109690" x="4064000" y="6654800"/>
          <p14:tracePt t="109739" x="4064000" y="6648450"/>
          <p14:tracePt t="109774" x="4070350" y="6642100"/>
          <p14:tracePt t="109781" x="4070350" y="6635750"/>
          <p14:tracePt t="109809" x="4076700" y="6635750"/>
          <p14:tracePt t="109830" x="4076700" y="6629400"/>
          <p14:tracePt t="109851" x="4083050" y="6623050"/>
          <p14:tracePt t="109872" x="4083050" y="6616700"/>
          <p14:tracePt t="109900" x="4083050" y="6610350"/>
          <p14:tracePt t="109921" x="4089400" y="6604000"/>
          <p14:tracePt t="109943" x="4095750" y="6591300"/>
          <p14:tracePt t="109963" x="4095750" y="6584950"/>
          <p14:tracePt t="109971" x="4102100" y="6578600"/>
          <p14:tracePt t="109977" x="4108450" y="6578600"/>
          <p14:tracePt t="113612" x="4089400" y="6553200"/>
          <p14:tracePt t="113626" x="4044950" y="6527800"/>
          <p14:tracePt t="113634" x="3994150" y="6483350"/>
          <p14:tracePt t="113643" x="3949700" y="6426200"/>
          <p14:tracePt t="113656" x="3898900" y="6350000"/>
          <p14:tracePt t="113674" x="3835400" y="6267450"/>
          <p14:tracePt t="113690" x="3702050" y="6089650"/>
          <p14:tracePt t="113706" x="3549650" y="5892800"/>
          <p14:tracePt t="113710" x="3486150" y="5797550"/>
          <p14:tracePt t="113740" x="3365500" y="5568950"/>
          <p14:tracePt t="113756" x="3270250" y="5346700"/>
          <p14:tracePt t="113774" x="3200400" y="5149850"/>
          <p14:tracePt t="113789" x="3168650" y="5054600"/>
          <p14:tracePt t="113806" x="3117850" y="4889500"/>
          <p14:tracePt t="113823" x="3079750" y="4730750"/>
          <p14:tracePt t="113839" x="3060700" y="4648200"/>
          <p14:tracePt t="113856" x="3028950" y="4502150"/>
          <p14:tracePt t="113873" x="3009900" y="4387850"/>
          <p14:tracePt t="113889" x="3003550" y="4330700"/>
          <p14:tracePt t="113906" x="3003550" y="4254500"/>
          <p14:tracePt t="113923" x="2997200" y="4083050"/>
          <p14:tracePt t="113939" x="2997200" y="4044950"/>
          <p14:tracePt t="113956" x="2997200" y="3956050"/>
          <p14:tracePt t="113972" x="2997200" y="3924300"/>
          <p14:tracePt t="113989" x="2997200" y="3892550"/>
          <p14:tracePt t="114006" x="2997200" y="3886200"/>
          <p14:tracePt t="114039" x="3003550" y="3886200"/>
          <p14:tracePt t="114055" x="3016250" y="3898900"/>
          <p14:tracePt t="114072" x="3016250" y="3911600"/>
          <p14:tracePt t="114089" x="3035300" y="3956050"/>
          <p14:tracePt t="114105" x="3054350" y="4025900"/>
          <p14:tracePt t="114122" x="3060700" y="4076700"/>
          <p14:tracePt t="114139" x="3067050" y="4210050"/>
          <p14:tracePt t="114155" x="3079750" y="4413250"/>
          <p14:tracePt t="114171" x="3079750" y="4540250"/>
          <p14:tracePt t="114189" x="3067050" y="4813300"/>
          <p14:tracePt t="114205" x="3028950" y="5099050"/>
          <p14:tracePt t="114221" x="3022600" y="5264150"/>
          <p14:tracePt t="114238" x="2997200" y="5562600"/>
          <p14:tracePt t="114254" x="2978150" y="5695950"/>
          <p14:tracePt t="114272" x="2952750" y="5937250"/>
          <p14:tracePt t="114288" x="2933700" y="6089650"/>
          <p14:tracePt t="114304" x="2927350" y="6153150"/>
          <p14:tracePt t="114322" x="2908300" y="6229350"/>
          <p14:tracePt t="114338" x="2901950" y="6248400"/>
          <p14:tracePt t="114371" x="2901950" y="6254750"/>
          <p14:tracePt t="114483" x="2908300" y="6254750"/>
          <p14:tracePt t="114505" x="2914650" y="6254750"/>
          <p14:tracePt t="114518" x="2914650" y="6261100"/>
          <p14:tracePt t="114525" x="2921000" y="6273800"/>
          <p14:tracePt t="114546" x="2921000" y="6280150"/>
          <p14:tracePt t="114556" x="2921000" y="6292850"/>
          <p14:tracePt t="114570" x="2933700" y="6311900"/>
          <p14:tracePt t="114587" x="2940050" y="6324600"/>
          <p14:tracePt t="114604" x="2952750" y="6362700"/>
          <p14:tracePt t="114620" x="2959100" y="6388100"/>
          <p14:tracePt t="114637" x="2965450" y="6400800"/>
          <p14:tracePt t="114653" x="2978150" y="6426200"/>
          <p14:tracePt t="114670" x="2990850" y="6451600"/>
          <p14:tracePt t="114687" x="2990850" y="6464300"/>
          <p14:tracePt t="114703" x="2997200" y="6470650"/>
          <p14:tracePt t="114719" x="3003550" y="6477000"/>
          <p14:tracePt t="114739" x="3003550" y="6483350"/>
          <p14:tracePt t="114752" x="3009900" y="6483350"/>
          <p14:tracePt t="114769" x="3016250" y="6483350"/>
          <p14:tracePt t="115352" x="3054350" y="6483350"/>
          <p14:tracePt t="115359" x="3105150" y="6483350"/>
          <p14:tracePt t="115367" x="3143250" y="6483350"/>
          <p14:tracePt t="115384" x="3181350" y="6483350"/>
          <p14:tracePt t="115402" x="3238500" y="6483350"/>
          <p14:tracePt t="115417" x="3270250" y="6489700"/>
          <p14:tracePt t="115434" x="3327400" y="6502400"/>
          <p14:tracePt t="115451" x="3384550" y="6515100"/>
          <p14:tracePt t="115467" x="3409950" y="6515100"/>
          <p14:tracePt t="115484" x="3454400" y="6527800"/>
          <p14:tracePt t="115501" x="3498850" y="6540500"/>
          <p14:tracePt t="115517" x="3517900" y="6546850"/>
          <p14:tracePt t="115534" x="3568700" y="6553200"/>
          <p14:tracePt t="115550" x="3619500" y="6559550"/>
          <p14:tracePt t="115567" x="3638550" y="6565900"/>
          <p14:tracePt t="115584" x="3683000" y="6565900"/>
          <p14:tracePt t="115600" x="3721100" y="6565900"/>
          <p14:tracePt t="115617" x="3733800" y="6565900"/>
          <p14:tracePt t="115633" x="3759200" y="6565900"/>
          <p14:tracePt t="115650" x="3771900" y="6565900"/>
          <p14:tracePt t="115666" x="3778250" y="6565900"/>
          <p14:tracePt t="115683" x="3790950" y="6565900"/>
          <p14:tracePt t="115700" x="3803650" y="6565900"/>
          <p14:tracePt t="115717" x="3829050" y="6572250"/>
          <p14:tracePt t="115749" x="3835400" y="6572250"/>
          <p14:tracePt t="115766" x="3848100" y="6578600"/>
          <p14:tracePt t="115783" x="3854450" y="6578600"/>
          <p14:tracePt t="115799" x="3860800" y="6578600"/>
          <p14:tracePt t="115816" x="3860800" y="6584950"/>
          <p14:tracePt t="115833" x="3867150" y="6584950"/>
          <p14:tracePt t="115866" x="3873500" y="6584950"/>
          <p14:tracePt t="115900" x="3879850" y="6584950"/>
          <p14:tracePt t="115921" x="3886200" y="6584950"/>
          <p14:tracePt t="115963" x="3892550" y="6584950"/>
          <p14:tracePt t="115970" x="3898900" y="6584950"/>
          <p14:tracePt t="115991" x="3905250" y="6584950"/>
          <p14:tracePt t="116019" x="3911600" y="6578600"/>
          <p14:tracePt t="116033" x="3917950" y="6578600"/>
          <p14:tracePt t="116055" x="3924300" y="6578600"/>
          <p14:tracePt t="116061" x="3924300" y="6572250"/>
          <p14:tracePt t="116068" x="3930650" y="6572250"/>
          <p14:tracePt t="116090" x="3937000" y="6565900"/>
          <p14:tracePt t="116117" x="3937000" y="6546850"/>
          <p14:tracePt t="116132" x="3930650" y="6527800"/>
          <p14:tracePt t="116139" x="3917950" y="6508750"/>
          <p14:tracePt t="116153" x="3905250" y="6483350"/>
          <p14:tracePt t="116164" x="3879850" y="6432550"/>
          <p14:tracePt t="116182" x="3803650" y="6286500"/>
          <p14:tracePt t="116198" x="3759200" y="6203950"/>
          <p14:tracePt t="116214" x="3644900" y="5988050"/>
          <p14:tracePt t="116232" x="3536950" y="5778500"/>
          <p14:tracePt t="116248" x="3486150" y="5664200"/>
          <p14:tracePt t="116265" x="3397250" y="5441950"/>
          <p14:tracePt t="116281" x="3333750" y="5207000"/>
          <p14:tracePt t="116297" x="3314700" y="5092700"/>
          <p14:tracePt t="116315" x="3276600" y="4908550"/>
          <p14:tracePt t="116331" x="3263900" y="4832350"/>
          <p14:tracePt t="116348" x="3263900" y="4718050"/>
          <p14:tracePt t="116364" x="3270250" y="4635500"/>
          <p14:tracePt t="116381" x="3270250" y="4597400"/>
          <p14:tracePt t="116398" x="3270250" y="4527550"/>
          <p14:tracePt t="116413" x="3263900" y="4476750"/>
          <p14:tracePt t="116430" x="3263900" y="4457700"/>
          <p14:tracePt t="116448" x="3263900" y="4432300"/>
          <p14:tracePt t="116464" x="3263900" y="4406900"/>
          <p14:tracePt t="116481" x="3263900" y="4400550"/>
          <p14:tracePt t="116497" x="3263900" y="4394200"/>
          <p14:tracePt t="116513" x="3263900" y="4375150"/>
          <p14:tracePt t="116530" x="3263900" y="4368800"/>
          <p14:tracePt t="116547" x="3263900" y="4343400"/>
          <p14:tracePt t="116563" x="3257550" y="4318000"/>
          <p14:tracePt t="116582" x="3244850" y="4286250"/>
          <p14:tracePt t="116596" x="3238500" y="4260850"/>
          <p14:tracePt t="116613" x="3238500" y="4235450"/>
          <p14:tracePt t="116630" x="3232150" y="4178300"/>
          <p14:tracePt t="116646" x="3225800" y="4140200"/>
          <p14:tracePt t="116663" x="3219450" y="4108450"/>
          <p14:tracePt t="116680" x="3213100" y="4070350"/>
          <p14:tracePt t="116696" x="3200400" y="4044950"/>
          <p14:tracePt t="116713" x="3200400" y="4032250"/>
          <p14:tracePt t="116729" x="3194050" y="4019550"/>
          <p14:tracePt t="116746" x="3187700" y="4013200"/>
          <p14:tracePt t="116841" x="3187700" y="4019550"/>
          <p14:tracePt t="116855" x="3187700" y="4025900"/>
          <p14:tracePt t="116863" x="3194050" y="4025900"/>
          <p14:tracePt t="116876" x="3194050" y="4032250"/>
          <p14:tracePt t="116897" x="3194050" y="4038600"/>
          <p14:tracePt t="116904" x="3194050" y="4044950"/>
          <p14:tracePt t="116912" x="3194050" y="4051300"/>
          <p14:tracePt t="116928" x="3194050" y="4057650"/>
          <p14:tracePt t="116946" x="3200400" y="4089400"/>
          <p14:tracePt t="116962" x="3200400" y="4121150"/>
          <p14:tracePt t="116978" x="3187700" y="4241800"/>
          <p14:tracePt t="116996" x="3168650" y="4425950"/>
          <p14:tracePt t="117011" x="3149600" y="4552950"/>
          <p14:tracePt t="117028" x="3117850" y="4794250"/>
          <p14:tracePt t="117045" x="3086100" y="5048250"/>
          <p14:tracePt t="117061" x="3073400" y="5137150"/>
          <p14:tracePt t="117078" x="3054350" y="5295900"/>
          <p14:tracePt t="117095" x="3048000" y="5372100"/>
          <p14:tracePt t="117111" x="3048000" y="5397500"/>
          <p14:tracePt t="117129" x="3048000" y="5410200"/>
          <p14:tracePt t="117145" x="3048000" y="5422900"/>
          <p14:tracePt t="117226" x="3048000" y="5429250"/>
          <p14:tracePt t="117248" x="3054350" y="5441950"/>
          <p14:tracePt t="117255" x="3054350" y="5448300"/>
          <p14:tracePt t="117264" x="3067050" y="5461000"/>
          <p14:tracePt t="117278" x="3073400" y="5473700"/>
          <p14:tracePt t="117294" x="3079750" y="5486400"/>
          <p14:tracePt t="117311" x="3111500" y="5556250"/>
          <p14:tracePt t="117327" x="3143250" y="5676900"/>
          <p14:tracePt t="117344" x="3162300" y="5772150"/>
          <p14:tracePt t="117361" x="3194050" y="5937250"/>
          <p14:tracePt t="117377" x="3219450" y="6121400"/>
          <p14:tracePt t="117394" x="3232150" y="6197600"/>
          <p14:tracePt t="117410" x="3232150" y="6362700"/>
          <p14:tracePt t="117427" x="3232150" y="6477000"/>
          <p14:tracePt t="117444" x="3232150" y="6572250"/>
          <p14:tracePt t="117460" x="3232150" y="6597650"/>
          <p14:tracePt t="117477" x="3232150" y="6648450"/>
          <p14:tracePt t="117494" x="3232150" y="6680200"/>
          <p14:tracePt t="117510" x="3232150" y="6692900"/>
          <p14:tracePt t="117527" x="3232150" y="6699250"/>
          <p14:tracePt t="117544" x="3232150" y="6705600"/>
          <p14:tracePt t="117578" x="3225800" y="6705600"/>
          <p14:tracePt t="117599" x="3225800" y="6699250"/>
          <p14:tracePt t="117606" x="3225800" y="6692900"/>
          <p14:tracePt t="117613" x="3225800" y="6680200"/>
          <p14:tracePt t="117634" x="3219450" y="6661150"/>
          <p14:tracePt t="117649" x="3219450" y="6635750"/>
          <p14:tracePt t="117659" x="3206750" y="6610350"/>
          <p14:tracePt t="117677" x="3187700" y="6502400"/>
          <p14:tracePt t="117693" x="3175000" y="6413500"/>
          <p14:tracePt t="117709" x="3168650" y="6197600"/>
          <p14:tracePt t="117726" x="3143250" y="5918200"/>
          <p14:tracePt t="117742" x="3143250" y="5778500"/>
          <p14:tracePt t="117746" x="3149600" y="5651500"/>
          <p14:tracePt t="117759" x="3149600" y="5524500"/>
          <p14:tracePt t="117776" x="3149600" y="5308600"/>
          <p14:tracePt t="117792" x="3162300" y="5232400"/>
          <p14:tracePt t="117810" x="3168650" y="5092700"/>
          <p14:tracePt t="117825" x="3187700" y="4997450"/>
          <p14:tracePt t="117842" x="3187700" y="4965700"/>
          <p14:tracePt t="117859" x="3194050" y="4914900"/>
          <p14:tracePt t="117875" x="3200400" y="4895850"/>
          <p14:tracePt t="117892" x="3206750" y="4864100"/>
          <p14:tracePt t="117908" x="3206750" y="4826000"/>
          <p14:tracePt t="117925" x="3219450" y="4800600"/>
          <p14:tracePt t="117942" x="3219450" y="4749800"/>
          <p14:tracePt t="117958" x="3219450" y="4692650"/>
          <p14:tracePt t="117975" x="3219450" y="4654550"/>
          <p14:tracePt t="117992" x="3213100" y="4610100"/>
          <p14:tracePt t="118008" x="3213100" y="4540250"/>
          <p14:tracePt t="118025" x="3206750" y="4502150"/>
          <p14:tracePt t="118042" x="3206750" y="4432300"/>
          <p14:tracePt t="118058" x="3194050" y="4343400"/>
          <p14:tracePt t="118075" x="3194050" y="4305300"/>
          <p14:tracePt t="118091" x="3194050" y="4222750"/>
          <p14:tracePt t="118107" x="3194050" y="4165600"/>
          <p14:tracePt t="118125" x="3194050" y="4127500"/>
          <p14:tracePt t="118141" x="3194050" y="4070350"/>
          <p14:tracePt t="118158" x="3206750" y="4013200"/>
          <p14:tracePt t="118175" x="3219450" y="3968750"/>
          <p14:tracePt t="118191" x="3225800" y="3956050"/>
          <p14:tracePt t="118207" x="3251200" y="3943350"/>
          <p14:tracePt t="118225" x="3289300" y="3937000"/>
          <p14:tracePt t="118241" x="3302000" y="3937000"/>
          <p14:tracePt t="118244" x="3308350" y="3930650"/>
          <p14:tracePt t="118258" x="3314700" y="3930650"/>
          <p14:tracePt t="118275" x="3327400" y="3930650"/>
          <p14:tracePt t="118717" x="3346450" y="3937000"/>
          <p14:tracePt t="118731" x="3365500" y="3949700"/>
          <p14:tracePt t="118737" x="3390900" y="3981450"/>
          <p14:tracePt t="118752" x="3409950" y="4006850"/>
          <p14:tracePt t="118759" x="3435350" y="4038600"/>
          <p14:tracePt t="118773" x="3460750" y="4095750"/>
          <p14:tracePt t="118789" x="3511550" y="4203700"/>
          <p14:tracePt t="118806" x="3543300" y="4286250"/>
          <p14:tracePt t="118823" x="3600450" y="4419600"/>
          <p14:tracePt t="118839" x="3632200" y="4514850"/>
          <p14:tracePt t="118855" x="3702050" y="4686300"/>
          <p14:tracePt t="118872" x="3759200" y="4870450"/>
          <p14:tracePt t="118889" x="3778250" y="4940300"/>
          <p14:tracePt t="118905" x="3797300" y="5041900"/>
          <p14:tracePt t="118922" x="3822700" y="5118100"/>
          <p14:tracePt t="118938" x="3841750" y="5149850"/>
          <p14:tracePt t="118956" x="3854450" y="5200650"/>
          <p14:tracePt t="118972" x="3867150" y="5251450"/>
          <p14:tracePt t="118988" x="3886200" y="5283200"/>
          <p14:tracePt t="119005" x="3898900" y="5340350"/>
          <p14:tracePt t="119022" x="3911600" y="5397500"/>
          <p14:tracePt t="119039" x="3930650" y="5429250"/>
          <p14:tracePt t="119055" x="3962400" y="5505450"/>
          <p14:tracePt t="119071" x="3994150" y="5556250"/>
          <p14:tracePt t="119088" x="4006850" y="5588000"/>
          <p14:tracePt t="119104" x="4025900" y="5632450"/>
          <p14:tracePt t="119121" x="4044950" y="5657850"/>
          <p14:tracePt t="119139" x="4076700" y="5721350"/>
          <p14:tracePt t="119155" x="4095750" y="5753100"/>
          <p14:tracePt t="119171" x="4095750" y="5772150"/>
          <p14:tracePt t="119188" x="4102100" y="5816600"/>
          <p14:tracePt t="119204" x="4108450" y="5854700"/>
          <p14:tracePt t="119221" x="4108450" y="5867400"/>
          <p14:tracePt t="119238" x="4114800" y="5911850"/>
          <p14:tracePt t="119255" x="4114800" y="5962650"/>
          <p14:tracePt t="119271" x="4064000" y="6032500"/>
          <p14:tracePt t="119287" x="4044950" y="6038850"/>
          <p14:tracePt t="119653" x="4044950" y="6096000"/>
          <p14:tracePt t="119660" x="4032250" y="6172200"/>
          <p14:tracePt t="119674" x="4013200" y="6254750"/>
          <p14:tracePt t="119686" x="3994150" y="6330950"/>
          <p14:tracePt t="119702" x="3962400" y="6502400"/>
          <p14:tracePt t="119719" x="3956050" y="6578600"/>
          <p14:tracePt t="119736" x="3943350" y="6673850"/>
          <p14:tracePt t="119752" x="3943350" y="6718300"/>
          <p14:tracePt t="119769" x="3937000" y="6724650"/>
          <p14:tracePt t="119786" x="3937000" y="6737350"/>
          <p14:tracePt t="119802" x="3937000" y="6743700"/>
          <p14:tracePt t="120075" x="3943350" y="6743700"/>
          <p14:tracePt t="120117" x="3949700" y="6750050"/>
          <p14:tracePt t="120138" x="3956050" y="6750050"/>
          <p14:tracePt t="120145" x="3962400" y="6750050"/>
          <p14:tracePt t="120173" x="3968750" y="6756400"/>
          <p14:tracePt t="120194" x="3975100" y="6762750"/>
          <p14:tracePt t="120222" x="3981450" y="6762750"/>
          <p14:tracePt t="120243" x="3987800" y="6769100"/>
          <p14:tracePt t="120292" x="3994150" y="6769100"/>
          <p14:tracePt t="120313" x="4000500" y="6775450"/>
          <p14:tracePt t="134565" x="3956050" y="6648450"/>
          <p14:tracePt t="134572" x="3886200" y="6413500"/>
          <p14:tracePt t="134584" x="3841750" y="6165850"/>
          <p14:tracePt t="134601" x="3727450" y="5194300"/>
          <p14:tracePt t="134617" x="3759200" y="4362450"/>
          <p14:tracePt t="134634" x="3879850" y="3536950"/>
          <p14:tracePt t="134651" x="4165600" y="2311400"/>
          <p14:tracePt t="134667" x="4622800" y="1352550"/>
          <p14:tracePt t="134685" x="5441950" y="165100"/>
          <p14:tracePt t="134700" x="5969000" y="0"/>
          <p14:tracePt t="134717" x="6464300" y="0"/>
          <p14:tracePt t="134734" x="7283450" y="0"/>
          <p14:tracePt t="134750" x="7677150" y="0"/>
          <p14:tracePt t="134767" x="7975600" y="19050"/>
          <p14:tracePt t="134784" x="8432800" y="82550"/>
          <p14:tracePt t="134800" x="8693150" y="203200"/>
          <p14:tracePt t="134818" x="8972550" y="476250"/>
          <p14:tracePt t="134933" x="8985250" y="2247900"/>
          <p14:tracePt t="134950" x="8591550" y="2425700"/>
          <p14:tracePt t="134966" x="7975600" y="2571750"/>
          <p14:tracePt t="134983" x="7283450" y="2654300"/>
          <p14:tracePt t="135000" x="6629400" y="2673350"/>
          <p14:tracePt t="135017" x="5118100" y="2432050"/>
          <p14:tracePt t="135033" x="4076700" y="2063750"/>
          <p14:tracePt t="135050" x="3219450" y="1638300"/>
          <p14:tracePt t="135066" x="2095500" y="768350"/>
          <p14:tracePt t="135082" x="1530350" y="152400"/>
          <p14:tracePt t="135100" x="901700" y="0"/>
          <p14:tracePt t="135116" x="679450" y="0"/>
          <p14:tracePt t="135133" x="622300" y="0"/>
          <p14:tracePt t="135149" x="603250" y="0"/>
          <p14:tracePt t="135928" x="603250" y="25400"/>
          <p14:tracePt t="135935" x="622300" y="82550"/>
          <p14:tracePt t="135946" x="622300" y="158750"/>
          <p14:tracePt t="135964" x="622300" y="355600"/>
          <p14:tracePt t="135980" x="615950" y="508000"/>
          <p14:tracePt t="135996" x="590550" y="666750"/>
          <p14:tracePt t="136013" x="539750" y="901700"/>
          <p14:tracePt t="136029" x="488950" y="1022350"/>
          <p14:tracePt t="136046" x="450850" y="1168400"/>
          <p14:tracePt t="136062" x="374650" y="1409700"/>
          <p14:tracePt t="136080" x="336550" y="1543050"/>
          <p14:tracePt t="136097" x="266700" y="1663700"/>
          <p14:tracePt t="136112" x="247650" y="1733550"/>
          <p14:tracePt t="136129" x="241300" y="1790700"/>
          <p14:tracePt t="136146" x="215900" y="1879600"/>
          <p14:tracePt t="136162" x="215900" y="1930400"/>
          <p14:tracePt t="136179" x="209550" y="1987550"/>
          <p14:tracePt t="136196" x="209550" y="2057400"/>
          <p14:tracePt t="136212" x="209550" y="2089150"/>
          <p14:tracePt t="136229" x="209550" y="2114550"/>
          <p14:tracePt t="136245" x="209550" y="2133600"/>
          <p14:tracePt t="136262" x="209550" y="2146300"/>
          <p14:tracePt t="136279" x="209550" y="2165350"/>
          <p14:tracePt t="136295" x="203200" y="2241550"/>
          <p14:tracePt t="136312" x="177800" y="2298700"/>
          <p14:tracePt t="166887" x="247650" y="2298700"/>
          <p14:tracePt t="166894" x="336550" y="2292350"/>
          <p14:tracePt t="166905" x="412750" y="2292350"/>
          <p14:tracePt t="166923" x="666750" y="2298700"/>
          <p14:tracePt t="166939" x="812800" y="2317750"/>
          <p14:tracePt t="166957" x="984250" y="2362200"/>
          <p14:tracePt t="166972" x="1187450" y="2470150"/>
          <p14:tracePt t="166989" x="1352550" y="2578100"/>
          <p14:tracePt t="167006" x="1543050" y="2730500"/>
          <p14:tracePt t="167022" x="1670050" y="2863850"/>
          <p14:tracePt t="167039" x="1771650" y="3003550"/>
          <p14:tracePt t="167056" x="1905000" y="3225800"/>
          <p14:tracePt t="167072" x="1993900" y="3422650"/>
          <p14:tracePt t="167090" x="2089150" y="3562350"/>
          <p14:tracePt t="167105" x="2184400" y="3790950"/>
          <p14:tracePt t="167122" x="2266950" y="3975100"/>
          <p14:tracePt t="167139" x="2381250" y="4229100"/>
          <p14:tracePt t="167155" x="2419350" y="4375150"/>
          <p14:tracePt t="167172" x="2457450" y="4508500"/>
          <p14:tracePt t="167189" x="2501900" y="4724400"/>
          <p14:tracePt t="167205" x="2533650" y="4819650"/>
          <p14:tracePt t="167221" x="2533650" y="4895850"/>
          <p14:tracePt t="167238" x="2520950" y="5022850"/>
          <p14:tracePt t="167255" x="2501900" y="5092700"/>
          <p14:tracePt t="167273" x="2489200" y="5187950"/>
          <p14:tracePt t="167275" x="2470150" y="5251450"/>
          <p14:tracePt t="167289" x="2425700" y="5340350"/>
          <p14:tracePt t="167305" x="2368550" y="5461000"/>
          <p14:tracePt t="167322" x="2298700" y="5664200"/>
          <p14:tracePt t="167338" x="2254250" y="5778500"/>
          <p14:tracePt t="167354" x="2216150" y="5924550"/>
          <p14:tracePt t="167371" x="2197100" y="6007100"/>
          <p14:tracePt t="167388" x="2184400" y="6096000"/>
          <p14:tracePt t="167404" x="2184400" y="6165850"/>
          <p14:tracePt t="167421" x="2190750" y="6242050"/>
          <p14:tracePt t="167437" x="2190750" y="6292850"/>
          <p14:tracePt t="167454" x="2203450" y="6305550"/>
          <p14:tracePt t="167470" x="2203450" y="6311900"/>
          <p14:tracePt t="167487" x="2209800" y="6311900"/>
          <p14:tracePt t="167505" x="2216150" y="6299200"/>
          <p14:tracePt t="167520" x="2216150" y="6280150"/>
          <p14:tracePt t="167537" x="2247900" y="6197600"/>
          <p14:tracePt t="167554" x="2324100" y="6026150"/>
          <p14:tracePt t="167570" x="2374900" y="5892800"/>
          <p14:tracePt t="167587" x="2419350" y="5734050"/>
          <p14:tracePt t="167604" x="2495550" y="5461000"/>
          <p14:tracePt t="167620" x="2514600" y="5314950"/>
          <p14:tracePt t="167637" x="2540000" y="5149850"/>
          <p14:tracePt t="167653" x="2559050" y="4832350"/>
          <p14:tracePt t="167670" x="2584450" y="4660900"/>
          <p14:tracePt t="167687" x="2590800" y="4495800"/>
          <p14:tracePt t="167703" x="2603500" y="4279900"/>
          <p14:tracePt t="167720" x="2609850" y="4159250"/>
          <p14:tracePt t="167741" x="2609850" y="4057650"/>
          <p14:tracePt t="167753" x="2603500" y="4006850"/>
          <p14:tracePt t="167770" x="2597150" y="3994150"/>
          <p14:tracePt t="167787" x="2571750" y="3968750"/>
          <p14:tracePt t="167803" x="2559050" y="3949700"/>
          <p14:tracePt t="167820" x="2533650" y="3917950"/>
          <p14:tracePt t="167836" x="2514600" y="3886200"/>
          <p14:tracePt t="167853" x="2489200" y="3816350"/>
          <p14:tracePt t="167870" x="2470150" y="3689350"/>
          <p14:tracePt t="167885" x="2451100" y="3619500"/>
          <p14:tracePt t="167903" x="2432050" y="3536950"/>
          <p14:tracePt t="167919" x="2432050" y="3441700"/>
          <p14:tracePt t="167936" x="2444750" y="3378200"/>
          <p14:tracePt t="167952" x="2451100" y="3346450"/>
          <p14:tracePt t="167969" x="2457450" y="3340100"/>
          <p14:tracePt t="167986" x="2463800" y="3340100"/>
          <p14:tracePt t="168003" x="2463800" y="3352800"/>
          <p14:tracePt t="168019" x="2463800" y="3390900"/>
          <p14:tracePt t="168035" x="2463800" y="3473450"/>
          <p14:tracePt t="168052" x="2406650" y="3670300"/>
          <p14:tracePt t="168068" x="2343150" y="3879850"/>
          <p14:tracePt t="168085" x="2260600" y="4114800"/>
          <p14:tracePt t="168102" x="2082800" y="4540250"/>
          <p14:tracePt t="168118" x="1981200" y="4781550"/>
          <p14:tracePt t="168135" x="1898650" y="4978400"/>
          <p14:tracePt t="168151" x="1771650" y="5283200"/>
          <p14:tracePt t="168168" x="1708150" y="5492750"/>
          <p14:tracePt t="168186" x="1651000" y="5689600"/>
          <p14:tracePt t="168201" x="1625600" y="5797550"/>
          <p14:tracePt t="168218" x="1600200" y="5899150"/>
          <p14:tracePt t="168235" x="1593850" y="5994400"/>
          <p14:tracePt t="168251" x="1593850" y="6032500"/>
          <p14:tracePt t="168268" x="1593850" y="6038850"/>
          <p14:tracePt t="168284" x="1600200" y="6064250"/>
          <p14:tracePt t="168301" x="1600200" y="6070600"/>
          <p14:tracePt t="168318" x="1612900" y="6076950"/>
          <p14:tracePt t="168334" x="1619250" y="6076950"/>
          <p14:tracePt t="168368" x="1631950" y="6064250"/>
          <p14:tracePt t="168384" x="1651000" y="6045200"/>
          <p14:tracePt t="168401" x="1676400" y="6013450"/>
          <p14:tracePt t="168418" x="1720850" y="5918200"/>
          <p14:tracePt t="168434" x="1765300" y="5803900"/>
          <p14:tracePt t="168451" x="1797050" y="5708650"/>
          <p14:tracePt t="168467" x="1854200" y="5461000"/>
          <p14:tracePt t="168484" x="1885950" y="5270500"/>
          <p14:tracePt t="168501" x="1917700" y="4908550"/>
          <p14:tracePt t="168516" x="1955800" y="4521200"/>
          <p14:tracePt t="168533" x="2000250" y="4298950"/>
          <p14:tracePt t="168551" x="2057400" y="4000500"/>
          <p14:tracePt t="168567" x="2076450" y="3892550"/>
          <p14:tracePt t="168583" x="2127250" y="3733800"/>
          <p14:tracePt t="168600" x="2139950" y="3683000"/>
          <p14:tracePt t="168617" x="2152650" y="3670300"/>
          <p14:tracePt t="168650" x="2152650" y="3683000"/>
          <p14:tracePt t="168666" x="2152650" y="3695700"/>
          <p14:tracePt t="168684" x="2159000" y="3721100"/>
          <p14:tracePt t="168700" x="2171700" y="3771900"/>
          <p14:tracePt t="168716" x="2178050" y="3835400"/>
          <p14:tracePt t="168733" x="2197100" y="4013200"/>
          <p14:tracePt t="168750" x="2209800" y="4254500"/>
          <p14:tracePt t="168766" x="2209800" y="4394200"/>
          <p14:tracePt t="168783" x="2228850" y="4635500"/>
          <p14:tracePt t="168799" x="2254250" y="4889500"/>
          <p14:tracePt t="168816" x="2273300" y="5003800"/>
          <p14:tracePt t="168832" x="2305050" y="5226050"/>
          <p14:tracePt t="168849" x="2343150" y="5391150"/>
          <p14:tracePt t="168866" x="2362200" y="5461000"/>
          <p14:tracePt t="168882" x="2387600" y="5556250"/>
          <p14:tracePt t="168899" x="2400300" y="5607050"/>
          <p14:tracePt t="168916" x="2432050" y="5759450"/>
          <p14:tracePt t="168933" x="2451100" y="5816600"/>
          <p14:tracePt t="168949" x="2457450" y="5842000"/>
          <p14:tracePt t="168965" x="2482850" y="5918200"/>
          <p14:tracePt t="168982" x="2501900" y="5969000"/>
          <p14:tracePt t="169000" x="2533650" y="6007100"/>
          <p14:tracePt t="169015" x="2540000" y="6032500"/>
          <p14:tracePt t="169031" x="2565400" y="6064250"/>
          <p14:tracePt t="169049" x="2578100" y="6083300"/>
          <p14:tracePt t="169081" x="2578100" y="6089650"/>
          <p14:tracePt t="169112" x="2590800" y="6089650"/>
          <p14:tracePt t="169119" x="2603500" y="6089650"/>
          <p14:tracePt t="169132" x="2622550" y="6083300"/>
          <p14:tracePt t="169148" x="2679700" y="6076950"/>
          <p14:tracePt t="169165" x="2705100" y="6070600"/>
          <p14:tracePt t="169182" x="2768600" y="6038850"/>
          <p14:tracePt t="169197" x="2819400" y="5988050"/>
          <p14:tracePt t="169214" x="2838450" y="5969000"/>
          <p14:tracePt t="169232" x="2851150" y="5886450"/>
          <p14:tracePt t="169248" x="2851150" y="5791200"/>
          <p14:tracePt t="169900" x="2851150" y="5753100"/>
          <p14:tracePt t="169914" x="2870200" y="5683250"/>
          <p14:tracePt t="169921" x="2889250" y="5619750"/>
          <p14:tracePt t="169935" x="2901950" y="5530850"/>
          <p14:tracePt t="169945" x="2921000" y="5416550"/>
          <p14:tracePt t="169962" x="2933700" y="5276850"/>
          <p14:tracePt t="169980" x="2959100" y="4889500"/>
          <p14:tracePt t="169995" x="2997200" y="4483100"/>
          <p14:tracePt t="170013" x="3022600" y="4076700"/>
          <p14:tracePt t="170028" x="3035300" y="3886200"/>
          <p14:tracePt t="170045" x="3060700" y="3600450"/>
          <p14:tracePt t="170062" x="3092450" y="3371850"/>
          <p14:tracePt t="170079" x="3098800" y="3282950"/>
          <p14:tracePt t="170095" x="3124200" y="3206750"/>
          <p14:tracePt t="170112" x="3130550" y="3073400"/>
          <p14:tracePt t="170128" x="3136900" y="3048000"/>
          <p14:tracePt t="170145" x="3143250" y="3041650"/>
          <p14:tracePt t="170181" x="3143250" y="3048000"/>
          <p14:tracePt t="170198" x="3149600" y="3060700"/>
          <p14:tracePt t="170211" x="3162300" y="3079750"/>
          <p14:tracePt t="170228" x="3162300" y="3206750"/>
          <p14:tracePt t="170245" x="3162300" y="3422650"/>
          <p14:tracePt t="170261" x="3162300" y="3536950"/>
          <p14:tracePt t="170278" x="3155950" y="3879850"/>
          <p14:tracePt t="170294" x="3111500" y="4337050"/>
          <p14:tracePt t="170311" x="3111500" y="4546600"/>
          <p14:tracePt t="170314" x="3098800" y="4737100"/>
          <p14:tracePt t="170328" x="3086100" y="4953000"/>
          <p14:tracePt t="170344" x="3086100" y="5289550"/>
          <p14:tracePt t="170361" x="3086100" y="5429250"/>
          <p14:tracePt t="170378" x="3086100" y="5543550"/>
          <p14:tracePt t="170394" x="3092450" y="5861050"/>
          <p14:tracePt t="170410" x="3098800" y="5949950"/>
          <p14:tracePt t="170427" x="3117850" y="6057900"/>
          <p14:tracePt t="170444" x="3124200" y="6108700"/>
          <p14:tracePt t="170461" x="3124200" y="6210300"/>
          <p14:tracePt t="170477" x="3136900" y="6292850"/>
          <p14:tracePt t="170493" x="3143250" y="6330950"/>
          <p14:tracePt t="170511" x="3175000" y="6419850"/>
          <p14:tracePt t="170527" x="3181350" y="6464300"/>
          <p14:tracePt t="170543" x="3181350" y="6502400"/>
          <p14:tracePt t="170560" x="3194050" y="6572250"/>
          <p14:tracePt t="170577" x="3194050" y="6604000"/>
          <p14:tracePt t="170594" x="3200400" y="6616700"/>
          <p14:tracePt t="170610" x="3200400" y="6648450"/>
          <p14:tracePt t="170626" x="3206750" y="6661150"/>
          <p14:tracePt t="170673" x="3206750" y="6654800"/>
          <p14:tracePt t="170687" x="3200400" y="6648450"/>
          <p14:tracePt t="170696" x="3200400" y="6635750"/>
          <p14:tracePt t="170709" x="3194050" y="6616700"/>
          <p14:tracePt t="170726" x="3194050" y="6578600"/>
          <p14:tracePt t="170743" x="3175000" y="6203950"/>
          <p14:tracePt t="170759" x="3175000" y="6051550"/>
          <p14:tracePt t="170776" x="3175000" y="5842000"/>
          <p14:tracePt t="170793" x="3162300" y="5441950"/>
          <p14:tracePt t="170809" x="3149600" y="5124450"/>
          <p14:tracePt t="170813" x="3143250" y="4984750"/>
          <p14:tracePt t="170829" x="3130550" y="4857750"/>
          <p14:tracePt t="170842" x="3117850" y="4718050"/>
          <p14:tracePt t="170859" x="3098800" y="4438650"/>
          <p14:tracePt t="170876" x="3086100" y="4184650"/>
          <p14:tracePt t="170892" x="3067050" y="4070350"/>
          <p14:tracePt t="170909" x="3054350" y="3854450"/>
          <p14:tracePt t="170925" x="3060700" y="3714750"/>
          <p14:tracePt t="170942" x="3067050" y="3657600"/>
          <p14:tracePt t="170959" x="3079750" y="3543300"/>
          <p14:tracePt t="170975" x="3079750" y="3441700"/>
          <p14:tracePt t="170992" x="3086100" y="3422650"/>
          <p14:tracePt t="171009" x="3092450" y="3403600"/>
          <p14:tracePt t="171025" x="3092450" y="3390900"/>
          <p14:tracePt t="171041" x="3098800" y="3390900"/>
          <p14:tracePt t="171061" x="3105150" y="3403600"/>
          <p14:tracePt t="171075" x="3124200" y="3448050"/>
          <p14:tracePt t="171091" x="3130550" y="3498850"/>
          <p14:tracePt t="171108" x="3149600" y="3619500"/>
          <p14:tracePt t="171124" x="3155950" y="3695700"/>
          <p14:tracePt t="171142" x="3155950" y="3886200"/>
          <p14:tracePt t="171159" x="3155950" y="4140200"/>
          <p14:tracePt t="171174" x="3155950" y="4254500"/>
          <p14:tracePt t="171192" x="3143250" y="4521200"/>
          <p14:tracePt t="171207" x="3130550" y="4851400"/>
          <p14:tracePt t="171224" x="3130550" y="4991100"/>
          <p14:tracePt t="171241" x="3130550" y="5257800"/>
          <p14:tracePt t="171257" x="3136900" y="5588000"/>
          <p14:tracePt t="171274" x="3149600" y="5715000"/>
          <p14:tracePt t="171291" x="3168650" y="5943600"/>
          <p14:tracePt t="171307" x="3168650" y="6172200"/>
          <p14:tracePt t="171324" x="3181350" y="6273800"/>
          <p14:tracePt t="171341" x="3181350" y="6419850"/>
          <p14:tracePt t="171357" x="3187700" y="6496050"/>
          <p14:tracePt t="171375" x="3187700" y="6540500"/>
          <p14:tracePt t="171390" x="3187700" y="6553200"/>
          <p14:tracePt t="171407" x="3194050" y="6559550"/>
          <p14:tracePt t="171424" x="3194050" y="6565900"/>
          <p14:tracePt t="171487" x="3194050" y="6559550"/>
          <p14:tracePt t="171501" x="3194050" y="6553200"/>
          <p14:tracePt t="171510" x="3194050" y="6546850"/>
          <p14:tracePt t="171524" x="3194050" y="6540500"/>
          <p14:tracePt t="171540" x="3187700" y="6534150"/>
          <p14:tracePt t="171557" x="3175000" y="6515100"/>
          <p14:tracePt t="171573" x="3168650" y="6502400"/>
          <p14:tracePt t="171590" x="3155950" y="6419850"/>
          <p14:tracePt t="171607" x="3124200" y="6248400"/>
          <p14:tracePt t="171623" x="3105150" y="6121400"/>
          <p14:tracePt t="171640" x="3092450" y="5962650"/>
          <p14:tracePt t="171656" x="3003550" y="5207000"/>
          <p14:tracePt t="171673" x="2990850" y="4914900"/>
          <p14:tracePt t="171690" x="2971800" y="4597400"/>
          <p14:tracePt t="171706" x="2959100" y="4025900"/>
          <p14:tracePt t="171722" x="2959100" y="3606800"/>
          <p14:tracePt t="171740" x="2984500" y="3295650"/>
          <p14:tracePt t="171756" x="3009900" y="3117850"/>
          <p14:tracePt t="171772" x="3016250" y="3060700"/>
          <p14:tracePt t="171789" x="3022600" y="3016250"/>
          <p14:tracePt t="171805" x="3022600" y="2990850"/>
          <p14:tracePt t="171822" x="3022600" y="2978150"/>
          <p14:tracePt t="171839" x="3022600" y="2971800"/>
          <p14:tracePt t="171887" x="3028950" y="2971800"/>
          <p14:tracePt t="171915" x="3028950" y="2978150"/>
          <p14:tracePt t="171950" x="3028950" y="2984500"/>
          <p14:tracePt t="171957" x="3028950" y="2990850"/>
          <p14:tracePt t="171978" x="3028950" y="2997200"/>
          <p14:tracePt t="171986" x="3028950" y="3003550"/>
          <p14:tracePt t="172006" x="3035300" y="3009900"/>
          <p14:tracePt t="172028" x="3041650" y="3016250"/>
          <p14:tracePt t="172049" x="3041650" y="3035300"/>
          <p14:tracePt t="172062" x="3041650" y="3054350"/>
          <p14:tracePt t="172069" x="3041650" y="3092450"/>
          <p14:tracePt t="172076" x="3041650" y="3143250"/>
          <p14:tracePt t="172091" x="3041650" y="3225800"/>
          <p14:tracePt t="172105" x="3041650" y="3314700"/>
          <p14:tracePt t="172121" x="3022600" y="3505200"/>
          <p14:tracePt t="172138" x="3009900" y="3619500"/>
          <p14:tracePt t="172154" x="2959100" y="3848100"/>
          <p14:tracePt t="172171" x="2914650" y="4057650"/>
          <p14:tracePt t="172188" x="2882900" y="4146550"/>
          <p14:tracePt t="172204" x="2825750" y="4286250"/>
          <p14:tracePt t="172221" x="2781300" y="4349750"/>
          <p14:tracePt t="172238" x="2749550" y="4375150"/>
          <p14:tracePt t="172254" x="2743200" y="4375150"/>
          <p14:tracePt t="172271" x="2736850" y="4375150"/>
          <p14:tracePt t="172288" x="2711450" y="4375150"/>
          <p14:tracePt t="172304" x="2705100" y="4375150"/>
          <p14:tracePt t="172320" x="2698750" y="4375150"/>
          <p14:tracePt t="172337" x="2686050" y="4368800"/>
          <p14:tracePt t="172354" x="2660650" y="4356100"/>
          <p14:tracePt t="172371" x="2647950" y="4356100"/>
          <p14:tracePt t="172387" x="2622550" y="4349750"/>
          <p14:tracePt t="172403" x="2590800" y="4349750"/>
          <p14:tracePt t="172421" x="2540000" y="4343400"/>
          <p14:tracePt t="172436" x="2527300" y="4343400"/>
          <p14:tracePt t="172453" x="2501900" y="4349750"/>
          <p14:tracePt t="172491" x="2501900" y="4356100"/>
          <p14:tracePt t="172503" x="2514600" y="4356100"/>
          <p14:tracePt t="172520" x="2527300" y="4362450"/>
          <p14:tracePt t="172536" x="2540000" y="4362450"/>
          <p14:tracePt t="172554" x="2552700" y="4368800"/>
          <p14:tracePt t="172569" x="2654300" y="4375150"/>
          <p14:tracePt t="172586" x="2717800" y="4387850"/>
          <p14:tracePt t="172603" x="2876550" y="4413250"/>
          <p14:tracePt t="172620" x="2978150" y="4438650"/>
          <p14:tracePt t="172636" x="3187700" y="4476750"/>
          <p14:tracePt t="172653" x="3359150" y="4527550"/>
          <p14:tracePt t="172669" x="3435350" y="4546600"/>
          <p14:tracePt t="172686" x="3530600" y="4572000"/>
          <p14:tracePt t="172703" x="3575050" y="4591050"/>
          <p14:tracePt t="172719" x="3587750" y="4597400"/>
          <p14:tracePt t="172737" x="3587750" y="4603750"/>
          <p14:tracePt t="172752" x="3581400" y="4610100"/>
          <p14:tracePt t="172769" x="3568700" y="4616450"/>
          <p14:tracePt t="172786" x="3536950" y="4622800"/>
          <p14:tracePt t="172802" x="3467100" y="4635500"/>
          <p14:tracePt t="172819" x="3403600" y="4654550"/>
          <p14:tracePt t="172836" x="3257550" y="4679950"/>
          <p14:tracePt t="172852" x="3079750" y="4699000"/>
          <p14:tracePt t="172869" x="2990850" y="4699000"/>
          <p14:tracePt t="172885" x="2857500" y="4718050"/>
          <p14:tracePt t="172902" x="2800350" y="4737100"/>
          <p14:tracePt t="172919" x="2730500" y="4775200"/>
          <p14:tracePt t="172935" x="2717800" y="4787900"/>
          <p14:tracePt t="172952" x="2711450" y="4806950"/>
          <p14:tracePt t="172969" x="2717800" y="4832350"/>
          <p14:tracePt t="172985" x="2743200" y="4876800"/>
          <p14:tracePt t="173001" x="2762250" y="4908550"/>
          <p14:tracePt t="173019" x="2844800" y="5022850"/>
          <p14:tracePt t="173035" x="2965450" y="5187950"/>
          <p14:tracePt t="173051" x="3054350" y="5283200"/>
          <p14:tracePt t="173068" x="3232150" y="5473700"/>
          <p14:tracePt t="173085" x="3409950" y="5695950"/>
          <p14:tracePt t="173103" x="3543300" y="5918200"/>
          <p14:tracePt t="173119" x="3619500" y="6038850"/>
          <p14:tracePt t="173135" x="3714750" y="6216650"/>
          <p14:tracePt t="173152" x="3771900" y="6350000"/>
          <p14:tracePt t="173168" x="3797300" y="6419850"/>
          <p14:tracePt t="173185" x="3810000" y="6451600"/>
          <p14:tracePt t="173201" x="3816350" y="6521450"/>
          <p14:tracePt t="173217" x="3816350" y="6540500"/>
          <p14:tracePt t="173234" x="3816350" y="6546850"/>
          <p14:tracePt t="173251" x="3810000" y="6553200"/>
          <p14:tracePt t="173267" x="3797300" y="6559550"/>
          <p14:tracePt t="173285" x="3784600" y="6565900"/>
          <p14:tracePt t="173300" x="3771900" y="6565900"/>
          <p14:tracePt t="173317" x="3752850" y="6578600"/>
          <p14:tracePt t="173334" x="3721100" y="6584950"/>
          <p14:tracePt t="173350" x="3714750" y="6591300"/>
          <p14:tracePt t="173367" x="3683000" y="6591300"/>
          <p14:tracePt t="173384" x="3651250" y="6591300"/>
          <p14:tracePt t="173400" x="3638550" y="6591300"/>
          <p14:tracePt t="173417" x="3606800" y="6591300"/>
          <p14:tracePt t="173433" x="3556000" y="6565900"/>
          <p14:tracePt t="173450" x="3511550" y="6540500"/>
          <p14:tracePt t="173467" x="3371850" y="6464300"/>
          <p14:tracePt t="173484" x="3194050" y="6292850"/>
          <p14:tracePt t="173500" x="3105150" y="6197600"/>
          <p14:tracePt t="173516" x="2978150" y="5981700"/>
          <p14:tracePt t="173533" x="2901950" y="5765800"/>
          <p14:tracePt t="173550" x="2895600" y="5670550"/>
          <p14:tracePt t="173567" x="2876550" y="5505450"/>
          <p14:tracePt t="173583" x="2876550" y="5403850"/>
          <p14:tracePt t="173600" x="2876550" y="5162550"/>
          <p14:tracePt t="173615" x="2921000" y="4724400"/>
          <p14:tracePt t="173632" x="2933700" y="4381500"/>
          <p14:tracePt t="173650" x="2997200" y="3765550"/>
          <p14:tracePt t="173666" x="3048000" y="3181350"/>
          <p14:tracePt t="173683" x="3073400" y="2908300"/>
          <p14:tracePt t="173699" x="3136900" y="2597150"/>
          <p14:tracePt t="173715" x="3175000" y="2438400"/>
          <p14:tracePt t="173732" x="3194050" y="2381250"/>
          <p14:tracePt t="173749" x="3200400" y="2349500"/>
          <p14:tracePt t="173765" x="3206750" y="2349500"/>
          <p14:tracePt t="173782" x="3213100" y="2355850"/>
          <p14:tracePt t="173799" x="3225800" y="2374900"/>
          <p14:tracePt t="173816" x="3225800" y="2381250"/>
          <p14:tracePt t="173832" x="3244850" y="2406650"/>
          <p14:tracePt t="173849" x="3257550" y="2425700"/>
          <p14:tracePt t="173852" x="3257550" y="2489200"/>
          <p14:tracePt t="173882" x="3282950" y="2628900"/>
          <p14:tracePt t="173899" x="3282950" y="2819400"/>
          <p14:tracePt t="173916" x="3282950" y="2933700"/>
          <p14:tracePt t="173932" x="3282950" y="3175000"/>
          <p14:tracePt t="173948" x="3282950" y="3378200"/>
          <p14:tracePt t="173965" x="3263900" y="3594100"/>
          <p14:tracePt t="173981" x="3251200" y="3708400"/>
          <p14:tracePt t="173998" x="3206750" y="3892550"/>
          <p14:tracePt t="174015" x="3168650" y="4064000"/>
          <p14:tracePt t="174031" x="3149600" y="4114800"/>
          <p14:tracePt t="174048" x="3124200" y="4203700"/>
          <p14:tracePt t="174064" x="3111500" y="4254500"/>
          <p14:tracePt t="174081" x="3111500" y="4260850"/>
          <p14:tracePt t="174098" x="3105150" y="4260850"/>
          <p14:tracePt t="174115" x="3105150" y="4267200"/>
          <p14:tracePt t="174149" x="3105150" y="4273550"/>
          <p14:tracePt t="174197" x="3105150" y="4279900"/>
          <p14:tracePt t="174204" x="3098800" y="4286250"/>
          <p14:tracePt t="174218" x="3098800" y="4292600"/>
          <p14:tracePt t="174230" x="3098800" y="4298950"/>
          <p14:tracePt t="174247" x="3073400" y="4362450"/>
          <p14:tracePt t="174264" x="3067050" y="4381500"/>
          <p14:tracePt t="174281" x="3035300" y="4457700"/>
          <p14:tracePt t="174297" x="2990850" y="4578350"/>
          <p14:tracePt t="174314" x="2959100" y="4660900"/>
          <p14:tracePt t="174331" x="2838450" y="4876800"/>
          <p14:tracePt t="174347" x="2781300" y="4927600"/>
          <p14:tracePt t="174835" x="2781300" y="4946650"/>
          <p14:tracePt t="174848" x="2781300" y="4965700"/>
          <p14:tracePt t="174855" x="2787650" y="4991100"/>
          <p14:tracePt t="174869" x="2787650" y="5016500"/>
          <p14:tracePt t="174878" x="2787650" y="5035550"/>
          <p14:tracePt t="174895" x="2794000" y="5048250"/>
          <p14:tracePt t="174912" x="2813050" y="5092700"/>
          <p14:tracePt t="174928" x="2832100" y="5137150"/>
          <p14:tracePt t="174945" x="2838450" y="5156200"/>
          <p14:tracePt t="174962" x="2857500" y="5187950"/>
          <p14:tracePt t="174978" x="2876550" y="5213350"/>
          <p14:tracePt t="174995" x="2908300" y="5245100"/>
          <p14:tracePt t="175011" x="2933700" y="5270500"/>
          <p14:tracePt t="175028" x="2952750" y="5289550"/>
          <p14:tracePt t="175045" x="2984500" y="5308600"/>
          <p14:tracePt t="175061" x="3028950" y="5321300"/>
          <p14:tracePt t="175077" x="3041650" y="5327650"/>
          <p14:tracePt t="175094" x="3067050" y="5334000"/>
          <p14:tracePt t="175111" x="3092450" y="5346700"/>
          <p14:tracePt t="175127" x="3098800" y="5346700"/>
          <p14:tracePt t="175160" x="3105150" y="5346700"/>
          <p14:tracePt t="175180" x="3111500" y="5346700"/>
          <p14:tracePt t="175249" x="3111500" y="5340350"/>
          <p14:tracePt t="175291" x="3111500" y="5334000"/>
          <p14:tracePt t="175297" x="3105150" y="5327650"/>
          <p14:tracePt t="175340" x="3098800" y="5321300"/>
          <p14:tracePt t="175347" x="3092450" y="5314950"/>
          <p14:tracePt t="175368" x="3086100" y="5314950"/>
          <p14:tracePt t="175382" x="3086100" y="5308600"/>
          <p14:tracePt t="175393" x="3079750" y="5308600"/>
          <p14:tracePt t="175413" x="3073400" y="5302250"/>
          <p14:tracePt t="175431" x="3067050" y="5302250"/>
          <p14:tracePt t="175461" x="3067050" y="5295900"/>
          <p14:tracePt t="175480" x="3060700" y="5289550"/>
          <p14:tracePt t="175509" x="3060700" y="5283200"/>
          <p14:tracePt t="175544" x="3054350" y="5276850"/>
          <p14:tracePt t="175649" x="3048000" y="5276850"/>
          <p14:tracePt t="175663" x="3041650" y="5276850"/>
          <p14:tracePt t="175691" x="3028950" y="5276850"/>
          <p14:tracePt t="175719" x="3022600" y="5276850"/>
          <p14:tracePt t="175860" x="3028950" y="5276850"/>
          <p14:tracePt t="175874" x="3035300" y="5276850"/>
          <p14:tracePt t="175880" x="3035300" y="5283200"/>
          <p14:tracePt t="175895" x="3048000" y="5283200"/>
          <p14:tracePt t="175909" x="3073400" y="5283200"/>
          <p14:tracePt t="175925" x="3098800" y="5283200"/>
          <p14:tracePt t="175941" x="3130550" y="5283200"/>
          <p14:tracePt t="175958" x="3270250" y="5283200"/>
          <p14:tracePt t="175975" x="3321050" y="5283200"/>
          <p14:tracePt t="175991" x="3378200" y="5270500"/>
          <p14:tracePt t="176008" x="3454400" y="5270500"/>
          <p14:tracePt t="176024" x="3505200" y="5264150"/>
          <p14:tracePt t="176041" x="3536950" y="5257800"/>
          <p14:tracePt t="176057" x="3556000" y="5257800"/>
          <p14:tracePt t="176090" x="3562350" y="5257800"/>
          <p14:tracePt t="176168" x="3562350" y="5251450"/>
          <p14:tracePt t="176252" x="3556000" y="5245100"/>
          <p14:tracePt t="176266" x="3549650" y="5238750"/>
          <p14:tracePt t="176287" x="3543300" y="5238750"/>
          <p14:tracePt t="176301" x="3536950" y="5238750"/>
          <p14:tracePt t="176322" x="3517900" y="5238750"/>
          <p14:tracePt t="176329" x="3505200" y="5232400"/>
          <p14:tracePt t="176340" x="3473450" y="5232400"/>
          <p14:tracePt t="176357" x="3397250" y="5226050"/>
          <p14:tracePt t="176373" x="3346450" y="5226050"/>
          <p14:tracePt t="176390" x="3289300" y="5226050"/>
          <p14:tracePt t="176393" x="3238500" y="5219700"/>
          <p14:tracePt t="176407" x="3130550" y="5207000"/>
          <p14:tracePt t="176423" x="3079750" y="5207000"/>
          <p14:tracePt t="176440" x="3041650" y="5207000"/>
          <p14:tracePt t="176457" x="2971800" y="5200650"/>
          <p14:tracePt t="176473" x="2921000" y="5194300"/>
          <p14:tracePt t="176490" x="2895600" y="5194300"/>
          <p14:tracePt t="176522" x="2889250" y="5194300"/>
          <p14:tracePt t="176542" x="2895600" y="5194300"/>
          <p14:tracePt t="176556" x="2895600" y="5200650"/>
          <p14:tracePt t="176573" x="2908300" y="5207000"/>
          <p14:tracePt t="176589" x="2927350" y="5213350"/>
          <p14:tracePt t="176606" x="2933700" y="5213350"/>
          <p14:tracePt t="176622" x="2940050" y="5219700"/>
          <p14:tracePt t="176639" x="2946400" y="5219700"/>
          <p14:tracePt t="176673" x="2946400" y="5200650"/>
          <p14:tracePt t="176690" x="2946400" y="5194300"/>
          <p14:tracePt t="176705" x="2946400" y="5187950"/>
          <p14:tracePt t="176722" x="2946400" y="5181600"/>
          <p14:tracePt t="176739" x="2933700" y="5156200"/>
          <p14:tracePt t="176755" x="2908300" y="5111750"/>
          <p14:tracePt t="176772" x="2876550" y="5054600"/>
          <p14:tracePt t="176789" x="2851150" y="5010150"/>
          <p14:tracePt t="176806" x="2806700" y="4933950"/>
          <p14:tracePt t="176822" x="2781300" y="4857750"/>
          <p14:tracePt t="176838" x="2774950" y="4832350"/>
          <p14:tracePt t="176855" x="2774950" y="4806950"/>
          <p14:tracePt t="176872" x="2781300" y="4806950"/>
          <p14:tracePt t="176888" x="2794000" y="4806950"/>
          <p14:tracePt t="176907" x="2813050" y="4832350"/>
          <p14:tracePt t="176921" x="2832100" y="4857750"/>
          <p14:tracePt t="176938" x="2857500" y="4870450"/>
          <p14:tracePt t="176954" x="2889250" y="4895850"/>
          <p14:tracePt t="176971" x="2965450" y="4946650"/>
          <p14:tracePt t="176990" x="3035300" y="5016500"/>
          <p14:tracePt t="177004" x="3067050" y="5054600"/>
          <p14:tracePt t="177021" x="3098800" y="5073650"/>
          <p14:tracePt t="177038" x="3187700" y="5137150"/>
          <p14:tracePt t="177054" x="3206750" y="5162550"/>
          <p14:tracePt t="177071" x="3232150" y="5175250"/>
          <p14:tracePt t="177088" x="3263900" y="5200650"/>
          <p14:tracePt t="177104" x="3295650" y="5232400"/>
          <p14:tracePt t="177122" x="3308350" y="5238750"/>
          <p14:tracePt t="177137" x="3314700" y="5245100"/>
          <p14:tracePt t="177154" x="3321050" y="5245100"/>
          <p14:tracePt t="177174" x="3327400" y="5251450"/>
          <p14:tracePt t="177242" x="3321050" y="5245100"/>
          <p14:tracePt t="177249" x="3314700" y="5238750"/>
          <p14:tracePt t="177262" x="3308350" y="5232400"/>
          <p14:tracePt t="177273" x="3302000" y="5226050"/>
          <p14:tracePt t="177286" x="3289300" y="5219700"/>
          <p14:tracePt t="177304" x="3276600" y="5213350"/>
          <p14:tracePt t="177320" x="3219450" y="5181600"/>
          <p14:tracePt t="177336" x="3200400" y="5162550"/>
          <p14:tracePt t="177354" x="3175000" y="5149850"/>
          <p14:tracePt t="177370" x="3130550" y="5111750"/>
          <p14:tracePt t="177386" x="3111500" y="5099050"/>
          <p14:tracePt t="177404" x="3092450" y="5067300"/>
          <p14:tracePt t="177420" x="3086100" y="5054600"/>
          <p14:tracePt t="177436" x="3067050" y="5029200"/>
          <p14:tracePt t="177453" x="3060700" y="5003800"/>
          <p14:tracePt t="177469" x="3054350" y="4984750"/>
          <p14:tracePt t="177486" x="3041650" y="4940300"/>
          <p14:tracePt t="177503" x="3022600" y="4857750"/>
          <p14:tracePt t="177520" x="3016250" y="4806950"/>
          <p14:tracePt t="177536" x="3003550" y="4686300"/>
          <p14:tracePt t="177552" x="3003550" y="4559300"/>
          <p14:tracePt t="177569" x="2997200" y="4495800"/>
          <p14:tracePt t="177586" x="2997200" y="4381500"/>
          <p14:tracePt t="177602" x="2997200" y="4311650"/>
          <p14:tracePt t="177619" x="2997200" y="4286250"/>
          <p14:tracePt t="177636" x="2997200" y="4241800"/>
          <p14:tracePt t="177652" x="2997200" y="4229100"/>
          <p14:tracePt t="177669" x="3009900" y="4216400"/>
          <p14:tracePt t="177685" x="3016250" y="4216400"/>
          <p14:tracePt t="177719" x="3022600" y="4222750"/>
          <p14:tracePt t="177735" x="3035300" y="4222750"/>
          <p14:tracePt t="177755" x="3041650" y="4222750"/>
          <p14:tracePt t="177776" x="3048000" y="4222750"/>
          <p14:tracePt t="177785" x="3054350" y="4216400"/>
          <p14:tracePt t="177804" x="3054350" y="4210050"/>
          <p14:tracePt t="177818" x="3060700" y="4203700"/>
          <p14:tracePt t="177835" x="3073400" y="4178300"/>
          <p14:tracePt t="177851" x="3086100" y="4165600"/>
          <p14:tracePt t="177868" x="3117850" y="4121150"/>
          <p14:tracePt t="177884" x="3168650" y="4038600"/>
          <p14:tracePt t="177902" x="3232150" y="3924300"/>
          <p14:tracePt t="177918" x="3276600" y="3854450"/>
          <p14:tracePt t="177934" x="3314700" y="3771900"/>
          <p14:tracePt t="177951" x="3422650" y="3575050"/>
          <p14:tracePt t="177968" x="3448050" y="3524250"/>
          <p14:tracePt t="177984" x="3473450" y="3486150"/>
          <p14:tracePt t="178001" x="3511550" y="3435350"/>
          <p14:tracePt t="178017" x="3524250" y="3435350"/>
          <p14:tracePt t="178064" x="3530600" y="3435350"/>
          <p14:tracePt t="178091" x="3530600" y="3441700"/>
          <p14:tracePt t="178105" x="3530600" y="3448050"/>
          <p14:tracePt t="178120" x="3530600" y="3454400"/>
          <p14:tracePt t="178135" x="3536950" y="3460750"/>
          <p14:tracePt t="178140" x="3536950" y="3467100"/>
          <p14:tracePt t="178155" x="3536950" y="3479800"/>
          <p14:tracePt t="178167" x="3543300" y="3511550"/>
          <p14:tracePt t="178184" x="3543300" y="3600450"/>
          <p14:tracePt t="178200" x="3543300" y="3676650"/>
          <p14:tracePt t="178217" x="3543300" y="3892550"/>
          <p14:tracePt t="178233" x="3505200" y="4216400"/>
          <p14:tracePt t="178250" x="3479800" y="4387850"/>
          <p14:tracePt t="178267" x="3416300" y="4781550"/>
          <p14:tracePt t="178283" x="3390900" y="4953000"/>
          <p14:tracePt t="178300" x="3327400" y="5302250"/>
          <p14:tracePt t="178317" x="3251200" y="5581650"/>
          <p14:tracePt t="178333" x="3213100" y="5734050"/>
          <p14:tracePt t="178350" x="3162300" y="5962650"/>
          <p14:tracePt t="178366" x="3098800" y="6197600"/>
          <p14:tracePt t="178383" x="3067050" y="6273800"/>
          <p14:tracePt t="178400" x="3041650" y="6445250"/>
          <p14:tracePt t="178416" x="3016250" y="6604000"/>
          <p14:tracePt t="178433" x="3009900" y="6654800"/>
          <p14:tracePt t="178450" x="2990850" y="6750050"/>
          <p14:tracePt t="178466" x="2984500" y="6775450"/>
          <p14:tracePt t="178482" x="2978150" y="6781800"/>
          <p14:tracePt t="178499" x="2978150" y="6788150"/>
          <p14:tracePt t="178547" x="2971800" y="6788150"/>
          <p14:tracePt t="178569" x="2965450" y="6781800"/>
          <p14:tracePt t="178576" x="2959100" y="6775450"/>
          <p14:tracePt t="178585" x="2952750" y="6762750"/>
          <p14:tracePt t="178599" x="2940050" y="6750050"/>
          <p14:tracePt t="178615" x="2927350" y="6737350"/>
          <p14:tracePt t="178632" x="2901950" y="6692900"/>
          <p14:tracePt t="178649" x="2876550" y="6642100"/>
          <p14:tracePt t="178665" x="2851150" y="6623050"/>
          <p14:tracePt t="178682" x="2781300" y="6540500"/>
          <p14:tracePt t="178698" x="2679700" y="6457950"/>
          <p14:tracePt t="178715" x="2616200" y="6407150"/>
          <p14:tracePt t="178732" x="2514600" y="6311900"/>
          <p14:tracePt t="178748" x="2406650" y="6229350"/>
          <p14:tracePt t="178765" x="2305050" y="6121400"/>
          <p14:tracePt t="178781" x="2254250" y="6057900"/>
          <p14:tracePt t="178798" x="2152650" y="5886450"/>
          <p14:tracePt t="178815" x="2025650" y="5562600"/>
          <p14:tracePt t="178831" x="1962150" y="5308600"/>
          <p14:tracePt t="178848" x="1879600" y="4921250"/>
          <p14:tracePt t="178864" x="1758950" y="4241800"/>
          <p14:tracePt t="178881" x="1746250" y="4140200"/>
          <p14:tracePt t="178897" x="1739900" y="4064000"/>
          <p14:tracePt t="178914" x="1733550" y="4000500"/>
          <p14:tracePt t="178931" x="1733550" y="3987800"/>
          <p14:tracePt t="178964" x="1739900" y="3987800"/>
          <p14:tracePt t="178981" x="1758950" y="4000500"/>
          <p14:tracePt t="178998" x="1778000" y="4013200"/>
          <p14:tracePt t="179014" x="1803400" y="4013200"/>
          <p14:tracePt t="179031" x="1860550" y="4019550"/>
          <p14:tracePt t="179047" x="1936750" y="3994150"/>
          <p14:tracePt t="179064" x="1974850" y="3975100"/>
          <p14:tracePt t="179082" x="2076450" y="3943350"/>
          <p14:tracePt t="179097" x="2171700" y="3911600"/>
          <p14:tracePt t="179114" x="2241550" y="3892550"/>
          <p14:tracePt t="179131" x="2387600" y="3854450"/>
          <p14:tracePt t="179147" x="2578100" y="3829050"/>
          <p14:tracePt t="179163" x="2679700" y="3816350"/>
          <p14:tracePt t="179180" x="2882900" y="3816350"/>
          <p14:tracePt t="179197" x="3098800" y="3841750"/>
          <p14:tracePt t="179213" x="3206750" y="3860800"/>
          <p14:tracePt t="179230" x="3390900" y="3943350"/>
          <p14:tracePt t="179247" x="3473450" y="3981450"/>
          <p14:tracePt t="179264" x="3670300" y="4235450"/>
          <p14:tracePt t="179280" x="3721100" y="4337050"/>
          <p14:tracePt t="179296" x="3759200" y="4445000"/>
          <p14:tracePt t="179314" x="3803650" y="4927600"/>
          <p14:tracePt t="179330" x="3797300" y="5118100"/>
          <p14:tracePt t="179347" x="3759200" y="5295900"/>
          <p14:tracePt t="179363" x="3619500" y="5740400"/>
          <p14:tracePt t="179379" x="3429000" y="6178550"/>
          <p14:tracePt t="179396" x="3321050" y="6337300"/>
          <p14:tracePt t="179413" x="3130550" y="6604000"/>
          <p14:tracePt t="179429" x="2851150" y="6851650"/>
          <p14:tracePt t="179447" x="2628900" y="6851650"/>
          <p14:tracePt t="179462" x="2533650" y="6851650"/>
          <p14:tracePt t="179479" x="2438400" y="6851650"/>
          <p14:tracePt t="179496" x="2260600" y="6851650"/>
          <p14:tracePt t="179512" x="2095500" y="6851650"/>
          <p14:tracePt t="179629" x="1377950" y="6362700"/>
          <p14:tracePt t="179645" x="1282700" y="6242050"/>
          <p14:tracePt t="179662" x="1206500" y="6127750"/>
          <p14:tracePt t="179679" x="1136650" y="5981700"/>
          <p14:tracePt t="179694" x="1111250" y="5880100"/>
          <p14:tracePt t="179711" x="1073150" y="5632450"/>
          <p14:tracePt t="179729" x="1047750" y="5334000"/>
          <p14:tracePt t="179745" x="1054100" y="5175250"/>
          <p14:tracePt t="179762" x="1066800" y="4984750"/>
          <p14:tracePt t="179778" x="1136650" y="4502150"/>
          <p14:tracePt t="179794" x="1174750" y="4324350"/>
          <p14:tracePt t="179812" x="1225550" y="4165600"/>
          <p14:tracePt t="179828" x="1352550" y="3879850"/>
          <p14:tracePt t="179844" x="1511300" y="3644900"/>
          <p14:tracePt t="179862" x="1701800" y="3435350"/>
          <p14:tracePt t="179878" x="1803400" y="3321050"/>
          <p14:tracePt t="179895" x="2000250" y="3130550"/>
          <p14:tracePt t="179911" x="2203450" y="2965450"/>
          <p14:tracePt t="179927" x="2298700" y="2914650"/>
          <p14:tracePt t="179944" x="2508250" y="2832100"/>
          <p14:tracePt t="179961" x="2654300" y="2781300"/>
          <p14:tracePt t="179978" x="2711450" y="2755900"/>
          <p14:tracePt t="179995" x="2832100" y="2736850"/>
          <p14:tracePt t="180010" x="2965450" y="2698750"/>
          <p14:tracePt t="180027" x="3028950" y="2698750"/>
          <p14:tracePt t="180044" x="3149600" y="2698750"/>
          <p14:tracePt t="180060" x="3238500" y="2692400"/>
          <p14:tracePt t="180077" x="3282950" y="2692400"/>
          <p14:tracePt t="180094" x="3352800" y="2692400"/>
          <p14:tracePt t="180111" x="3409950" y="2705100"/>
          <p14:tracePt t="180127" x="3441700" y="2711450"/>
          <p14:tracePt t="180143" x="3511550" y="2749550"/>
          <p14:tracePt t="180160" x="3613150" y="2794000"/>
          <p14:tracePt t="180178" x="3689350" y="2851150"/>
          <p14:tracePt t="180194" x="3740150" y="2914650"/>
          <p14:tracePt t="180210" x="3771900" y="2990850"/>
          <p14:tracePt t="180227" x="3848100" y="3282950"/>
          <p14:tracePt t="180243" x="3860800" y="3416300"/>
          <p14:tracePt t="180260" x="3886200" y="3600450"/>
          <p14:tracePt t="180277" x="3841750" y="3987800"/>
          <p14:tracePt t="180293" x="3752850" y="4489450"/>
          <p14:tracePt t="180310" x="3568700" y="4965700"/>
          <p14:tracePt t="180326" x="3441700" y="5238750"/>
          <p14:tracePt t="180343" x="3206750" y="5670550"/>
          <p14:tracePt t="180360" x="2965450" y="6051550"/>
          <p14:tracePt t="180376" x="2851150" y="6229350"/>
          <p14:tracePt t="180393" x="2768600" y="6362700"/>
          <p14:tracePt t="180409" x="2514600" y="6642100"/>
          <p14:tracePt t="180426" x="2444750" y="6692900"/>
          <p14:tracePt t="180429" x="2374900" y="6731000"/>
          <p14:tracePt t="180459" x="2266950" y="6769100"/>
          <p14:tracePt t="180475" x="2203450" y="6794500"/>
          <p14:tracePt t="180494" x="2165350" y="6800850"/>
          <p14:tracePt t="180676" x="1593850" y="6299200"/>
          <p14:tracePt t="180691" x="1562100" y="6165850"/>
          <p14:tracePt t="180708" x="1555750" y="6089650"/>
          <p14:tracePt t="180725" x="1543050" y="5911850"/>
          <p14:tracePt t="180741" x="1543050" y="5772150"/>
          <p14:tracePt t="180758" x="1568450" y="5486400"/>
          <p14:tracePt t="180775" x="1612900" y="5213350"/>
          <p14:tracePt t="180791" x="1638300" y="5099050"/>
          <p14:tracePt t="180808" x="1701800" y="4864100"/>
          <p14:tracePt t="180825" x="1771650" y="4692650"/>
          <p14:tracePt t="180841" x="1809750" y="4635500"/>
          <p14:tracePt t="180858" x="1866900" y="4565650"/>
          <p14:tracePt t="180874" x="1892300" y="4533900"/>
          <p14:tracePt t="180891" x="1898650" y="4527550"/>
          <p14:tracePt t="180908" x="1924050" y="4521200"/>
          <p14:tracePt t="180924" x="1943100" y="4514850"/>
          <p14:tracePt t="180940" x="1949450" y="4514850"/>
          <p14:tracePt t="180959" x="1955800" y="4514850"/>
          <p14:tracePt t="180974" x="1974850" y="4508500"/>
          <p14:tracePt t="180991" x="1987550" y="4508500"/>
          <p14:tracePt t="181007" x="2025650" y="4514850"/>
          <p14:tracePt t="181024" x="2057400" y="4514850"/>
          <p14:tracePt t="181041" x="2165350" y="4533900"/>
          <p14:tracePt t="181057" x="2222500" y="4552950"/>
          <p14:tracePt t="181074" x="2279650" y="4572000"/>
          <p14:tracePt t="181091" x="2489200" y="4641850"/>
          <p14:tracePt t="181107" x="2559050" y="4660900"/>
          <p14:tracePt t="181123" x="2679700" y="4699000"/>
          <p14:tracePt t="181140" x="2749550" y="4724400"/>
          <p14:tracePt t="181156" x="2851150" y="4794250"/>
          <p14:tracePt t="181174" x="2901950" y="4851400"/>
          <p14:tracePt t="181190" x="2990850" y="4991100"/>
          <p14:tracePt t="181206" x="3028950" y="5143500"/>
          <p14:tracePt t="181224" x="3016250" y="5276850"/>
          <p14:tracePt t="181240" x="2978150" y="5346700"/>
          <p14:tracePt t="181256" x="2901950" y="5448300"/>
          <p14:tracePt t="181274" x="2851150" y="5518150"/>
          <p14:tracePt t="181289" x="2825750" y="5524500"/>
          <p14:tracePt t="181306" x="2794000" y="5511800"/>
          <p14:tracePt t="181323" x="2774950" y="5461000"/>
          <p14:tracePt t="181340" x="2768600" y="5429250"/>
          <p14:tracePt t="181356" x="2762250" y="5391150"/>
          <p14:tracePt t="181373" x="2730500" y="5194300"/>
          <p14:tracePt t="181389" x="2692400" y="4845050"/>
          <p14:tracePt t="181407" x="2679700" y="4495800"/>
          <p14:tracePt t="181423" x="2698750" y="4305300"/>
          <p14:tracePt t="181439" x="2749550" y="4013200"/>
          <p14:tracePt t="181443" x="2755900" y="3924300"/>
          <p14:tracePt t="181458" x="2774950" y="3873500"/>
          <p14:tracePt t="181472" x="2781300" y="3803650"/>
          <p14:tracePt t="181489" x="2787650" y="3790950"/>
          <p14:tracePt t="181505" x="2794000" y="3784600"/>
          <p14:tracePt t="181522" x="2800350" y="3784600"/>
          <p14:tracePt t="181539" x="2806700" y="3790950"/>
          <p14:tracePt t="181555" x="2813050" y="3803650"/>
          <p14:tracePt t="181571" x="2819400" y="3810000"/>
          <p14:tracePt t="181589" x="2825750" y="3835400"/>
          <p14:tracePt t="181605" x="2832100" y="3867150"/>
          <p14:tracePt t="181621" x="2838450" y="3892550"/>
          <p14:tracePt t="181639" x="2857500" y="4038600"/>
          <p14:tracePt t="181655" x="2857500" y="4267200"/>
          <p14:tracePt t="181671" x="2857500" y="4394200"/>
          <p14:tracePt t="181688" x="2825750" y="4787900"/>
          <p14:tracePt t="181705" x="2806700" y="5029200"/>
          <p14:tracePt t="181722" x="2711450" y="5695950"/>
          <p14:tracePt t="181738" x="2686050" y="5918200"/>
          <p14:tracePt t="181754" x="2660650" y="6064250"/>
          <p14:tracePt t="181772" x="2622550" y="6318250"/>
          <p14:tracePt t="181788" x="2590800" y="6546850"/>
          <p14:tracePt t="181804" x="2578100" y="6623050"/>
          <p14:tracePt t="181821" x="2559050" y="6718300"/>
          <p14:tracePt t="181837" x="2552700" y="6743700"/>
          <p14:tracePt t="181854" x="2552700" y="6750050"/>
          <p14:tracePt t="181887" x="2552700" y="6756400"/>
          <p14:tracePt t="181926" x="2552700" y="6750050"/>
          <p14:tracePt t="181940" x="2552700" y="6743700"/>
          <p14:tracePt t="181947" x="2552700" y="6737350"/>
          <p14:tracePt t="181956" x="2546350" y="6711950"/>
          <p14:tracePt t="181970" x="2546350" y="6692900"/>
          <p14:tracePt t="181987" x="2546350" y="6673850"/>
          <p14:tracePt t="182004" x="2546350" y="6534150"/>
          <p14:tracePt t="182020" x="2552700" y="6451600"/>
          <p14:tracePt t="182037" x="2559050" y="6388100"/>
          <p14:tracePt t="182053" x="2578100" y="6235700"/>
          <p14:tracePt t="182070" x="2622550" y="6064250"/>
          <p14:tracePt t="182087" x="2673350" y="5829300"/>
          <p14:tracePt t="182103" x="2705100" y="5715000"/>
          <p14:tracePt t="182120" x="2749550" y="5486400"/>
          <p14:tracePt t="182137" x="2787650" y="5251450"/>
          <p14:tracePt t="182153" x="2813050" y="5111750"/>
          <p14:tracePt t="182170" x="2851150" y="4902200"/>
          <p14:tracePt t="182186" x="2882900" y="4699000"/>
          <p14:tracePt t="182203" x="2895600" y="4597400"/>
          <p14:tracePt t="182219" x="2933700" y="4413250"/>
          <p14:tracePt t="182236" x="2952750" y="4305300"/>
          <p14:tracePt t="182253" x="2959100" y="4279900"/>
          <p14:tracePt t="182270" x="2959100" y="4241800"/>
          <p14:tracePt t="182286" x="2959100" y="4216400"/>
          <p14:tracePt t="182303" x="2959100" y="4210050"/>
          <p14:tracePt t="182320" x="2952750" y="4171950"/>
          <p14:tracePt t="182336" x="2946400" y="4152900"/>
          <p14:tracePt t="182369" x="2946400" y="4146550"/>
          <p14:tracePt t="182418" x="2946400" y="4152900"/>
          <p14:tracePt t="182425" x="2946400" y="4171950"/>
          <p14:tracePt t="182438" x="2952750" y="4184650"/>
          <p14:tracePt t="182453" x="2959100" y="4203700"/>
          <p14:tracePt t="182469" x="2978150" y="4267200"/>
          <p14:tracePt t="182485" x="2997200" y="4337050"/>
          <p14:tracePt t="182502" x="3028950" y="4527550"/>
          <p14:tracePt t="182519" x="3035300" y="4826000"/>
          <p14:tracePt t="182535" x="3035300" y="5035550"/>
          <p14:tracePt t="182552" x="2978150" y="5524500"/>
          <p14:tracePt t="182568" x="2908300" y="5994400"/>
          <p14:tracePt t="182587" x="2851150" y="6464300"/>
          <p14:tracePt t="182601" x="2825750" y="6610350"/>
          <p14:tracePt t="182618" x="2806700" y="6724650"/>
          <p14:tracePt t="182635" x="2787650" y="6851650"/>
          <p14:tracePt t="182652" x="2781300" y="6851650"/>
          <p14:tracePt t="182699" x="2774950" y="6845300"/>
          <p14:tracePt t="182705" x="2774950" y="6832600"/>
          <p14:tracePt t="182721" x="2774950" y="6819900"/>
          <p14:tracePt t="182734" x="2768600" y="6807200"/>
          <p14:tracePt t="182751" x="2762250" y="6781800"/>
          <p14:tracePt t="182768" x="2762250" y="6762750"/>
          <p14:tracePt t="182784" x="2749550" y="6711950"/>
          <p14:tracePt t="182801" x="2736850" y="6616700"/>
          <p14:tracePt t="182819" x="2730500" y="6464300"/>
          <p14:tracePt t="182834" x="2717800" y="6350000"/>
          <p14:tracePt t="182851" x="2711450" y="6096000"/>
          <p14:tracePt t="182868" x="2686050" y="5797550"/>
          <p14:tracePt t="182884" x="2686050" y="5638800"/>
          <p14:tracePt t="182902" x="2654300" y="5365750"/>
          <p14:tracePt t="182917" x="2635250" y="5238750"/>
          <p14:tracePt t="182934" x="2578100" y="5022850"/>
          <p14:tracePt t="182952" x="2533650" y="4864100"/>
          <p14:tracePt t="182967" x="2514600" y="4806950"/>
          <p14:tracePt t="182983" x="2476500" y="4711700"/>
          <p14:tracePt t="183001" x="2438400" y="4648200"/>
          <p14:tracePt t="183017" x="2400300" y="4622800"/>
          <p14:tracePt t="183033" x="2355850" y="4565650"/>
          <p14:tracePt t="183050" x="2305050" y="4514850"/>
          <p14:tracePt t="183067" x="2279650" y="4502150"/>
          <p14:tracePt t="183085" x="2241550" y="4457700"/>
          <p14:tracePt t="183100" x="2203450" y="4425950"/>
          <p14:tracePt t="183117" x="2197100" y="4400550"/>
          <p14:tracePt t="183134" x="2159000" y="4362450"/>
          <p14:tracePt t="183149" x="2133600" y="4330700"/>
          <p14:tracePt t="183167" x="2127250" y="4324350"/>
          <p14:tracePt t="183184" x="2114550" y="4324350"/>
          <p14:tracePt t="183200" x="2108200" y="4337050"/>
          <p14:tracePt t="183216" x="2089150" y="4368800"/>
          <p14:tracePt t="183233" x="2051050" y="4438650"/>
          <p14:tracePt t="183249" x="2000250" y="4521200"/>
          <p14:tracePt t="183267" x="1866900" y="4781550"/>
          <p14:tracePt t="183283" x="1714500" y="5187950"/>
          <p14:tracePt t="183300" x="1625600" y="5403850"/>
          <p14:tracePt t="183316" x="1441450" y="5905500"/>
          <p14:tracePt t="183332" x="1314450" y="6350000"/>
          <p14:tracePt t="183349" x="1263650" y="6508750"/>
          <p14:tracePt t="183599" x="1968500" y="5937250"/>
          <p14:tracePt t="183615" x="2133600" y="5461000"/>
          <p14:tracePt t="183632" x="2273300" y="4921250"/>
          <p14:tracePt t="183648" x="2298700" y="4654550"/>
          <p14:tracePt t="183665" x="2387600" y="4178300"/>
          <p14:tracePt t="183682" x="2451100" y="3981450"/>
          <p14:tracePt t="183698" x="2470150" y="3917950"/>
          <p14:tracePt t="183715" x="2495550" y="3841750"/>
          <p14:tracePt t="183732" x="2514600" y="3822700"/>
          <p14:tracePt t="183747" x="2514600" y="3816350"/>
          <p14:tracePt t="183764" x="2520950" y="3816350"/>
          <p14:tracePt t="183781" x="2520950" y="3810000"/>
          <p14:tracePt t="183836" x="2514600" y="3810000"/>
          <p14:tracePt t="184344" x="2501900" y="3810000"/>
          <p14:tracePt t="184357" x="2482850" y="3810000"/>
          <p14:tracePt t="184365" x="2463800" y="3810000"/>
          <p14:tracePt t="184379" x="2438400" y="3810000"/>
          <p14:tracePt t="184395" x="2406650" y="3797300"/>
          <p14:tracePt t="184412" x="2387600" y="3790950"/>
          <p14:tracePt t="184429" x="2355850" y="3790950"/>
          <p14:tracePt t="184445" x="2311400" y="3790950"/>
          <p14:tracePt t="184463" x="2260600" y="3797300"/>
          <p14:tracePt t="184478" x="2235200" y="3797300"/>
          <p14:tracePt t="184495" x="2203450" y="3816350"/>
          <p14:tracePt t="184512" x="2108200" y="3829050"/>
          <p14:tracePt t="184528" x="2063750" y="3835400"/>
          <p14:tracePt t="184545" x="2025650" y="3848100"/>
          <p14:tracePt t="184562" x="1936750" y="3873500"/>
          <p14:tracePt t="184578" x="1866900" y="3886200"/>
          <p14:tracePt t="184595" x="1841500" y="3892550"/>
          <p14:tracePt t="184611" x="1790700" y="3898900"/>
          <p14:tracePt t="184628" x="1765300" y="3898900"/>
          <p14:tracePt t="184645" x="1739900" y="3905250"/>
          <p14:tracePt t="184661" x="1733550" y="3905250"/>
          <p14:tracePt t="184678" x="1714500" y="3905250"/>
          <p14:tracePt t="184695" x="1701800" y="3905250"/>
          <p14:tracePt t="184710" x="1695450" y="3905250"/>
          <p14:tracePt t="184728" x="1689100" y="3905250"/>
          <p14:tracePt t="184744" x="1682750" y="3905250"/>
          <p14:tracePt t="184761" x="1676400" y="3905250"/>
          <p14:tracePt t="184778" x="1670050" y="3905250"/>
          <p14:tracePt t="184794" x="1670050" y="3911600"/>
          <p14:tracePt t="184828" x="1663700" y="3911600"/>
          <p14:tracePt t="184849" x="1657350" y="3911600"/>
          <p14:tracePt t="184884" x="1651000" y="3917950"/>
          <p14:tracePt t="184920" x="1644650" y="3917950"/>
          <p14:tracePt t="184927" x="1638300" y="3917950"/>
          <p14:tracePt t="184955" x="1638300" y="3924300"/>
          <p14:tracePt t="184990" x="1638300" y="3930650"/>
          <p14:tracePt t="185018" x="1644650" y="3930650"/>
          <p14:tracePt t="185024" x="1644650" y="3937000"/>
          <p14:tracePt t="185039" x="1651000" y="3937000"/>
          <p14:tracePt t="185061" x="1657350" y="3937000"/>
          <p14:tracePt t="185067" x="1663700" y="3943350"/>
          <p14:tracePt t="185076" x="1670050" y="3943350"/>
          <p14:tracePt t="185110" x="1676400" y="3943350"/>
          <p14:tracePt t="185130" x="1689100" y="3943350"/>
          <p14:tracePt t="185137" x="1701800" y="3943350"/>
          <p14:tracePt t="185146" x="1720850" y="3930650"/>
          <p14:tracePt t="185160" x="1746250" y="3930650"/>
          <p14:tracePt t="185176" x="1765300" y="3924300"/>
          <p14:tracePt t="185193" x="1816100" y="3911600"/>
          <p14:tracePt t="185209" x="1866900" y="3898900"/>
          <p14:tracePt t="185226" x="1885950" y="3892550"/>
          <p14:tracePt t="185243" x="1911350" y="3879850"/>
          <p14:tracePt t="185259" x="1924050" y="3873500"/>
          <p14:tracePt t="185275" x="1930400" y="3867150"/>
          <p14:tracePt t="185309" x="1917700" y="3867150"/>
          <p14:tracePt t="185326" x="1911350" y="3867150"/>
          <p14:tracePt t="185342" x="1892300" y="3867150"/>
          <p14:tracePt t="185359" x="1879600" y="3867150"/>
          <p14:tracePt t="185376" x="1847850" y="3860800"/>
          <p14:tracePt t="185392" x="1828800" y="3860800"/>
          <p14:tracePt t="185409" x="1803400" y="3854450"/>
          <p14:tracePt t="185426" x="1733550" y="3848100"/>
          <p14:tracePt t="185442" x="1714500" y="3841750"/>
          <p14:tracePt t="185458" x="1682750" y="3841750"/>
          <p14:tracePt t="185475" x="1644650" y="3841750"/>
          <p14:tracePt t="185492" x="1593850" y="3835400"/>
          <p14:tracePt t="185509" x="1543050" y="3835400"/>
          <p14:tracePt t="185525" x="1524000" y="3835400"/>
          <p14:tracePt t="185541" x="1485900" y="3835400"/>
          <p14:tracePt t="185559" x="1454150" y="3841750"/>
          <p14:tracePt t="185575" x="1428750" y="3848100"/>
          <p14:tracePt t="185591" x="1422400" y="3860800"/>
          <p14:tracePt t="185608" x="1409700" y="3860800"/>
          <p14:tracePt t="185641" x="1403350" y="3867150"/>
          <p14:tracePt t="185657" x="1409700" y="3867150"/>
          <p14:tracePt t="185678" x="1416050" y="3873500"/>
          <p14:tracePt t="185694" x="1422400" y="3873500"/>
          <p14:tracePt t="185707" x="1428750" y="3873500"/>
          <p14:tracePt t="185724" x="1435100" y="3873500"/>
          <p14:tracePt t="185741" x="1441450" y="3873500"/>
          <p14:tracePt t="185757" x="1447800" y="3879850"/>
          <p14:tracePt t="185777" x="1454150" y="3879850"/>
          <p14:tracePt t="185793" x="1460500" y="3879850"/>
          <p14:tracePt t="185807" x="1466850" y="3886200"/>
          <p14:tracePt t="185824" x="1504950" y="3892550"/>
          <p14:tracePt t="185840" x="1555750" y="3905250"/>
          <p14:tracePt t="185857" x="1600200" y="3911600"/>
          <p14:tracePt t="185874" x="1695450" y="3943350"/>
          <p14:tracePt t="185890" x="1803400" y="3956050"/>
          <p14:tracePt t="185907" x="1854200" y="3975100"/>
          <p14:tracePt t="185924" x="1974850" y="3987800"/>
          <p14:tracePt t="185940" x="2057400" y="3994150"/>
          <p14:tracePt t="185957" x="2095500" y="3994150"/>
          <p14:tracePt t="185973" x="2133600" y="3994150"/>
          <p14:tracePt t="185990" x="2159000" y="3994150"/>
          <p14:tracePt t="186007" x="2165350" y="4000500"/>
          <p14:tracePt t="186023" x="2171700" y="4000500"/>
          <p14:tracePt t="186785" x="2159000" y="4000500"/>
          <p14:tracePt t="186791" x="2139950" y="3994150"/>
          <p14:tracePt t="186807" x="2114550" y="3994150"/>
          <p14:tracePt t="186821" x="2057400" y="3987800"/>
          <p14:tracePt t="186837" x="2019300" y="3987800"/>
          <p14:tracePt t="186854" x="1949450" y="3968750"/>
          <p14:tracePt t="186870" x="1924050" y="3962400"/>
          <p14:tracePt t="186887" x="1873250" y="3962400"/>
          <p14:tracePt t="186905" x="1822450" y="3956050"/>
          <p14:tracePt t="186920" x="1809750" y="3949700"/>
          <p14:tracePt t="186936" x="1778000" y="3949700"/>
          <p14:tracePt t="186954" x="1752600" y="3949700"/>
          <p14:tracePt t="186970" x="1746250" y="3949700"/>
          <p14:tracePt t="186974" x="1739900" y="3943350"/>
          <p14:tracePt t="186987" x="1727200" y="3943350"/>
          <p14:tracePt t="187016" x="1720850" y="3943350"/>
          <p14:tracePt t="187030" x="1720850" y="3937000"/>
          <p14:tracePt t="187072" x="1714500" y="3937000"/>
          <p14:tracePt t="187156" x="1708150" y="3937000"/>
          <p14:tracePt t="187206" x="1708150" y="3930650"/>
          <p14:tracePt t="187213" x="1708150" y="3924300"/>
          <p14:tracePt t="187255" x="1708150" y="3917950"/>
          <p14:tracePt t="187297" x="1708150" y="3911600"/>
          <p14:tracePt t="187346" x="1701800" y="3905250"/>
          <p14:tracePt t="187381" x="1701800" y="3898900"/>
          <p14:tracePt t="187423" x="1708150" y="3898900"/>
          <p14:tracePt t="187451" x="1714500" y="3898900"/>
          <p14:tracePt t="187494" x="1720850" y="3898900"/>
          <p14:tracePt t="187564" x="1720850" y="3892550"/>
          <p14:tracePt t="187613" x="1727200" y="3886200"/>
          <p14:tracePt t="187676" x="1727200" y="3879850"/>
          <p14:tracePt t="187682" x="1727200" y="3873500"/>
          <p14:tracePt t="187718" x="1727200" y="3867150"/>
          <p14:tracePt t="187754" x="1727200" y="3860800"/>
          <p14:tracePt t="187824" x="1720850" y="3860800"/>
          <p14:tracePt t="187845" x="1714500" y="3854450"/>
          <p14:tracePt t="187866" x="1708150" y="3854450"/>
          <p14:tracePt t="187887" x="1701800" y="3854450"/>
          <p14:tracePt t="187908" x="1695450" y="3854450"/>
          <p14:tracePt t="187915" x="1689100" y="3854450"/>
          <p14:tracePt t="187929" x="1689100" y="3848100"/>
          <p14:tracePt t="187937" x="1676400" y="3848100"/>
          <p14:tracePt t="187950" x="1663700" y="3848100"/>
          <p14:tracePt t="187966" x="1619250" y="3848100"/>
          <p14:tracePt t="187983" x="1600200" y="3848100"/>
          <p14:tracePt t="187986" x="1581150" y="3848100"/>
          <p14:tracePt t="188002" x="1549400" y="3848100"/>
          <p14:tracePt t="188016" x="1485900" y="3848100"/>
          <p14:tracePt t="188033" x="1454150" y="3848100"/>
          <p14:tracePt t="188050" x="1403350" y="3848100"/>
          <p14:tracePt t="188066" x="1377950" y="3854450"/>
          <p14:tracePt t="188083" x="1327150" y="3854450"/>
          <p14:tracePt t="188099" x="1320800" y="3854450"/>
          <p14:tracePt t="188116" x="1308100" y="3854450"/>
          <p14:tracePt t="188133" x="1301750" y="3854450"/>
          <p14:tracePt t="188336" x="1301750" y="3860800"/>
          <p14:tracePt t="188358" x="1308100" y="3860800"/>
          <p14:tracePt t="188386" x="1314450" y="3867150"/>
          <p14:tracePt t="188406" x="1320800" y="3867150"/>
          <p14:tracePt t="188421" x="1327150" y="3867150"/>
          <p14:tracePt t="188435" x="1327150" y="3873500"/>
          <p14:tracePt t="188450" x="1333500" y="3873500"/>
          <p14:tracePt t="188456" x="1339850" y="3873500"/>
          <p14:tracePt t="188470" x="1346200" y="3879850"/>
          <p14:tracePt t="188481" x="1358900" y="3879850"/>
          <p14:tracePt t="188498" x="1397000" y="3886200"/>
          <p14:tracePt t="188515" x="1422400" y="3892550"/>
          <p14:tracePt t="188531" x="1479550" y="3905250"/>
          <p14:tracePt t="188548" x="1536700" y="3911600"/>
          <p14:tracePt t="188564" x="1555750" y="3917950"/>
          <p14:tracePt t="188580" x="1593850" y="3924300"/>
          <p14:tracePt t="188597" x="1612900" y="3924300"/>
          <p14:tracePt t="188614" x="1625600" y="3930650"/>
          <p14:tracePt t="188631" x="1638300" y="3930650"/>
          <p14:tracePt t="188708" x="1644650" y="3930650"/>
          <p14:tracePt t="188772" x="1651000" y="3930650"/>
          <p14:tracePt t="188779" x="1657350" y="3930650"/>
          <p14:tracePt t="188786" x="1663700" y="3930650"/>
          <p14:tracePt t="188807" x="1670050" y="3930650"/>
          <p14:tracePt t="188821" x="1676400" y="3930650"/>
          <p14:tracePt t="188830" x="1682750" y="3930650"/>
          <p14:tracePt t="188846" x="1689100" y="3930650"/>
          <p14:tracePt t="188863" x="1695450" y="3930650"/>
          <p14:tracePt t="188880" x="1701800" y="3930650"/>
          <p14:tracePt t="188896" x="1708150" y="3924300"/>
          <p14:tracePt t="188913" x="1714500" y="3924300"/>
          <p14:tracePt t="188930" x="1720850" y="3917950"/>
          <p14:tracePt t="188948" x="1727200" y="3917950"/>
          <p14:tracePt t="188983" x="1733550" y="3917950"/>
          <p14:tracePt t="189018" x="1739900" y="3917950"/>
          <p14:tracePt t="189039" x="1746250" y="3917950"/>
          <p14:tracePt t="189060" x="1752600" y="3917950"/>
          <p14:tracePt t="189088" x="1758950" y="3917950"/>
          <p14:tracePt t="189108" x="1765300" y="3917950"/>
          <p14:tracePt t="189130" x="1771650" y="3917950"/>
          <p14:tracePt t="189277" x="1771650" y="3911600"/>
          <p14:tracePt t="189292" x="1765300" y="3911600"/>
          <p14:tracePt t="189298" x="1752600" y="3911600"/>
          <p14:tracePt t="189320" x="1739900" y="3911600"/>
          <p14:tracePt t="189334" x="1733550" y="3911600"/>
          <p14:tracePt t="189345" x="1714500" y="3911600"/>
          <p14:tracePt t="189362" x="1676400" y="3911600"/>
          <p14:tracePt t="189378" x="1644650" y="3911600"/>
          <p14:tracePt t="189395" x="1587500" y="3930650"/>
          <p14:tracePt t="189411" x="1517650" y="3943350"/>
          <p14:tracePt t="189428" x="1485900" y="3949700"/>
          <p14:tracePt t="189445" x="1435100" y="3962400"/>
          <p14:tracePt t="189461" x="1409700" y="3981450"/>
          <p14:tracePt t="189478" x="1403350" y="3981450"/>
          <p14:tracePt t="189511" x="1403350" y="3987800"/>
          <p14:tracePt t="189531" x="1416050" y="3987800"/>
          <p14:tracePt t="189547" x="1422400" y="3987800"/>
          <p14:tracePt t="189562" x="1441450" y="3994150"/>
          <p14:tracePt t="189594" x="1454150" y="4000500"/>
          <p14:tracePt t="189627" x="1473200" y="4000500"/>
          <p14:tracePt t="189644" x="1498600" y="4006850"/>
          <p14:tracePt t="189661" x="1530350" y="4013200"/>
          <p14:tracePt t="189677" x="1574800" y="4019550"/>
          <p14:tracePt t="189694" x="1644650" y="4032250"/>
          <p14:tracePt t="189710" x="1676400" y="4038600"/>
          <p14:tracePt t="189727" x="1739900" y="4044950"/>
          <p14:tracePt t="189744" x="1816100" y="4070350"/>
          <p14:tracePt t="189761" x="1866900" y="4076700"/>
          <p14:tracePt t="189777" x="1955800" y="4102100"/>
          <p14:tracePt t="189793" x="2038350" y="4127500"/>
          <p14:tracePt t="189811" x="2108200" y="4133850"/>
          <p14:tracePt t="189826" x="2127250" y="4133850"/>
          <p14:tracePt t="189843" x="2171700" y="4133850"/>
          <p14:tracePt t="189860" x="2178050" y="4133850"/>
          <p14:tracePt t="189877" x="2203450" y="4133850"/>
          <p14:tracePt t="189893" x="2216150" y="4133850"/>
          <p14:tracePt t="189910" x="2222500" y="4127500"/>
          <p14:tracePt t="189943" x="2228850" y="4127500"/>
          <p14:tracePt t="189980" x="2222500" y="4127500"/>
          <p14:tracePt t="190001" x="2216150" y="4127500"/>
          <p14:tracePt t="190007" x="2209800" y="4127500"/>
          <p14:tracePt t="190424" x="2203450" y="4127500"/>
          <p14:tracePt t="190431" x="2171700" y="4114800"/>
          <p14:tracePt t="190445" x="2152650" y="4114800"/>
          <p14:tracePt t="190459" x="2127250" y="4102100"/>
          <p14:tracePt t="190474" x="2076450" y="4089400"/>
          <p14:tracePt t="190491" x="2051050" y="4070350"/>
          <p14:tracePt t="190495" x="2019300" y="4064000"/>
          <p14:tracePt t="190508" x="1987550" y="4051300"/>
          <p14:tracePt t="190524" x="1911350" y="4013200"/>
          <p14:tracePt t="190541" x="1885950" y="4006850"/>
          <p14:tracePt t="190558" x="1809750" y="3981450"/>
          <p14:tracePt t="190574" x="1739900" y="3968750"/>
          <p14:tracePt t="190591" x="1708150" y="3962400"/>
          <p14:tracePt t="190608" x="1670050" y="3962400"/>
          <p14:tracePt t="190624" x="1657350" y="3962400"/>
          <p14:tracePt t="190642" x="1612900" y="3962400"/>
          <p14:tracePt t="190657" x="1600200" y="3962400"/>
          <p14:tracePt t="190674" x="1587500" y="3962400"/>
          <p14:tracePt t="190691" x="1581150" y="3962400"/>
          <p14:tracePt t="190707" x="1574800" y="3968750"/>
          <p14:tracePt t="190723" x="1574800" y="3975100"/>
          <p14:tracePt t="190757" x="1581150" y="3981450"/>
          <p14:tracePt t="190774" x="1587500" y="3987800"/>
          <p14:tracePt t="190790" x="1600200" y="3987800"/>
          <p14:tracePt t="190807" x="1600200" y="3994150"/>
          <p14:tracePt t="190840" x="1606550" y="3994150"/>
          <p14:tracePt t="190944" x="1606550" y="4000500"/>
          <p14:tracePt t="191028" x="1606550" y="4006850"/>
          <p14:tracePt t="191084" x="1600200" y="4000500"/>
          <p14:tracePt t="191098" x="1600200" y="3994150"/>
          <p14:tracePt t="191106" x="1600200" y="3987800"/>
          <p14:tracePt t="191119" x="1593850" y="3975100"/>
          <p14:tracePt t="191126" x="1587500" y="3968750"/>
          <p14:tracePt t="191139" x="1574800" y="3949700"/>
          <p14:tracePt t="191155" x="1536700" y="3917950"/>
          <p14:tracePt t="191172" x="1524000" y="3892550"/>
          <p14:tracePt t="191189" x="1504950" y="3873500"/>
          <p14:tracePt t="191205" x="1435100" y="3829050"/>
          <p14:tracePt t="191222" x="1422400" y="3816350"/>
          <p14:tracePt t="191239" x="1390650" y="3803650"/>
          <p14:tracePt t="191255" x="1371600" y="3803650"/>
          <p14:tracePt t="191271" x="1352550" y="3797300"/>
          <p14:tracePt t="191288" x="1333500" y="3797300"/>
          <p14:tracePt t="191305" x="1320800" y="3797300"/>
          <p14:tracePt t="191322" x="1314450" y="3797300"/>
          <p14:tracePt t="191338" x="1308100" y="3803650"/>
          <p14:tracePt t="191355" x="1301750" y="3803650"/>
          <p14:tracePt t="191372" x="1295400" y="3803650"/>
          <p14:tracePt t="191388" x="1289050" y="3810000"/>
          <p14:tracePt t="191408" x="1282700" y="3810000"/>
          <p14:tracePt t="191456" x="1282700" y="3816350"/>
          <p14:tracePt t="191477" x="1276350" y="3816350"/>
          <p14:tracePt t="191484" x="1270000" y="3816350"/>
          <p14:tracePt t="191506" x="1263650" y="3822700"/>
          <p14:tracePt t="191547" x="1263650" y="3829050"/>
          <p14:tracePt t="191569" x="1263650" y="3835400"/>
          <p14:tracePt t="191576" x="1263650" y="3841750"/>
          <p14:tracePt t="191618" x="1263650" y="3848100"/>
          <p14:tracePt t="191624" x="1263650" y="3854450"/>
          <p14:tracePt t="191660" x="1263650" y="3860800"/>
          <p14:tracePt t="191667" x="1270000" y="3860800"/>
          <p14:tracePt t="191765" x="1263650" y="3860800"/>
          <p14:tracePt t="191800" x="1257300" y="3860800"/>
          <p14:tracePt t="191920" x="1263650" y="3860800"/>
          <p14:tracePt t="191948" x="1270000" y="3860800"/>
          <p14:tracePt t="191969" x="1276350" y="3860800"/>
          <p14:tracePt t="191990" x="1282700" y="3867150"/>
          <p14:tracePt t="192011" x="1289050" y="3867150"/>
          <p14:tracePt t="192018" x="1295400" y="3867150"/>
          <p14:tracePt t="192038" x="1308100" y="3867150"/>
          <p14:tracePt t="192060" x="1320800" y="3867150"/>
          <p14:tracePt t="192066" x="1327150" y="3867150"/>
          <p14:tracePt t="192081" x="1346200" y="3873500"/>
          <p14:tracePt t="192088" x="1352550" y="3873500"/>
          <p14:tracePt t="192105" x="1377950" y="3873500"/>
          <p14:tracePt t="192119" x="1422400" y="3879850"/>
          <p14:tracePt t="192135" x="1454150" y="3879850"/>
          <p14:tracePt t="192152" x="1504950" y="3898900"/>
          <p14:tracePt t="192168" x="1524000" y="3898900"/>
          <p14:tracePt t="192185" x="1555750" y="3898900"/>
          <p14:tracePt t="192202" x="1581150" y="3898900"/>
          <p14:tracePt t="192218" x="1593850" y="3898900"/>
          <p14:tracePt t="192235" x="1606550" y="3898900"/>
          <p14:tracePt t="192251" x="1612900" y="3898900"/>
          <p14:tracePt t="192341" x="1619250" y="3898900"/>
          <p14:tracePt t="192362" x="1625600" y="3898900"/>
          <p14:tracePt t="192384" x="1631950" y="3898900"/>
          <p14:tracePt t="192390" x="1638300" y="3898900"/>
          <p14:tracePt t="192401" x="1644650" y="3898900"/>
          <p14:tracePt t="192421" x="1651000" y="3898900"/>
          <p14:tracePt t="192461" x="1657350" y="3898900"/>
          <p14:tracePt t="192468" x="1663700" y="3898900"/>
          <p14:tracePt t="192489" x="1676400" y="3898900"/>
          <p14:tracePt t="192510" x="1682750" y="3898900"/>
          <p14:tracePt t="192524" x="1689100" y="3898900"/>
          <p14:tracePt t="192552" x="1695450" y="3898900"/>
          <p14:tracePt t="192580" x="1701800" y="3898900"/>
          <p14:tracePt t="192602" x="1708150" y="3898900"/>
          <p14:tracePt t="192608" x="1714500" y="3898900"/>
          <p14:tracePt t="192629" x="1720850" y="3898900"/>
          <p14:tracePt t="192671" x="1733550" y="3892550"/>
          <p14:tracePt t="192700" x="1739900" y="3892550"/>
          <p14:tracePt t="192749" x="1746250" y="3892550"/>
          <p14:tracePt t="192769" x="1746250" y="3886200"/>
          <p14:tracePt t="192805" x="1752600" y="3886200"/>
          <p14:tracePt t="192811" x="1758950" y="3886200"/>
          <p14:tracePt t="192839" x="1765300" y="3879850"/>
          <p14:tracePt t="192861" x="1765300" y="3873500"/>
          <p14:tracePt t="192931" x="1771650" y="3873500"/>
          <p14:tracePt t="193023" x="1771650" y="3879850"/>
          <p14:tracePt t="193093" x="1771650" y="3886200"/>
          <p14:tracePt t="193184" x="1778000" y="3886200"/>
          <p14:tracePt t="193226" x="1784350" y="3892550"/>
          <p14:tracePt t="193233" x="1790700" y="3892550"/>
          <p14:tracePt t="193261" x="1797050" y="3892550"/>
          <p14:tracePt t="193276" x="1803400" y="3892550"/>
          <p14:tracePt t="193284" x="1809750" y="3892550"/>
          <p14:tracePt t="193298" x="1809750" y="3898900"/>
          <p14:tracePt t="193314" x="1816100" y="3898900"/>
          <p14:tracePt t="193332" x="1835150" y="3898900"/>
          <p14:tracePt t="193348" x="1847850" y="3898900"/>
          <p14:tracePt t="193364" x="1866900" y="3898900"/>
          <p14:tracePt t="193382" x="1987550" y="3892550"/>
          <p14:tracePt t="193397" x="2032000" y="3873500"/>
          <p14:tracePt t="193414" x="2095500" y="3860800"/>
          <p14:tracePt t="193431" x="2286000" y="3816350"/>
          <p14:tracePt t="193447" x="2343150" y="3797300"/>
          <p14:tracePt t="193466" x="2463800" y="3771900"/>
          <p14:tracePt t="193481" x="2501900" y="3765550"/>
          <p14:tracePt t="193497" x="2571750" y="3746500"/>
          <p14:tracePt t="193515" x="2616200" y="3740150"/>
          <p14:tracePt t="193531" x="2628900" y="3740150"/>
          <p14:tracePt t="193547" x="2635250" y="3733800"/>
          <p14:tracePt t="193564" x="2647950" y="3733800"/>
          <p14:tracePt t="193641" x="2654300" y="3733800"/>
          <p14:tracePt t="193662" x="2660650" y="3740150"/>
          <p14:tracePt t="193704" x="2673350" y="3746500"/>
          <p14:tracePt t="193711" x="2673350" y="3752850"/>
          <p14:tracePt t="193732" x="2679700" y="3752850"/>
          <p14:tracePt t="193748" x="2686050" y="3752850"/>
          <p14:tracePt t="193753" x="2692400" y="3759200"/>
          <p14:tracePt t="193767" x="2698750" y="3759200"/>
          <p14:tracePt t="193780" x="2705100" y="3771900"/>
          <p14:tracePt t="193797" x="2743200" y="3784600"/>
          <p14:tracePt t="193814" x="2768600" y="3810000"/>
          <p14:tracePt t="193830" x="2844800" y="3841750"/>
          <p14:tracePt t="193846" x="2927350" y="3886200"/>
          <p14:tracePt t="193863" x="2984500" y="3905250"/>
          <p14:tracePt t="193880" x="3060700" y="3937000"/>
          <p14:tracePt t="193896" x="3124200" y="3968750"/>
          <p14:tracePt t="193913" x="3143250" y="3975100"/>
          <p14:tracePt t="193929" x="3187700" y="3987800"/>
          <p14:tracePt t="193945" x="3206750" y="3994150"/>
          <p14:tracePt t="193979" x="3225800" y="4000500"/>
          <p14:tracePt t="194447" x="3270250" y="3994150"/>
          <p14:tracePt t="194454" x="3327400" y="3987800"/>
          <p14:tracePt t="194468" x="3390900" y="3975100"/>
          <p14:tracePt t="194477" x="3454400" y="3968750"/>
          <p14:tracePt t="194493" x="3524250" y="3956050"/>
          <p14:tracePt t="194511" x="3676650" y="3937000"/>
          <p14:tracePt t="194527" x="3797300" y="3924300"/>
          <p14:tracePt t="194544" x="3822700" y="3911600"/>
          <p14:tracePt t="194560" x="3867150" y="3905250"/>
          <p14:tracePt t="194577" x="3873500" y="3905250"/>
          <p14:tracePt t="194594" x="3879850" y="3905250"/>
          <p14:tracePt t="194630" x="3867150" y="3905250"/>
          <p14:tracePt t="194637" x="3848100" y="3905250"/>
          <p14:tracePt t="194651" x="3829050" y="3905250"/>
          <p14:tracePt t="194660" x="3790950" y="3905250"/>
          <p14:tracePt t="194676" x="3746500" y="3905250"/>
          <p14:tracePt t="194693" x="3644900" y="3898900"/>
          <p14:tracePt t="194710" x="3517900" y="3898900"/>
          <p14:tracePt t="194726" x="3454400" y="3898900"/>
          <p14:tracePt t="194743" x="3359150" y="3898900"/>
          <p14:tracePt t="194760" x="3282950" y="3943350"/>
          <p14:tracePt t="194777" x="3257550" y="3975100"/>
          <p14:tracePt t="194792" x="3213100" y="4121150"/>
          <p14:tracePt t="194809" x="3187700" y="4362450"/>
          <p14:tracePt t="194826" x="3194050" y="4641850"/>
          <p14:tracePt t="194842" x="3206750" y="4800600"/>
          <p14:tracePt t="194859" x="3219450" y="4965700"/>
          <p14:tracePt t="194876" x="3289300" y="5302250"/>
          <p14:tracePt t="194892" x="3321050" y="5365750"/>
          <p14:tracePt t="194910" x="3340100" y="5422900"/>
          <p14:tracePt t="194926" x="3390900" y="5499100"/>
          <p14:tracePt t="194942" x="3409950" y="5549900"/>
          <p14:tracePt t="194960" x="3454400" y="5588000"/>
          <p14:tracePt t="194975" x="3460750" y="5600700"/>
          <p14:tracePt t="194992" x="3467100" y="5619750"/>
          <p14:tracePt t="195051" x="3467100" y="5613400"/>
          <p14:tracePt t="195060" x="3467100" y="5607050"/>
          <p14:tracePt t="195072" x="3467100" y="5588000"/>
          <p14:tracePt t="195080" x="3460750" y="5568950"/>
          <p14:tracePt t="195091" x="3448050" y="5549900"/>
          <p14:tracePt t="195108" x="3422650" y="5486400"/>
          <p14:tracePt t="195125" x="3416300" y="5461000"/>
          <p14:tracePt t="195142" x="3403600" y="5384800"/>
          <p14:tracePt t="195158" x="3371850" y="5302250"/>
          <p14:tracePt t="195175" x="3365500" y="5264150"/>
          <p14:tracePt t="195192" x="3352800" y="5187950"/>
          <p14:tracePt t="195208" x="3352800" y="5162550"/>
          <p14:tracePt t="195225" x="3340100" y="5080000"/>
          <p14:tracePt t="195241" x="3340100" y="4991100"/>
          <p14:tracePt t="195258" x="3340100" y="4940300"/>
          <p14:tracePt t="195274" x="3340100" y="4851400"/>
          <p14:tracePt t="195291" x="3333750" y="4756150"/>
          <p14:tracePt t="195308" x="3333750" y="4705350"/>
          <p14:tracePt t="195324" x="3333750" y="4610100"/>
          <p14:tracePt t="195340" x="3340100" y="4559300"/>
          <p14:tracePt t="195375" x="3352800" y="4552950"/>
          <p14:tracePt t="195390" x="3365500" y="4552950"/>
          <p14:tracePt t="195407" x="3371850" y="4565650"/>
          <p14:tracePt t="195424" x="3409950" y="4629150"/>
          <p14:tracePt t="195441" x="3448050" y="4749800"/>
          <p14:tracePt t="195457" x="3454400" y="4845050"/>
          <p14:tracePt t="195474" x="3479800" y="5086350"/>
          <p14:tracePt t="195490" x="3473450" y="5213350"/>
          <p14:tracePt t="195508" x="3435350" y="5530850"/>
          <p14:tracePt t="195523" x="3422650" y="5594350"/>
          <p14:tracePt t="195540" x="3403600" y="5651500"/>
          <p14:tracePt t="195557" x="3397250" y="5695950"/>
          <p14:tracePt t="195573" x="3390900" y="5708650"/>
          <p14:tracePt t="195619" x="3403600" y="57086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5400" dirty="0">
                <a:solidFill>
                  <a:schemeClr val="accent2"/>
                </a:solidFill>
                <a:ea typeface="新細明體" pitchFamily="18" charset="-120"/>
              </a:rPr>
              <a:t>awk</a:t>
            </a:r>
            <a:endParaRPr lang="en-US" altLang="zh-TW" dirty="0">
              <a:solidFill>
                <a:schemeClr val="accent2"/>
              </a:solidFill>
              <a:ea typeface="新細明體" pitchFamily="18" charset="-12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960437"/>
            <a:ext cx="8763000" cy="4525963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zh-TW" sz="3000" dirty="0" smtClean="0">
                <a:ea typeface="新細明體" pitchFamily="18" charset="-120"/>
              </a:rPr>
              <a:t>Awk is </a:t>
            </a:r>
            <a:r>
              <a:rPr lang="en-US" altLang="zh-TW" sz="3000" dirty="0">
                <a:ea typeface="新細明體" pitchFamily="18" charset="-120"/>
              </a:rPr>
              <a:t>programming language for </a:t>
            </a:r>
            <a:r>
              <a:rPr lang="en-US" altLang="zh-TW" sz="3000" dirty="0" smtClean="0">
                <a:ea typeface="新細明體" pitchFamily="18" charset="-120"/>
              </a:rPr>
              <a:t>text and data </a:t>
            </a:r>
            <a:r>
              <a:rPr lang="en-US" altLang="zh-TW" sz="3000" dirty="0">
                <a:ea typeface="新細明體" pitchFamily="18" charset="-120"/>
              </a:rPr>
              <a:t>manipulation tasks with </a:t>
            </a:r>
            <a:r>
              <a:rPr lang="en-US" altLang="zh-TW" sz="3000" dirty="0" smtClean="0">
                <a:ea typeface="新細明體" pitchFamily="18" charset="-120"/>
              </a:rPr>
              <a:t>only a </a:t>
            </a:r>
            <a:r>
              <a:rPr lang="en-US" altLang="zh-TW" sz="3000" dirty="0">
                <a:ea typeface="新細明體" pitchFamily="18" charset="-120"/>
              </a:rPr>
              <a:t>few lines of </a:t>
            </a:r>
            <a:r>
              <a:rPr lang="en-US" altLang="zh-TW" sz="3000" dirty="0" smtClean="0">
                <a:ea typeface="新細明體" pitchFamily="18" charset="-120"/>
              </a:rPr>
              <a:t>code.</a:t>
            </a:r>
          </a:p>
          <a:p>
            <a:pPr lvl="1">
              <a:spcBef>
                <a:spcPts val="1200"/>
              </a:spcBef>
            </a:pPr>
            <a:r>
              <a:rPr lang="en-US" altLang="zh-TW" dirty="0">
                <a:ea typeface="新細明體" pitchFamily="18" charset="-120"/>
              </a:rPr>
              <a:t>I</a:t>
            </a:r>
            <a:r>
              <a:rPr lang="en-US" altLang="zh-TW" sz="2800" dirty="0" smtClean="0">
                <a:ea typeface="新細明體" pitchFamily="18" charset="-120"/>
              </a:rPr>
              <a:t>t has some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sz="2800" dirty="0" smtClean="0">
                <a:ea typeface="新細明體" pitchFamily="18" charset="-120"/>
              </a:rPr>
              <a:t>overlapping capabilities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sz="2800" dirty="0" smtClean="0">
                <a:ea typeface="新細明體" pitchFamily="18" charset="-120"/>
              </a:rPr>
              <a:t>with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sz="2800" dirty="0" smtClean="0">
                <a:ea typeface="新細明體" pitchFamily="18" charset="-120"/>
              </a:rPr>
              <a:t>se</a:t>
            </a:r>
            <a:r>
              <a:rPr lang="en-US" altLang="zh-TW" sz="2800" spc="-100" dirty="0" smtClean="0">
                <a:ea typeface="新細明體" pitchFamily="18" charset="-120"/>
              </a:rPr>
              <a:t>d</a:t>
            </a:r>
            <a:r>
              <a:rPr lang="en-US" altLang="zh-TW" sz="2800" dirty="0" smtClean="0">
                <a:ea typeface="新細明體" pitchFamily="18" charset="-120"/>
              </a:rPr>
              <a:t>,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sz="2800" dirty="0" smtClean="0">
                <a:ea typeface="新細明體" pitchFamily="18" charset="-120"/>
              </a:rPr>
              <a:t>but:</a:t>
            </a:r>
          </a:p>
          <a:p>
            <a:pPr marL="1084263" lvl="1" indent="-339725">
              <a:spcBef>
                <a:spcPts val="1200"/>
              </a:spcBef>
            </a:pPr>
            <a:r>
              <a:rPr lang="en-US" altLang="zh-TW" dirty="0" smtClean="0">
                <a:ea typeface="新細明體" pitchFamily="18" charset="-120"/>
              </a:rPr>
              <a:t>Instead of </a:t>
            </a:r>
            <a:r>
              <a:rPr lang="en-US" altLang="zh-TW" dirty="0" err="1" smtClean="0">
                <a:ea typeface="新細明體" pitchFamily="18" charset="-120"/>
              </a:rPr>
              <a:t>sed's</a:t>
            </a:r>
            <a:r>
              <a:rPr lang="en-US" altLang="zh-TW" dirty="0" smtClean="0">
                <a:ea typeface="新細明體" pitchFamily="18" charset="-120"/>
              </a:rPr>
              <a:t> single letter commands, Awk commands look like C.</a:t>
            </a:r>
          </a:p>
          <a:p>
            <a:pPr marL="1084263" lvl="1" indent="-339725">
              <a:spcBef>
                <a:spcPts val="1200"/>
              </a:spcBef>
            </a:pPr>
            <a:r>
              <a:rPr lang="en-US" altLang="zh-TW" dirty="0" smtClean="0">
                <a:ea typeface="新細明體" pitchFamily="18" charset="-120"/>
              </a:rPr>
              <a:t>Instead of machine-language-like control flow, Awk uses C-like control flow (</a:t>
            </a:r>
            <a:r>
              <a:rPr lang="en-US" altLang="zh-TW" dirty="0" err="1" smtClean="0">
                <a:ea typeface="新細明體" pitchFamily="18" charset="-120"/>
              </a:rPr>
              <a:t>ie</a:t>
            </a:r>
            <a:r>
              <a:rPr lang="en-US" altLang="zh-TW" dirty="0">
                <a:ea typeface="新細明體" pitchFamily="18" charset="-120"/>
              </a:rPr>
              <a:t>:</a:t>
            </a:r>
            <a:r>
              <a:rPr lang="en-US" altLang="zh-TW" dirty="0" smtClean="0">
                <a:ea typeface="新細明體" pitchFamily="18" charset="-120"/>
              </a:rPr>
              <a:t> for, while).</a:t>
            </a:r>
          </a:p>
          <a:p>
            <a:pPr marL="1084263" lvl="1" indent="-339725">
              <a:spcBef>
                <a:spcPts val="1200"/>
              </a:spcBef>
            </a:pPr>
            <a:r>
              <a:rPr lang="en-US" altLang="zh-TW" dirty="0" smtClean="0">
                <a:ea typeface="新細明體" pitchFamily="18" charset="-120"/>
              </a:rPr>
              <a:t>Instead of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dirty="0" smtClean="0">
                <a:ea typeface="新細明體" pitchFamily="18" charset="-120"/>
              </a:rPr>
              <a:t>only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dirty="0" smtClean="0">
                <a:ea typeface="新細明體" pitchFamily="18" charset="-120"/>
              </a:rPr>
              <a:t>text,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dirty="0" smtClean="0">
                <a:ea typeface="新細明體" pitchFamily="18" charset="-120"/>
              </a:rPr>
              <a:t>Awk understands</a:t>
            </a:r>
            <a:r>
              <a:rPr lang="en-US" altLang="zh-TW" sz="2400" dirty="0" smtClean="0">
                <a:ea typeface="新細明體" pitchFamily="18" charset="-120"/>
              </a:rPr>
              <a:t> </a:t>
            </a:r>
            <a:r>
              <a:rPr lang="en-US" altLang="zh-TW" dirty="0" smtClean="0">
                <a:ea typeface="新細明體" pitchFamily="18" charset="-120"/>
              </a:rPr>
              <a:t>numbers</a:t>
            </a:r>
            <a:r>
              <a:rPr lang="en-US" altLang="zh-TW" dirty="0" smtClean="0">
                <a:ea typeface="新細明體" pitchFamily="18" charset="-120"/>
              </a:rPr>
              <a:t>.</a:t>
            </a:r>
          </a:p>
          <a:p>
            <a:pPr marL="1084263" lvl="1" indent="-339725">
              <a:spcBef>
                <a:spcPts val="1200"/>
              </a:spcBef>
            </a:pPr>
            <a:r>
              <a:rPr lang="en-US" altLang="zh-TW" dirty="0" smtClean="0">
                <a:ea typeface="新細明體" pitchFamily="18" charset="-120"/>
              </a:rPr>
              <a:t>Instead of a hold space, Awk allows variables.</a:t>
            </a:r>
            <a:endParaRPr lang="en-US" altLang="zh-TW" dirty="0" smtClean="0">
              <a:ea typeface="新細明體" pitchFamily="18" charset="-120"/>
            </a:endParaRPr>
          </a:p>
          <a:p>
            <a:pPr lvl="1">
              <a:spcBef>
                <a:spcPts val="1200"/>
              </a:spcBef>
            </a:pPr>
            <a:r>
              <a:rPr lang="en-US" altLang="zh-TW" dirty="0" smtClean="0">
                <a:ea typeface="新細明體" pitchFamily="18" charset="-120"/>
              </a:rPr>
              <a:t>So: much more powerful, but more keystrokes.</a:t>
            </a:r>
            <a:endParaRPr lang="en-US" altLang="zh-TW" sz="2800" dirty="0"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16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845"/>
    </mc:Choice>
    <mc:Fallback>
      <p:transition spd="slow" advTm="108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17" x="4267200" y="3702050"/>
          <p14:tracePt t="724" x="4197350" y="3670300"/>
          <p14:tracePt t="734" x="4140200" y="3632200"/>
          <p14:tracePt t="751" x="4057650" y="3600450"/>
          <p14:tracePt t="768" x="3886200" y="3543300"/>
          <p14:tracePt t="784" x="3676650" y="3479800"/>
          <p14:tracePt t="802" x="3492500" y="3397250"/>
          <p14:tracePt t="818" x="3390900" y="3365500"/>
          <p14:tracePt t="834" x="3168650" y="3270250"/>
          <p14:tracePt t="851" x="2971800" y="3206750"/>
          <p14:tracePt t="867" x="2876550" y="3168650"/>
          <p14:tracePt t="884" x="2781300" y="3111500"/>
          <p14:tracePt t="901" x="2514600" y="3003550"/>
          <p14:tracePt t="917" x="2425700" y="2971800"/>
          <p14:tracePt t="934" x="2317750" y="2940050"/>
          <p14:tracePt t="950" x="2171700" y="2870200"/>
          <p14:tracePt t="967" x="2038350" y="2813050"/>
          <p14:tracePt t="985" x="1917700" y="2781300"/>
          <p14:tracePt t="1001" x="1847850" y="2762250"/>
          <p14:tracePt t="1017" x="1727200" y="2724150"/>
          <p14:tracePt t="1034" x="1606550" y="2692400"/>
          <p14:tracePt t="1050" x="1549400" y="2673350"/>
          <p14:tracePt t="1067" x="1428750" y="2616200"/>
          <p14:tracePt t="1083" x="1295400" y="2527300"/>
          <p14:tracePt t="1099" x="1225550" y="2476500"/>
          <p14:tracePt t="1117" x="1073150" y="2343150"/>
          <p14:tracePt t="1133" x="920750" y="2209800"/>
          <p14:tracePt t="1150" x="850900" y="2146300"/>
          <p14:tracePt t="1166" x="755650" y="2044700"/>
          <p14:tracePt t="1183" x="666750" y="1924050"/>
          <p14:tracePt t="1200" x="628650" y="1879600"/>
          <p14:tracePt t="1216" x="552450" y="1778000"/>
          <p14:tracePt t="1233" x="527050" y="1733550"/>
          <p14:tracePt t="1250" x="463550" y="1657350"/>
          <p14:tracePt t="1266" x="450850" y="1644650"/>
          <p14:tracePt t="1282" x="438150" y="1638300"/>
          <p14:tracePt t="1300" x="425450" y="1625600"/>
          <p14:tracePt t="1316" x="425450" y="1619250"/>
          <p14:tracePt t="1332" x="425450" y="1612900"/>
          <p14:tracePt t="1433" x="425450" y="1606550"/>
          <p14:tracePt t="1475" x="419100" y="1606550"/>
          <p14:tracePt t="1496" x="406400" y="1600200"/>
          <p14:tracePt t="1502" x="393700" y="1593850"/>
          <p14:tracePt t="1518" x="387350" y="1587500"/>
          <p14:tracePt t="1532" x="368300" y="1574800"/>
          <p14:tracePt t="1548" x="361950" y="1568450"/>
          <p14:tracePt t="1566" x="355600" y="1562100"/>
          <p14:tracePt t="1581" x="349250" y="1555750"/>
          <p14:tracePt t="1598" x="342900" y="1555750"/>
          <p14:tracePt t="1636" x="336550" y="1555750"/>
          <p14:tracePt t="1692" x="330200" y="1555750"/>
          <p14:tracePt t="1713" x="323850" y="1555750"/>
          <p14:tracePt t="1741" x="317500" y="1555750"/>
          <p14:tracePt t="1756" x="311150" y="1555750"/>
          <p14:tracePt t="1762" x="304800" y="1562100"/>
          <p14:tracePt t="1777" x="298450" y="1568450"/>
          <p14:tracePt t="1784" x="292100" y="1574800"/>
          <p14:tracePt t="1800" x="279400" y="1587500"/>
          <p14:tracePt t="1814" x="254000" y="1612900"/>
          <p14:tracePt t="1831" x="234950" y="1619250"/>
          <p14:tracePt t="1847" x="203200" y="1663700"/>
          <p14:tracePt t="1864" x="190500" y="1676400"/>
          <p14:tracePt t="1881" x="158750" y="1714500"/>
          <p14:tracePt t="1897" x="152400" y="1720850"/>
          <p14:tracePt t="1914" x="139700" y="1727200"/>
          <p14:tracePt t="1931" x="139700" y="1733550"/>
          <p14:tracePt t="20584" x="139700" y="1739900"/>
          <p14:tracePt t="20590" x="165100" y="1752600"/>
          <p14:tracePt t="20599" x="184150" y="1771650"/>
          <p14:tracePt t="20616" x="247650" y="1828800"/>
          <p14:tracePt t="20633" x="361950" y="1924050"/>
          <p14:tracePt t="20649" x="469900" y="2006600"/>
          <p14:tracePt t="20666" x="584200" y="2095500"/>
          <p14:tracePt t="20682" x="768350" y="2222500"/>
          <p14:tracePt t="20699" x="869950" y="2305050"/>
          <p14:tracePt t="20716" x="984250" y="2381250"/>
          <p14:tracePt t="20732" x="1123950" y="2489200"/>
          <p14:tracePt t="20749" x="1238250" y="2565400"/>
          <p14:tracePt t="20766" x="1403350" y="2692400"/>
          <p14:tracePt t="20782" x="1511300" y="2749550"/>
          <p14:tracePt t="20799" x="1593850" y="2819400"/>
          <p14:tracePt t="20815" x="1676400" y="2882900"/>
          <p14:tracePt t="20832" x="1739900" y="2914650"/>
          <p14:tracePt t="20848" x="1803400" y="2952750"/>
          <p14:tracePt t="20865" x="1873250" y="2978150"/>
          <p14:tracePt t="20882" x="1911350" y="2990850"/>
          <p14:tracePt t="20899" x="1993900" y="2997200"/>
          <p14:tracePt t="20915" x="2038350" y="3003550"/>
          <p14:tracePt t="20931" x="2089150" y="3003550"/>
          <p14:tracePt t="20949" x="2139950" y="3009900"/>
          <p14:tracePt t="20965" x="2190750" y="3009900"/>
          <p14:tracePt t="20981" x="2247900" y="3009900"/>
          <p14:tracePt t="20998" x="2336800" y="3016250"/>
          <p14:tracePt t="21014" x="2393950" y="3022600"/>
          <p14:tracePt t="21031" x="2444750" y="3041650"/>
          <p14:tracePt t="21048" x="2540000" y="3054350"/>
          <p14:tracePt t="21065" x="2597150" y="3060700"/>
          <p14:tracePt t="21082" x="2679700" y="3092450"/>
          <p14:tracePt t="21097" x="2736850" y="3111500"/>
          <p14:tracePt t="21114" x="2806700" y="3117850"/>
          <p14:tracePt t="21131" x="2889250" y="3136900"/>
          <p14:tracePt t="21147" x="2946400" y="3149600"/>
          <p14:tracePt t="21164" x="2984500" y="3162300"/>
          <p14:tracePt t="21180" x="3048000" y="3181350"/>
          <p14:tracePt t="21197" x="3092450" y="3187700"/>
          <p14:tracePt t="21214" x="3117850" y="3194050"/>
          <p14:tracePt t="21230" x="3168650" y="3194050"/>
          <p14:tracePt t="21246" x="3200400" y="3194050"/>
          <p14:tracePt t="21264" x="3257550" y="3206750"/>
          <p14:tracePt t="21280" x="3289300" y="3206750"/>
          <p14:tracePt t="21297" x="3321050" y="3206750"/>
          <p14:tracePt t="21314" x="3371850" y="3206750"/>
          <p14:tracePt t="21330" x="3403600" y="3206750"/>
          <p14:tracePt t="21347" x="3435350" y="3194050"/>
          <p14:tracePt t="21363" x="3486150" y="3187700"/>
          <p14:tracePt t="21380" x="3517900" y="3181350"/>
          <p14:tracePt t="21398" x="3549650" y="3175000"/>
          <p14:tracePt t="21412" x="3575050" y="3162300"/>
          <p14:tracePt t="21430" x="3613150" y="3149600"/>
          <p14:tracePt t="21447" x="3676650" y="3130550"/>
          <p14:tracePt t="21462" x="3695700" y="3117850"/>
          <p14:tracePt t="21479" x="3765550" y="3105150"/>
          <p14:tracePt t="21497" x="3835400" y="3092450"/>
          <p14:tracePt t="21513" x="3873500" y="3086100"/>
          <p14:tracePt t="21529" x="3924300" y="3086100"/>
          <p14:tracePt t="21546" x="4076700" y="3079750"/>
          <p14:tracePt t="21562" x="4127500" y="3079750"/>
          <p14:tracePt t="21580" x="4178300" y="3092450"/>
          <p14:tracePt t="21596" x="4273550" y="3098800"/>
          <p14:tracePt t="21613" x="4362450" y="3105150"/>
          <p14:tracePt t="21629" x="4445000" y="3117850"/>
          <p14:tracePt t="21645" x="4476750" y="3124200"/>
          <p14:tracePt t="21662" x="4514850" y="3130550"/>
          <p14:tracePt t="21679" x="4565650" y="3136900"/>
          <p14:tracePt t="21695" x="4584700" y="3143250"/>
          <p14:tracePt t="21713" x="4629150" y="3155950"/>
          <p14:tracePt t="21728" x="4679950" y="3168650"/>
          <p14:tracePt t="21745" x="4699000" y="3168650"/>
          <p14:tracePt t="21762" x="4749800" y="3187700"/>
          <p14:tracePt t="21778" x="4787900" y="3194050"/>
          <p14:tracePt t="21795" x="4813300" y="3194050"/>
          <p14:tracePt t="21812" x="4845050" y="3194050"/>
          <p14:tracePt t="21828" x="4876800" y="3194050"/>
          <p14:tracePt t="21845" x="4889500" y="3194050"/>
          <p14:tracePt t="21862" x="4914900" y="3187700"/>
          <p14:tracePt t="21878" x="4927600" y="3181350"/>
          <p14:tracePt t="21895" x="4965700" y="3175000"/>
          <p14:tracePt t="21911" x="5016500" y="3162300"/>
          <p14:tracePt t="21928" x="5048250" y="3162300"/>
          <p14:tracePt t="21945" x="5086350" y="3162300"/>
          <p14:tracePt t="21961" x="5162550" y="3162300"/>
          <p14:tracePt t="21978" x="5251450" y="3162300"/>
          <p14:tracePt t="21995" x="5334000" y="3162300"/>
          <p14:tracePt t="22011" x="5384800" y="3168650"/>
          <p14:tracePt t="22028" x="5480050" y="3175000"/>
          <p14:tracePt t="22045" x="5537200" y="3194050"/>
          <p14:tracePt t="22061" x="5588000" y="3200400"/>
          <p14:tracePt t="22078" x="5626100" y="3206750"/>
          <p14:tracePt t="22094" x="5651500" y="3213100"/>
          <p14:tracePt t="22111" x="5695950" y="3213100"/>
          <p14:tracePt t="22128" x="5740400" y="3219450"/>
          <p14:tracePt t="22144" x="5765800" y="3219450"/>
          <p14:tracePt t="22161" x="5791200" y="3225800"/>
          <p14:tracePt t="22177" x="5867400" y="3238500"/>
          <p14:tracePt t="22194" x="5899150" y="3251200"/>
          <p14:tracePt t="22211" x="5943600" y="3257550"/>
          <p14:tracePt t="22226" x="5975350" y="3257550"/>
          <p14:tracePt t="22243" x="6032500" y="3263900"/>
          <p14:tracePt t="22261" x="6115050" y="3270250"/>
          <p14:tracePt t="22277" x="6140450" y="3276600"/>
          <p14:tracePt t="22293" x="6210300" y="3276600"/>
          <p14:tracePt t="22311" x="6280150" y="3289300"/>
          <p14:tracePt t="22326" x="6305550" y="3289300"/>
          <p14:tracePt t="22330" x="6337300" y="3289300"/>
          <p14:tracePt t="22343" x="6362700" y="3289300"/>
          <p14:tracePt t="22360" x="6407150" y="3282950"/>
          <p14:tracePt t="22376" x="6426200" y="3282950"/>
          <p14:tracePt t="22393" x="6451600" y="3282950"/>
          <p14:tracePt t="22410" x="6470650" y="3276600"/>
          <p14:tracePt t="22426" x="6477000" y="3276600"/>
          <p14:tracePt t="22499" x="6477000" y="3282950"/>
          <p14:tracePt t="22506" x="6477000" y="3289300"/>
          <p14:tracePt t="23059" x="6502400" y="3282950"/>
          <p14:tracePt t="23066" x="6572250" y="3251200"/>
          <p14:tracePt t="23080" x="6648450" y="3232150"/>
          <p14:tracePt t="23090" x="6731000" y="3213100"/>
          <p14:tracePt t="23108" x="6819900" y="3181350"/>
          <p14:tracePt t="23123" x="6965950" y="3162300"/>
          <p14:tracePt t="23141" x="7092950" y="3155950"/>
          <p14:tracePt t="23158" x="7226300" y="3136900"/>
          <p14:tracePt t="23174" x="7264400" y="3136900"/>
          <p14:tracePt t="23190" x="7334250" y="3136900"/>
          <p14:tracePt t="23207" x="7353300" y="3136900"/>
          <p14:tracePt t="23224" x="7359650" y="3136900"/>
          <p14:tracePt t="23277" x="7359650" y="3143250"/>
          <p14:tracePt t="23326" x="7366000" y="3143250"/>
          <p14:tracePt t="23361" x="7372350" y="3143250"/>
          <p14:tracePt t="23367" x="7385050" y="3143250"/>
          <p14:tracePt t="23376" x="7391400" y="3143250"/>
          <p14:tracePt t="23390" x="7410450" y="3143250"/>
          <p14:tracePt t="23406" x="7429500" y="3143250"/>
          <p14:tracePt t="23423" x="7461250" y="3143250"/>
          <p14:tracePt t="23439" x="7493000" y="3143250"/>
          <p14:tracePt t="23456" x="7512050" y="3143250"/>
          <p14:tracePt t="23473" x="7556500" y="3149600"/>
          <p14:tracePt t="23489" x="7581900" y="3149600"/>
          <p14:tracePt t="23506" x="7594600" y="3149600"/>
          <p14:tracePt t="23522" x="7594600" y="3155950"/>
          <p14:tracePt t="23571" x="7588250" y="3155950"/>
          <p14:tracePt t="23578" x="7575550" y="3155950"/>
          <p14:tracePt t="23589" x="7556500" y="3155950"/>
          <p14:tracePt t="23605" x="7524750" y="3155950"/>
          <p14:tracePt t="23622" x="7391400" y="3168650"/>
          <p14:tracePt t="23639" x="7289800" y="3175000"/>
          <p14:tracePt t="23656" x="6985000" y="3200400"/>
          <p14:tracePt t="23672" x="6559550" y="3225800"/>
          <p14:tracePt t="23689" x="6311900" y="3270250"/>
          <p14:tracePt t="23705" x="5842000" y="3327400"/>
          <p14:tracePt t="23722" x="5416550" y="3409950"/>
          <p14:tracePt t="23739" x="5238750" y="3448050"/>
          <p14:tracePt t="23755" x="4953000" y="3517900"/>
          <p14:tracePt t="23771" x="4724400" y="3581400"/>
          <p14:tracePt t="23789" x="4540250" y="3613150"/>
          <p14:tracePt t="23805" x="4451350" y="3625850"/>
          <p14:tracePt t="23821" x="4330700" y="3651250"/>
          <p14:tracePt t="23838" x="4222750" y="3676650"/>
          <p14:tracePt t="23855" x="4171950" y="3689350"/>
          <p14:tracePt t="23873" x="4051300" y="3714750"/>
          <p14:tracePt t="23887" x="3917950" y="3733800"/>
          <p14:tracePt t="23904" x="3854450" y="3740150"/>
          <p14:tracePt t="23922" x="3784600" y="3759200"/>
          <p14:tracePt t="23937" x="3651250" y="3784600"/>
          <p14:tracePt t="23954" x="3606800" y="3797300"/>
          <p14:tracePt t="23971" x="3524250" y="3810000"/>
          <p14:tracePt t="23987" x="3492500" y="3816350"/>
          <p14:tracePt t="24004" x="3429000" y="3829050"/>
          <p14:tracePt t="24021" x="3359150" y="3835400"/>
          <p14:tracePt t="24037" x="3314700" y="3829050"/>
          <p14:tracePt t="24054" x="3257550" y="3816350"/>
          <p14:tracePt t="24071" x="3200400" y="3803650"/>
          <p14:tracePt t="24087" x="3175000" y="3797300"/>
          <p14:tracePt t="24104" x="3124200" y="3771900"/>
          <p14:tracePt t="24120" x="3092450" y="3759200"/>
          <p14:tracePt t="24137" x="3073400" y="3752850"/>
          <p14:tracePt t="24154" x="3035300" y="3740150"/>
          <p14:tracePt t="24170" x="3016250" y="3721100"/>
          <p14:tracePt t="24187" x="3009900" y="3708400"/>
          <p14:tracePt t="24203" x="3003550" y="3702050"/>
          <p14:tracePt t="24220" x="2997200" y="3689350"/>
          <p14:tracePt t="24287" x="3003550" y="3683000"/>
          <p14:tracePt t="24308" x="3009900" y="3676650"/>
          <p14:tracePt t="24322" x="3016250" y="3676650"/>
          <p14:tracePt t="24329" x="3022600" y="3670300"/>
          <p14:tracePt t="24343" x="3028950" y="3670300"/>
          <p14:tracePt t="24353" x="3041650" y="3663950"/>
          <p14:tracePt t="24369" x="3054350" y="3657600"/>
          <p14:tracePt t="24386" x="3092450" y="3651250"/>
          <p14:tracePt t="24403" x="3162300" y="3632200"/>
          <p14:tracePt t="24420" x="3213100" y="3632200"/>
          <p14:tracePt t="24435" x="3321050" y="3625850"/>
          <p14:tracePt t="24452" x="3435350" y="3625850"/>
          <p14:tracePt t="24470" x="3543300" y="3625850"/>
          <p14:tracePt t="24486" x="3594100" y="3625850"/>
          <p14:tracePt t="24503" x="3676650" y="3638550"/>
          <p14:tracePt t="24520" x="3733800" y="3638550"/>
          <p14:tracePt t="24535" x="3759200" y="3644900"/>
          <p14:tracePt t="24552" x="3778250" y="3644900"/>
          <p14:tracePt t="24569" x="3835400" y="3644900"/>
          <p14:tracePt t="24585" x="3848100" y="3644900"/>
          <p14:tracePt t="24603" x="3879850" y="3638550"/>
          <p14:tracePt t="24618" x="3898900" y="3638550"/>
          <p14:tracePt t="24635" x="3924300" y="3632200"/>
          <p14:tracePt t="24652" x="3956050" y="3625850"/>
          <p14:tracePt t="24668" x="3968750" y="3619500"/>
          <p14:tracePt t="24685" x="4013200" y="3619500"/>
          <p14:tracePt t="24702" x="4044950" y="3619500"/>
          <p14:tracePt t="24718" x="4064000" y="3619500"/>
          <p14:tracePt t="24735" x="4108450" y="3619500"/>
          <p14:tracePt t="24752" x="4146550" y="3619500"/>
          <p14:tracePt t="24768" x="4165600" y="3619500"/>
          <p14:tracePt t="24785" x="4210050" y="3613150"/>
          <p14:tracePt t="24801" x="4260850" y="3613150"/>
          <p14:tracePt t="24818" x="4286250" y="3613150"/>
          <p14:tracePt t="24835" x="4337050" y="3613150"/>
          <p14:tracePt t="24851" x="4381500" y="3613150"/>
          <p14:tracePt t="24867" x="4406900" y="3613150"/>
          <p14:tracePt t="24884" x="4457700" y="3625850"/>
          <p14:tracePt t="24901" x="4483100" y="3632200"/>
          <p14:tracePt t="24919" x="4546600" y="3663950"/>
          <p14:tracePt t="24934" x="4565650" y="3676650"/>
          <p14:tracePt t="24950" x="4584700" y="3689350"/>
          <p14:tracePt t="24968" x="4610100" y="3708400"/>
          <p14:tracePt t="27878" x="4603750" y="3714750"/>
          <p14:tracePt t="27892" x="4591050" y="3721100"/>
          <p14:tracePt t="27899" x="4578350" y="3727450"/>
          <p14:tracePt t="27907" x="4565650" y="3752850"/>
          <p14:tracePt t="27924" x="4540250" y="3765550"/>
          <p14:tracePt t="27941" x="4508500" y="3810000"/>
          <p14:tracePt t="27957" x="4483100" y="3829050"/>
          <p14:tracePt t="27974" x="4438650" y="3879850"/>
          <p14:tracePt t="27990" x="4394200" y="3911600"/>
          <p14:tracePt t="28007" x="4381500" y="3930650"/>
          <p14:tracePt t="28023" x="4349750" y="3949700"/>
          <p14:tracePt t="28040" x="4305300" y="3975100"/>
          <p14:tracePt t="28057" x="4286250" y="3981450"/>
          <p14:tracePt t="28074" x="4254500" y="4006850"/>
          <p14:tracePt t="28090" x="4235450" y="4013200"/>
          <p14:tracePt t="28124" x="4229100" y="4013200"/>
          <p14:tracePt t="28140" x="4222750" y="4013200"/>
          <p14:tracePt t="28341" x="4248150" y="4032250"/>
          <p14:tracePt t="28348" x="4292600" y="4057650"/>
          <p14:tracePt t="28362" x="4349750" y="4083050"/>
          <p14:tracePt t="28372" x="4419600" y="4102100"/>
          <p14:tracePt t="28390" x="4552950" y="4140200"/>
          <p14:tracePt t="28405" x="4603750" y="4159250"/>
          <p14:tracePt t="28422" x="4749800" y="4191000"/>
          <p14:tracePt t="28440" x="4876800" y="4191000"/>
          <p14:tracePt t="28455" x="4946650" y="4191000"/>
          <p14:tracePt t="28472" x="5073650" y="4178300"/>
          <p14:tracePt t="28489" x="5194300" y="4159250"/>
          <p14:tracePt t="28505" x="5245100" y="4146550"/>
          <p14:tracePt t="28522" x="5314950" y="4140200"/>
          <p14:tracePt t="28538" x="5492750" y="4127500"/>
          <p14:tracePt t="28555" x="5556250" y="4127500"/>
          <p14:tracePt t="28572" x="5695950" y="4127500"/>
          <p14:tracePt t="28588" x="5765800" y="4121150"/>
          <p14:tracePt t="28605" x="5905500" y="4133850"/>
          <p14:tracePt t="28622" x="6076950" y="4171950"/>
          <p14:tracePt t="28638" x="6153150" y="4184650"/>
          <p14:tracePt t="28655" x="6337300" y="4216400"/>
          <p14:tracePt t="28671" x="6515100" y="4254500"/>
          <p14:tracePt t="28688" x="6597650" y="4254500"/>
          <p14:tracePt t="28705" x="6762750" y="4273550"/>
          <p14:tracePt t="28721" x="6889750" y="4273550"/>
          <p14:tracePt t="28738" x="6965950" y="4273550"/>
          <p14:tracePt t="28755" x="7118350" y="4286250"/>
          <p14:tracePt t="28771" x="7226300" y="4279900"/>
          <p14:tracePt t="28787" x="7277100" y="4279900"/>
          <p14:tracePt t="28805" x="7397750" y="4273550"/>
          <p14:tracePt t="28821" x="7524750" y="4254500"/>
          <p14:tracePt t="28837" x="7581900" y="4241800"/>
          <p14:tracePt t="28854" x="7696200" y="4229100"/>
          <p14:tracePt t="28871" x="7766050" y="4216400"/>
          <p14:tracePt t="28887" x="7816850" y="4210050"/>
          <p14:tracePt t="28903" x="7924800" y="4197350"/>
          <p14:tracePt t="28920" x="7962900" y="4197350"/>
          <p14:tracePt t="28938" x="8045450" y="4184650"/>
          <p14:tracePt t="28954" x="8096250" y="4184650"/>
          <p14:tracePt t="28970" x="8121650" y="4178300"/>
          <p14:tracePt t="28987" x="8172450" y="4165600"/>
          <p14:tracePt t="29003" x="8210550" y="4159250"/>
          <p14:tracePt t="29020" x="8235950" y="4159250"/>
          <p14:tracePt t="29037" x="8274050" y="4159250"/>
          <p14:tracePt t="29053" x="8293100" y="4152900"/>
          <p14:tracePt t="29071" x="8318500" y="4152900"/>
          <p14:tracePt t="29086" x="8356600" y="4146550"/>
          <p14:tracePt t="29103" x="8375650" y="4140200"/>
          <p14:tracePt t="29120" x="8413750" y="4133850"/>
          <p14:tracePt t="29136" x="8413750" y="4127500"/>
          <p14:tracePt t="29153" x="8420100" y="4127500"/>
          <p14:tracePt t="29170" x="8426450" y="4127500"/>
          <p14:tracePt t="29273" x="8420100" y="4127500"/>
          <p14:tracePt t="29302" x="8413750" y="4133850"/>
          <p14:tracePt t="29309" x="8413750" y="4140200"/>
          <p14:tracePt t="32990" x="8362950" y="4127500"/>
          <p14:tracePt t="33004" x="8274050" y="4127500"/>
          <p14:tracePt t="33011" x="8185150" y="4127500"/>
          <p14:tracePt t="33022" x="8070850" y="4146550"/>
          <p14:tracePt t="33040" x="7842250" y="4165600"/>
          <p14:tracePt t="33056" x="7715250" y="4178300"/>
          <p14:tracePt t="33073" x="7416800" y="4248150"/>
          <p14:tracePt t="33089" x="7137400" y="4298950"/>
          <p14:tracePt t="33106" x="7023100" y="4324350"/>
          <p14:tracePt t="33123" x="6775450" y="4387850"/>
          <p14:tracePt t="33139" x="6527800" y="4464050"/>
          <p14:tracePt t="33156" x="6413500" y="4502150"/>
          <p14:tracePt t="33173" x="6191250" y="4578350"/>
          <p14:tracePt t="33189" x="6057900" y="4622800"/>
          <p14:tracePt t="33206" x="5797550" y="4686300"/>
          <p14:tracePt t="33222" x="5505450" y="4781550"/>
          <p14:tracePt t="33239" x="5327650" y="4832350"/>
          <p14:tracePt t="33256" x="4959350" y="4933950"/>
          <p14:tracePt t="33272" x="4546600" y="5048250"/>
          <p14:tracePt t="33289" x="4318000" y="5105400"/>
          <p14:tracePt t="33306" x="3829050" y="5238750"/>
          <p14:tracePt t="33322" x="3378200" y="5308600"/>
          <p14:tracePt t="33339" x="3162300" y="5334000"/>
          <p14:tracePt t="33355" x="2825750" y="5372100"/>
          <p14:tracePt t="33372" x="2571750" y="5391150"/>
          <p14:tracePt t="33388" x="2470150" y="5391150"/>
          <p14:tracePt t="33405" x="2266950" y="5378450"/>
          <p14:tracePt t="33421" x="2108200" y="5353050"/>
          <p14:tracePt t="33439" x="1974850" y="5321300"/>
          <p14:tracePt t="33454" x="1936750" y="5321300"/>
          <p14:tracePt t="33471" x="1905000" y="5314950"/>
          <p14:tracePt t="33489" x="1898650" y="5308600"/>
          <p14:tracePt t="33521" x="1892300" y="5308600"/>
          <p14:tracePt t="33538" x="1892300" y="5295900"/>
          <p14:tracePt t="33558" x="1898650" y="5289550"/>
          <p14:tracePt t="33574" x="1898650" y="5276850"/>
          <p14:tracePt t="33587" x="1911350" y="5264150"/>
          <p14:tracePt t="33604" x="1955800" y="5238750"/>
          <p14:tracePt t="33621" x="2057400" y="5207000"/>
          <p14:tracePt t="33637" x="2095500" y="5194300"/>
          <p14:tracePt t="33654" x="2241550" y="5162550"/>
          <p14:tracePt t="33671" x="2438400" y="5124450"/>
          <p14:tracePt t="33687" x="2540000" y="5099050"/>
          <p14:tracePt t="33704" x="2749550" y="5041900"/>
          <p14:tracePt t="33721" x="2971800" y="4965700"/>
          <p14:tracePt t="33737" x="3086100" y="4933950"/>
          <p14:tracePt t="33755" x="3295650" y="4851400"/>
          <p14:tracePt t="33770" x="3435350" y="4768850"/>
          <p14:tracePt t="33787" x="3479800" y="4743450"/>
          <p14:tracePt t="33804" x="3524250" y="4718050"/>
          <p14:tracePt t="33820" x="3536950" y="4711700"/>
          <p14:tracePt t="33902" x="3543300" y="4711700"/>
          <p14:tracePt t="33909" x="3549650" y="4711700"/>
          <p14:tracePt t="33930" x="3556000" y="4711700"/>
          <p14:tracePt t="33944" x="3568700" y="4711700"/>
          <p14:tracePt t="33953" x="3581400" y="4711700"/>
          <p14:tracePt t="33969" x="3600450" y="4705350"/>
          <p14:tracePt t="33987" x="3644900" y="4699000"/>
          <p14:tracePt t="34002" x="3689350" y="4699000"/>
          <p14:tracePt t="34020" x="3714750" y="4692650"/>
          <p14:tracePt t="34036" x="3759200" y="4686300"/>
          <p14:tracePt t="34053" x="3810000" y="4679950"/>
          <p14:tracePt t="34070" x="3841750" y="4673600"/>
          <p14:tracePt t="34086" x="3898900" y="4648200"/>
          <p14:tracePt t="34102" x="3943350" y="4635500"/>
          <p14:tracePt t="34120" x="4070350" y="4597400"/>
          <p14:tracePt t="34136" x="4114800" y="4584700"/>
          <p14:tracePt t="34152" x="4165600" y="4565650"/>
          <p14:tracePt t="34169" x="4254500" y="4527550"/>
          <p14:tracePt t="34185" x="4337050" y="4514850"/>
          <p14:tracePt t="34202" x="4362450" y="4502150"/>
          <p14:tracePt t="34219" x="4425950" y="4495800"/>
          <p14:tracePt t="34236" x="4464050" y="4495800"/>
          <p14:tracePt t="34252" x="4514850" y="4495800"/>
          <p14:tracePt t="34268" x="4533900" y="4508500"/>
          <p14:tracePt t="34285" x="4584700" y="4521200"/>
          <p14:tracePt t="34303" x="4635500" y="4533900"/>
          <p14:tracePt t="34318" x="4660900" y="4540250"/>
          <p14:tracePt t="34335" x="4730750" y="4546600"/>
          <p14:tracePt t="34352" x="4800600" y="4546600"/>
          <p14:tracePt t="34368" x="4826000" y="4546600"/>
          <p14:tracePt t="34385" x="4857750" y="4546600"/>
          <p14:tracePt t="34401" x="4927600" y="4559300"/>
          <p14:tracePt t="34418" x="4946650" y="4559300"/>
          <p14:tracePt t="34436" x="4978400" y="4559300"/>
          <p14:tracePt t="34451" x="4991100" y="4565650"/>
          <p14:tracePt t="34468" x="5003800" y="4565650"/>
          <p14:tracePt t="34485" x="5010150" y="4565650"/>
          <p14:tracePt t="34513" x="5016500" y="4565650"/>
          <p14:tracePt t="34533" x="5022850" y="4565650"/>
          <p14:tracePt t="34562" x="5029200" y="4565650"/>
          <p14:tracePt t="34576" x="5035550" y="4565650"/>
          <p14:tracePt t="34583" x="5041900" y="4565650"/>
          <p14:tracePt t="34604" x="5048250" y="4559300"/>
          <p14:tracePt t="34611" x="5067300" y="4559300"/>
          <p14:tracePt t="34625" x="5080000" y="4559300"/>
          <p14:tracePt t="34634" x="5099050" y="4559300"/>
          <p14:tracePt t="34650" x="5130800" y="4559300"/>
          <p14:tracePt t="34668" x="5187950" y="4559300"/>
          <p14:tracePt t="34684" x="5276850" y="4559300"/>
          <p14:tracePt t="34701" x="5314950" y="4559300"/>
          <p14:tracePt t="34718" x="5397500" y="4565650"/>
          <p14:tracePt t="34734" x="5454650" y="4578350"/>
          <p14:tracePt t="34751" x="5568950" y="4584700"/>
          <p14:tracePt t="34766" x="5613400" y="4584700"/>
          <p14:tracePt t="34783" x="5651500" y="4584700"/>
          <p14:tracePt t="34800" x="5715000" y="4584700"/>
          <p14:tracePt t="34816" x="5784850" y="4584700"/>
          <p14:tracePt t="34833" x="5822950" y="4584700"/>
          <p14:tracePt t="34850" x="5892800" y="4584700"/>
          <p14:tracePt t="34866" x="5949950" y="4584700"/>
          <p14:tracePt t="34883" x="5975350" y="4584700"/>
          <p14:tracePt t="34900" x="6019800" y="4578350"/>
          <p14:tracePt t="34916" x="6051550" y="4572000"/>
          <p14:tracePt t="34934" x="6076950" y="4572000"/>
          <p14:tracePt t="34950" x="6089650" y="4572000"/>
          <p14:tracePt t="34966" x="6115050" y="4572000"/>
          <p14:tracePt t="34983" x="6140450" y="4572000"/>
          <p14:tracePt t="34999" x="6159500" y="4572000"/>
          <p14:tracePt t="35016" x="6172200" y="4565650"/>
          <p14:tracePt t="35032" x="6223000" y="4565650"/>
          <p14:tracePt t="35049" x="6242050" y="4565650"/>
          <p14:tracePt t="35066" x="6267450" y="4565650"/>
          <p14:tracePt t="35082" x="6311900" y="4565650"/>
          <p14:tracePt t="35099" x="6356350" y="4559300"/>
          <p14:tracePt t="35116" x="6394450" y="4546600"/>
          <p14:tracePt t="35132" x="6407150" y="4546600"/>
          <p14:tracePt t="35149" x="6432550" y="4533900"/>
          <p14:tracePt t="35166" x="6470650" y="4527550"/>
          <p14:tracePt t="35182" x="6483350" y="4521200"/>
          <p14:tracePt t="35199" x="6508750" y="4514850"/>
          <p14:tracePt t="35215" x="6540500" y="4514850"/>
          <p14:tracePt t="35232" x="6553200" y="4508500"/>
          <p14:tracePt t="35249" x="6584950" y="4502150"/>
          <p14:tracePt t="35265" x="6616700" y="4495800"/>
          <p14:tracePt t="35282" x="6629400" y="4495800"/>
          <p14:tracePt t="35299" x="6654800" y="4495800"/>
          <p14:tracePt t="35315" x="6680200" y="4489450"/>
          <p14:tracePt t="35332" x="6692900" y="4489450"/>
          <p14:tracePt t="35348" x="6705600" y="4483100"/>
          <p14:tracePt t="35381" x="6718300" y="4483100"/>
          <p14:tracePt t="35415" x="6724650" y="4476750"/>
          <p14:tracePt t="35453" x="6731000" y="4476750"/>
          <p14:tracePt t="35516" x="6737350" y="4476750"/>
          <p14:tracePt t="35571" x="6743700" y="4476750"/>
          <p14:tracePt t="35607" x="6750050" y="4476750"/>
          <p14:tracePt t="35615" x="6756400" y="4476750"/>
          <p14:tracePt t="35643" x="6769100" y="4476750"/>
          <p14:tracePt t="35649" x="6781800" y="4470400"/>
          <p14:tracePt t="35666" x="6794500" y="4470400"/>
          <p14:tracePt t="35680" x="6807200" y="4470400"/>
          <p14:tracePt t="35697" x="6858000" y="4457700"/>
          <p14:tracePt t="35714" x="6921500" y="4445000"/>
          <p14:tracePt t="35730" x="6965950" y="4438650"/>
          <p14:tracePt t="35747" x="7048500" y="4413250"/>
          <p14:tracePt t="35763" x="7124700" y="4387850"/>
          <p14:tracePt t="35780" x="7162800" y="4381500"/>
          <p14:tracePt t="35797" x="7226300" y="4356100"/>
          <p14:tracePt t="35813" x="7264400" y="4343400"/>
          <p14:tracePt t="35830" x="7289800" y="4337050"/>
          <p14:tracePt t="35846" x="7327900" y="4337050"/>
          <p14:tracePt t="35863" x="7353300" y="4330700"/>
          <p14:tracePt t="35882" x="7385050" y="4330700"/>
          <p14:tracePt t="35896" x="7397750" y="4330700"/>
          <p14:tracePt t="35913" x="7429500" y="4330700"/>
          <p14:tracePt t="35930" x="7454900" y="4330700"/>
          <p14:tracePt t="35946" x="7467600" y="4330700"/>
          <p14:tracePt t="35962" x="7480300" y="4330700"/>
          <p14:tracePt t="35980" x="7493000" y="4330700"/>
          <p14:tracePt t="35996" x="7499350" y="4330700"/>
          <p14:tracePt t="36012" x="7505700" y="4330700"/>
          <p14:tracePt t="36029" x="7518400" y="4324350"/>
          <p14:tracePt t="36046" x="7524750" y="4318000"/>
          <p14:tracePt t="36063" x="7537450" y="4318000"/>
          <p14:tracePt t="36079" x="7537450" y="4311650"/>
          <p14:tracePt t="36095" x="7556500" y="4311650"/>
          <p14:tracePt t="36113" x="7562850" y="4305300"/>
          <p14:tracePt t="36129" x="7569200" y="4305300"/>
          <p14:tracePt t="36145" x="7581900" y="4305300"/>
          <p14:tracePt t="36218" x="7588250" y="4305300"/>
          <p14:tracePt t="36636" x="7543800" y="4311650"/>
          <p14:tracePt t="36650" x="7467600" y="4318000"/>
          <p14:tracePt t="36664" x="7385050" y="4349750"/>
          <p14:tracePt t="36678" x="7283450" y="4381500"/>
          <p14:tracePt t="36685" x="7156450" y="4400550"/>
          <p14:tracePt t="36699" x="6991350" y="4425950"/>
          <p14:tracePt t="36710" x="6800850" y="4451350"/>
          <p14:tracePt t="36727" x="6464300" y="4489450"/>
          <p14:tracePt t="36743" x="6324600" y="4495800"/>
          <p14:tracePt t="36760" x="6210300" y="4495800"/>
          <p14:tracePt t="36777" x="5892800" y="4508500"/>
          <p14:tracePt t="36793" x="5829300" y="4502150"/>
          <p14:tracePt t="36809" x="5784850" y="4489450"/>
          <p14:tracePt t="36826" x="5727700" y="4483100"/>
          <p14:tracePt t="36843" x="5702300" y="4464050"/>
          <p14:tracePt t="36860" x="5689600" y="4457700"/>
          <p14:tracePt t="36893" x="5689600" y="4451350"/>
          <p14:tracePt t="36910" x="5746750" y="4425950"/>
          <p14:tracePt t="36926" x="5791200" y="4406900"/>
          <p14:tracePt t="36942" x="5899150" y="4362450"/>
          <p14:tracePt t="36959" x="6057900" y="4311650"/>
          <p14:tracePt t="36976" x="6165850" y="4279900"/>
          <p14:tracePt t="36993" x="6388100" y="4197350"/>
          <p14:tracePt t="37009" x="6623050" y="4102100"/>
          <p14:tracePt t="37025" x="6743700" y="4070350"/>
          <p14:tracePt t="37043" x="6845300" y="4025900"/>
          <p14:tracePt t="37059" x="7086600" y="3968750"/>
          <p14:tracePt t="37075" x="7124700" y="3968750"/>
          <p14:tracePt t="37093" x="7207250" y="3956050"/>
          <p14:tracePt t="37109" x="7245350" y="3956050"/>
          <p14:tracePt t="37126" x="7302500" y="3968750"/>
          <p14:tracePt t="37142" x="7359650" y="3981450"/>
          <p14:tracePt t="37159" x="7391400" y="3987800"/>
          <p14:tracePt t="37176" x="7442200" y="3994150"/>
          <p14:tracePt t="37191" x="7493000" y="4013200"/>
          <p14:tracePt t="37209" x="7518400" y="4019550"/>
          <p14:tracePt t="37212" x="7550150" y="4025900"/>
          <p14:tracePt t="37225" x="7575550" y="4032250"/>
          <p14:tracePt t="37242" x="7651750" y="4044950"/>
          <p14:tracePt t="37258" x="7677150" y="4057650"/>
          <p14:tracePt t="37275" x="7753350" y="4083050"/>
          <p14:tracePt t="37291" x="7835900" y="4095750"/>
          <p14:tracePt t="37308" x="7874000" y="4114800"/>
          <p14:tracePt t="37325" x="7950200" y="4140200"/>
          <p14:tracePt t="37342" x="7981950" y="4146550"/>
          <p14:tracePt t="37358" x="8007350" y="4152900"/>
          <p14:tracePt t="37374" x="8026400" y="4159250"/>
          <p14:tracePt t="37391" x="8051800" y="4165600"/>
          <p14:tracePt t="37408" x="8064500" y="4171950"/>
          <p14:tracePt t="37424" x="8077200" y="4171950"/>
          <p14:tracePt t="37441" x="8083550" y="4171950"/>
          <p14:tracePt t="37457" x="8083550" y="4178300"/>
          <p14:tracePt t="37478" x="8089900" y="4178300"/>
          <p14:tracePt t="37506" x="8096250" y="4178300"/>
          <p14:tracePt t="37541" x="8102600" y="4178300"/>
          <p14:tracePt t="37589" x="8108950" y="4171950"/>
          <p14:tracePt t="38061" x="8102600" y="4171950"/>
          <p14:tracePt t="38088" x="8096250" y="4171950"/>
          <p14:tracePt t="38123" x="8089900" y="4165600"/>
          <p14:tracePt t="38264" x="8083550" y="4165600"/>
          <p14:tracePt t="38320" x="8077200" y="4159250"/>
          <p14:tracePt t="38363" x="8070850" y="4159250"/>
          <p14:tracePt t="38390" x="8064500" y="4159250"/>
          <p14:tracePt t="38958" x="8058150" y="4159250"/>
          <p14:tracePt t="38965" x="8051800" y="4159250"/>
          <p14:tracePt t="39014" x="8051800" y="4152900"/>
          <p14:tracePt t="39077" x="8045450" y="4152900"/>
          <p14:tracePt t="39084" x="8039100" y="4152900"/>
          <p14:tracePt t="39105" x="8026400" y="4152900"/>
          <p14:tracePt t="39112" x="8013700" y="4152900"/>
          <p14:tracePt t="39126" x="7994650" y="4152900"/>
          <p14:tracePt t="39135" x="7981950" y="4152900"/>
          <p14:tracePt t="39151" x="7962900" y="4152900"/>
          <p14:tracePt t="39169" x="7912100" y="4159250"/>
          <p14:tracePt t="39185" x="7854950" y="4165600"/>
          <p14:tracePt t="39201" x="7816850" y="4165600"/>
          <p14:tracePt t="39218" x="7747000" y="4165600"/>
          <p14:tracePt t="39235" x="7708900" y="4165600"/>
          <p14:tracePt t="39251" x="7658100" y="4165600"/>
          <p14:tracePt t="39268" x="7620000" y="4165600"/>
          <p14:tracePt t="39284" x="7607300" y="4165600"/>
          <p14:tracePt t="39302" x="7575550" y="4159250"/>
          <p14:tracePt t="39318" x="7556500" y="4159250"/>
          <p14:tracePt t="39334" x="7543800" y="4152900"/>
          <p14:tracePt t="39351" x="7524750" y="4146550"/>
          <p14:tracePt t="39367" x="7518400" y="4146550"/>
          <p14:tracePt t="39384" x="7518400" y="4140200"/>
          <p14:tracePt t="39401" x="7512050" y="4140200"/>
          <p14:tracePt t="39435" x="7505700" y="4140200"/>
          <p14:tracePt t="39456" x="7499350" y="4140200"/>
          <p14:tracePt t="39463" x="7493000" y="4140200"/>
          <p14:tracePt t="39477" x="7486650" y="4140200"/>
          <p14:tracePt t="39498" x="7480300" y="4133850"/>
          <p14:tracePt t="39534" x="7473950" y="4133850"/>
          <p14:tracePt t="39554" x="7467600" y="4133850"/>
          <p14:tracePt t="39575" x="7461250" y="4133850"/>
          <p14:tracePt t="39596" x="7448550" y="4127500"/>
          <p14:tracePt t="39603" x="7442200" y="4127500"/>
          <p14:tracePt t="39619" x="7435850" y="4127500"/>
          <p14:tracePt t="39639" x="7423150" y="4121150"/>
          <p14:tracePt t="39650" x="7410450" y="4121150"/>
          <p14:tracePt t="39667" x="7385050" y="4121150"/>
          <p14:tracePt t="39683" x="7366000" y="4121150"/>
          <p14:tracePt t="39700" x="7334250" y="4121150"/>
          <p14:tracePt t="39717" x="7296150" y="4121150"/>
          <p14:tracePt t="39733" x="7277100" y="4121150"/>
          <p14:tracePt t="39750" x="7245350" y="4121150"/>
          <p14:tracePt t="39766" x="7194550" y="4127500"/>
          <p14:tracePt t="39783" x="7175500" y="4127500"/>
          <p14:tracePt t="39800" x="7118350" y="4127500"/>
          <p14:tracePt t="39816" x="7048500" y="4127500"/>
          <p14:tracePt t="39832" x="7004050" y="4127500"/>
          <p14:tracePt t="39850" x="6896100" y="4127500"/>
          <p14:tracePt t="39866" x="6819900" y="4102100"/>
          <p14:tracePt t="39882" x="6610350" y="4083050"/>
          <p14:tracePt t="39899" x="6381750" y="4032250"/>
          <p14:tracePt t="39916" x="6280150" y="4013200"/>
          <p14:tracePt t="39933" x="6032500" y="3949700"/>
          <p14:tracePt t="39949" x="5746750" y="3854450"/>
          <p14:tracePt t="39965" x="5613400" y="3810000"/>
          <p14:tracePt t="39982" x="5403850" y="3708400"/>
          <p14:tracePt t="39999" x="5213350" y="3625850"/>
          <p14:tracePt t="40015" x="5143500" y="3575050"/>
          <p14:tracePt t="40032" x="5029200" y="3498850"/>
          <p14:tracePt t="40049" x="4940300" y="3435350"/>
          <p14:tracePt t="40066" x="4914900" y="3403600"/>
          <p14:tracePt t="40082" x="4889500" y="3346450"/>
          <p14:tracePt t="40099" x="4889500" y="3302000"/>
          <p14:tracePt t="40116" x="4889500" y="3244850"/>
          <p14:tracePt t="40131" x="4895850" y="3219450"/>
          <p14:tracePt t="40148" x="4908550" y="3181350"/>
          <p14:tracePt t="40165" x="5022850" y="3041650"/>
          <p14:tracePt t="40181" x="5080000" y="2997200"/>
          <p14:tracePt t="40198" x="5137150" y="2959100"/>
          <p14:tracePt t="40214" x="5238750" y="2882900"/>
          <p14:tracePt t="40231" x="5340350" y="2806700"/>
          <p14:tracePt t="40248" x="5378450" y="2774950"/>
          <p14:tracePt t="40264" x="5410200" y="2749550"/>
          <p14:tracePt t="40281" x="5422900" y="2749550"/>
          <p14:tracePt t="40389" x="5422900" y="2755900"/>
          <p14:tracePt t="40417" x="5422900" y="2762250"/>
          <p14:tracePt t="40439" x="5416550" y="2768600"/>
          <p14:tracePt t="40445" x="5416550" y="2774950"/>
          <p14:tracePt t="40459" x="5410200" y="2774950"/>
          <p14:tracePt t="40467" x="5410200" y="2787650"/>
          <p14:tracePt t="40483" x="5403850" y="2800350"/>
          <p14:tracePt t="40497" x="5397500" y="2813050"/>
          <p14:tracePt t="40514" x="5384800" y="2844800"/>
          <p14:tracePt t="40530" x="5359400" y="2889250"/>
          <p14:tracePt t="40547" x="5340350" y="2908300"/>
          <p14:tracePt t="40563" x="5314950" y="2952750"/>
          <p14:tracePt t="40580" x="5289550" y="2978150"/>
          <p14:tracePt t="40596" x="5283200" y="2984500"/>
          <p14:tracePt t="40614" x="5276850" y="2997200"/>
          <p14:tracePt t="40630" x="5276850" y="3003550"/>
          <p14:tracePt t="40663" x="5283200" y="3003550"/>
          <p14:tracePt t="40680" x="5302250" y="3009900"/>
          <p14:tracePt t="40696" x="5327650" y="3009900"/>
          <p14:tracePt t="40713" x="5416550" y="3009900"/>
          <p14:tracePt t="40730" x="5480050" y="3009900"/>
          <p14:tracePt t="40748" x="5784850" y="2997200"/>
          <p14:tracePt t="40763" x="5911850" y="2984500"/>
          <p14:tracePt t="40779" x="6038850" y="2978150"/>
          <p14:tracePt t="40797" x="6330950" y="2946400"/>
          <p14:tracePt t="40812" x="6413500" y="2933700"/>
          <p14:tracePt t="40829" x="6464300" y="2927350"/>
          <p14:tracePt t="40846" x="6515100" y="2927350"/>
          <p14:tracePt t="40862" x="6527800" y="2927350"/>
          <p14:tracePt t="40908" x="6521450" y="2927350"/>
          <p14:tracePt t="40923" x="6515100" y="2927350"/>
          <p14:tracePt t="40931" x="6502400" y="2933700"/>
          <p14:tracePt t="40946" x="6489700" y="2940050"/>
          <p14:tracePt t="40962" x="6438900" y="2959100"/>
          <p14:tracePt t="40979" x="6318250" y="3009900"/>
          <p14:tracePt t="40995" x="6235700" y="3041650"/>
          <p14:tracePt t="41012" x="6013450" y="3098800"/>
          <p14:tracePt t="41029" x="5715000" y="3181350"/>
          <p14:tracePt t="41045" x="5537200" y="3219450"/>
          <p14:tracePt t="41064" x="5137150" y="3302000"/>
          <p14:tracePt t="41078" x="4775200" y="3340100"/>
          <p14:tracePt t="41095" x="4610100" y="3346450"/>
          <p14:tracePt t="41112" x="4483100" y="3346450"/>
          <p14:tracePt t="41128" x="4210050" y="3359150"/>
          <p14:tracePt t="41145" x="3981450" y="3359150"/>
          <p14:tracePt t="41162" x="3797300" y="3346450"/>
          <p14:tracePt t="41178" x="3708400" y="3346450"/>
          <p14:tracePt t="41195" x="3530600" y="3314700"/>
          <p14:tracePt t="41211" x="3365500" y="3308350"/>
          <p14:tracePt t="41228" x="3276600" y="3308350"/>
          <p14:tracePt t="41231" x="3213100" y="3308350"/>
          <p14:tracePt t="41245" x="3168650" y="3308350"/>
          <p14:tracePt t="41261" x="3111500" y="3295650"/>
          <p14:tracePt t="41278" x="3098800" y="3295650"/>
          <p14:tracePt t="41295" x="3092450" y="3295650"/>
          <p14:tracePt t="41378" x="3111500" y="3295650"/>
          <p14:tracePt t="41393" x="3124200" y="3295650"/>
          <p14:tracePt t="41400" x="3149600" y="3308350"/>
          <p14:tracePt t="41414" x="3194050" y="3321050"/>
          <p14:tracePt t="41428" x="3302000" y="3359150"/>
          <p14:tracePt t="41444" x="3371850" y="3365500"/>
          <p14:tracePt t="41460" x="3448050" y="3390900"/>
          <p14:tracePt t="41477" x="3619500" y="3416300"/>
          <p14:tracePt t="41494" x="3771900" y="3435350"/>
          <p14:tracePt t="41510" x="3860800" y="3435350"/>
          <p14:tracePt t="41527" x="4038600" y="3448050"/>
          <p14:tracePt t="41543" x="4178300" y="3448050"/>
          <p14:tracePt t="41561" x="4273550" y="3448050"/>
          <p14:tracePt t="41576" x="4286250" y="3448050"/>
          <p14:tracePt t="41593" x="4292600" y="3448050"/>
          <p14:tracePt t="41632" x="4286250" y="3448050"/>
          <p14:tracePt t="41642" x="4279900" y="3448050"/>
          <p14:tracePt t="41660" x="4260850" y="3448050"/>
          <p14:tracePt t="41676" x="4241800" y="3448050"/>
          <p14:tracePt t="41693" x="4222750" y="3448050"/>
          <p14:tracePt t="41709" x="4127500" y="3448050"/>
          <p14:tracePt t="41726" x="4076700" y="3448050"/>
          <p14:tracePt t="41743" x="4006850" y="3448050"/>
          <p14:tracePt t="41759" x="3981450" y="3448050"/>
          <p14:tracePt t="41776" x="3930650" y="3460750"/>
          <p14:tracePt t="41793" x="3905250" y="3460750"/>
          <p14:tracePt t="41809" x="3892550" y="3460750"/>
          <p14:tracePt t="41825" x="3879850" y="3460750"/>
          <p14:tracePt t="41905" x="3879850" y="3467100"/>
          <p14:tracePt t="41912" x="3886200" y="3467100"/>
          <p14:tracePt t="41926" x="3892550" y="3467100"/>
          <p14:tracePt t="41942" x="3917950" y="3467100"/>
          <p14:tracePt t="41959" x="3943350" y="3460750"/>
          <p14:tracePt t="41976" x="4025900" y="3441700"/>
          <p14:tracePt t="41992" x="4159250" y="3422650"/>
          <p14:tracePt t="42008" x="4222750" y="3403600"/>
          <p14:tracePt t="42025" x="4356100" y="3384550"/>
          <p14:tracePt t="42042" x="4413250" y="3371850"/>
          <p14:tracePt t="42059" x="4483100" y="3359150"/>
          <p14:tracePt t="42075" x="4495800" y="3352800"/>
          <p14:tracePt t="42091" x="4502150" y="3352800"/>
          <p14:tracePt t="42108" x="4508500" y="3352800"/>
          <p14:tracePt t="42284" x="4508500" y="3359150"/>
          <p14:tracePt t="42292" x="4508500" y="3365500"/>
          <p14:tracePt t="42305" x="4514850" y="3371850"/>
          <p14:tracePt t="42311" x="4521200" y="3384550"/>
          <p14:tracePt t="42327" x="4527550" y="3397250"/>
          <p14:tracePt t="42341" x="4584700" y="3460750"/>
          <p14:tracePt t="42357" x="4635500" y="3517900"/>
          <p14:tracePt t="42375" x="4743450" y="3651250"/>
          <p14:tracePt t="42390" x="4806950" y="3721100"/>
          <p14:tracePt t="42407" x="4933950" y="3848100"/>
          <p14:tracePt t="42424" x="5080000" y="3981450"/>
          <p14:tracePt t="42440" x="5149850" y="4032250"/>
          <p14:tracePt t="42457" x="5295900" y="4121150"/>
          <p14:tracePt t="42474" x="5448300" y="4184650"/>
          <p14:tracePt t="42490" x="5511800" y="4203700"/>
          <p14:tracePt t="42506" x="5657850" y="4241800"/>
          <p14:tracePt t="42523" x="5816600" y="4260850"/>
          <p14:tracePt t="42540" x="5905500" y="4267200"/>
          <p14:tracePt t="42557" x="6134100" y="4267200"/>
          <p14:tracePt t="42573" x="6350000" y="4254500"/>
          <p14:tracePt t="42590" x="6451600" y="4235450"/>
          <p14:tracePt t="42607" x="6648450" y="4191000"/>
          <p14:tracePt t="42623" x="6832600" y="4140200"/>
          <p14:tracePt t="42640" x="6896100" y="4133850"/>
          <p14:tracePt t="42656" x="6978650" y="4108450"/>
          <p14:tracePt t="42673" x="6991350" y="4102100"/>
          <p14:tracePt t="42690" x="7004050" y="4102100"/>
          <p14:tracePt t="42722" x="6997700" y="4102100"/>
          <p14:tracePt t="42740" x="6985000" y="4102100"/>
          <p14:tracePt t="42756" x="6959600" y="4102100"/>
          <p14:tracePt t="42772" x="6927850" y="4102100"/>
          <p14:tracePt t="42789" x="6800850" y="4121150"/>
          <p14:tracePt t="42806" x="6642100" y="4171950"/>
          <p14:tracePt t="42822" x="6553200" y="4203700"/>
          <p14:tracePt t="42839" x="6388100" y="4279900"/>
          <p14:tracePt t="42855" x="6254750" y="4349750"/>
          <p14:tracePt t="42873" x="6203950" y="4387850"/>
          <p14:tracePt t="42888" x="6159500" y="4425950"/>
          <p14:tracePt t="42905" x="6146800" y="4432300"/>
          <p14:tracePt t="42922" x="6146800" y="4438650"/>
          <p14:tracePt t="42938" x="6153150" y="4438650"/>
          <p14:tracePt t="42955" x="6159500" y="4438650"/>
          <p14:tracePt t="42971" x="6280150" y="4432300"/>
          <p14:tracePt t="42988" x="6356350" y="4432300"/>
          <p14:tracePt t="43005" x="6445250" y="4413250"/>
          <p14:tracePt t="43021" x="6661150" y="4394200"/>
          <p14:tracePt t="43038" x="6896100" y="4349750"/>
          <p14:tracePt t="43056" x="7099300" y="4318000"/>
          <p14:tracePt t="43071" x="7181850" y="4292600"/>
          <p14:tracePt t="43088" x="7315200" y="4260850"/>
          <p14:tracePt t="43105" x="7353300" y="4254500"/>
          <p14:tracePt t="43121" x="7359650" y="4254500"/>
          <p14:tracePt t="43138" x="7366000" y="4254500"/>
          <p14:tracePt t="43154" x="7359650" y="4254500"/>
          <p14:tracePt t="43188" x="7327900" y="4254500"/>
          <p14:tracePt t="43204" x="7277100" y="4273550"/>
          <p14:tracePt t="43221" x="7232650" y="4286250"/>
          <p14:tracePt t="43238" x="7112000" y="4337050"/>
          <p14:tracePt t="43254" x="6972300" y="4381500"/>
          <p14:tracePt t="43270" x="6908800" y="4413250"/>
          <p14:tracePt t="43288" x="6781800" y="4457700"/>
          <p14:tracePt t="43304" x="6737350" y="4489450"/>
          <p14:tracePt t="43320" x="6705600" y="4495800"/>
          <p14:tracePt t="43337" x="6692900" y="4502150"/>
          <p14:tracePt t="43357" x="6692900" y="4508500"/>
          <p14:tracePt t="43370" x="6699250" y="4508500"/>
          <p14:tracePt t="43386" x="6743700" y="4502150"/>
          <p14:tracePt t="43403" x="6800850" y="4483100"/>
          <p14:tracePt t="43421" x="6959600" y="4432300"/>
          <p14:tracePt t="43437" x="7169150" y="4356100"/>
          <p14:tracePt t="43453" x="7277100" y="4305300"/>
          <p14:tracePt t="43470" x="7505700" y="4222750"/>
          <p14:tracePt t="43487" x="7683500" y="4140200"/>
          <p14:tracePt t="43503" x="7759700" y="4108450"/>
          <p14:tracePt t="43521" x="7848600" y="4064000"/>
          <p14:tracePt t="43536" x="7874000" y="4051300"/>
          <p14:tracePt t="43554" x="7874000" y="4044950"/>
          <p14:tracePt t="43586" x="7874000" y="4038600"/>
          <p14:tracePt t="43606" x="7867650" y="4032250"/>
          <p14:tracePt t="43638" x="7854950" y="4032250"/>
          <p14:tracePt t="43645" x="7842250" y="4032250"/>
          <p14:tracePt t="43659" x="7810500" y="4032250"/>
          <p14:tracePt t="43670" x="7766050" y="4064000"/>
          <p14:tracePt t="43687" x="7670800" y="4089400"/>
          <p14:tracePt t="43702" x="7600950" y="4114800"/>
          <p14:tracePt t="43720" x="7454900" y="4184650"/>
          <p14:tracePt t="43737" x="7315200" y="4267200"/>
          <p14:tracePt t="43752" x="7245350" y="4292600"/>
          <p14:tracePt t="43769" x="7156450" y="4349750"/>
          <p14:tracePt t="43786" x="7124700" y="4368800"/>
          <p14:tracePt t="43802" x="7118350" y="4375150"/>
          <p14:tracePt t="43820" x="7118350" y="4381500"/>
          <p14:tracePt t="43856" x="7124700" y="4381500"/>
          <p14:tracePt t="43871" x="7137400" y="4375150"/>
          <p14:tracePt t="43885" x="7175500" y="4343400"/>
          <p14:tracePt t="43902" x="7194550" y="4318000"/>
          <p14:tracePt t="43919" x="7264400" y="4241800"/>
          <p14:tracePt t="43935" x="7302500" y="4197350"/>
          <p14:tracePt t="43953" x="7359650" y="4108450"/>
          <p14:tracePt t="43969" x="7410450" y="4000500"/>
          <p14:tracePt t="43985" x="7416800" y="3943350"/>
          <p14:tracePt t="44001" x="7429500" y="3841750"/>
          <p14:tracePt t="44018" x="7429500" y="3797300"/>
          <p14:tracePt t="44035" x="7423150" y="3683000"/>
          <p14:tracePt t="44053" x="7423150" y="3644900"/>
          <p14:tracePt t="44068" x="7423150" y="3606800"/>
          <p14:tracePt t="44084" x="7423150" y="3562350"/>
          <p14:tracePt t="44101" x="7423150" y="3549650"/>
          <p14:tracePt t="44118" x="7435850" y="3543300"/>
          <p14:tracePt t="44135" x="7435850" y="3536950"/>
          <p14:tracePt t="44152" x="7448550" y="3536950"/>
          <p14:tracePt t="44168" x="7461250" y="3536950"/>
          <p14:tracePt t="44185" x="7467600" y="3536950"/>
          <p14:tracePt t="44201" x="7473950" y="3536950"/>
          <p14:tracePt t="44217" x="7505700" y="3530600"/>
          <p14:tracePt t="44235" x="7518400" y="3530600"/>
          <p14:tracePt t="44251" x="7562850" y="3517900"/>
          <p14:tracePt t="44267" x="7588250" y="3517900"/>
          <p14:tracePt t="44284" x="7620000" y="3517900"/>
          <p14:tracePt t="44300" x="7658100" y="3511550"/>
          <p14:tracePt t="44317" x="7689850" y="3517900"/>
          <p14:tracePt t="44334" x="7721600" y="3517900"/>
          <p14:tracePt t="44351" x="7734300" y="3524250"/>
          <p14:tracePt t="44367" x="7747000" y="3524250"/>
          <p14:tracePt t="44383" x="7759700" y="3524250"/>
          <p14:tracePt t="44628" x="7766050" y="3536950"/>
          <p14:tracePt t="44648" x="7778750" y="3543300"/>
          <p14:tracePt t="44663" x="7785100" y="3549650"/>
          <p14:tracePt t="44677" x="7797800" y="3556000"/>
          <p14:tracePt t="44686" x="7823200" y="3568700"/>
          <p14:tracePt t="44700" x="7854950" y="3587750"/>
          <p14:tracePt t="44716" x="7905750" y="3606800"/>
          <p14:tracePt t="44733" x="7975600" y="3632200"/>
          <p14:tracePt t="44749" x="8121650" y="3683000"/>
          <p14:tracePt t="44765" x="8280400" y="3733800"/>
          <p14:tracePt t="44783" x="8356600" y="3740150"/>
          <p14:tracePt t="44799" x="8420100" y="3740150"/>
          <p14:tracePt t="44815" x="8502650" y="3733800"/>
          <p14:tracePt t="44832" x="8534400" y="3714750"/>
          <p14:tracePt t="44849" x="8585200" y="3657600"/>
          <p14:tracePt t="44866" x="8604250" y="3619500"/>
          <p14:tracePt t="44882" x="8616950" y="3587750"/>
          <p14:tracePt t="44900" x="8616950" y="3549650"/>
          <p14:tracePt t="44916" x="8616950" y="3524250"/>
          <p14:tracePt t="44931" x="8566150" y="3486150"/>
          <p14:tracePt t="44948" x="8509000" y="3448050"/>
          <p14:tracePt t="44965" x="8204200" y="3378200"/>
          <p14:tracePt t="44981" x="8070850" y="3359150"/>
          <p14:tracePt t="44999" x="7797800" y="3352800"/>
          <p14:tracePt t="45015" x="7524750" y="3403600"/>
          <p14:tracePt t="45031" x="7397750" y="3435350"/>
          <p14:tracePt t="45048" x="7277100" y="3492500"/>
          <p14:tracePt t="45064" x="7073900" y="3619500"/>
          <p14:tracePt t="45081" x="6946900" y="3759200"/>
          <p14:tracePt t="45098" x="6902450" y="3835400"/>
          <p14:tracePt t="45114" x="6896100" y="3867150"/>
          <p14:tracePt t="45131" x="6896100" y="3873500"/>
          <p14:tracePt t="45148" x="6915150" y="3886200"/>
          <p14:tracePt t="45164" x="6946900" y="3892550"/>
          <p14:tracePt t="45181" x="6997700" y="3905250"/>
          <p14:tracePt t="45197" x="7156450" y="3930650"/>
          <p14:tracePt t="45214" x="7334250" y="3943350"/>
          <p14:tracePt t="45231" x="7499350" y="3937000"/>
          <p14:tracePt t="45247" x="7581900" y="3930650"/>
          <p14:tracePt t="45264" x="7689850" y="3892550"/>
          <p14:tracePt t="45281" x="7747000" y="3873500"/>
          <p14:tracePt t="45297" x="7823200" y="3829050"/>
          <p14:tracePt t="45314" x="7835900" y="3797300"/>
          <p14:tracePt t="45330" x="7861300" y="3765550"/>
          <p14:tracePt t="45347" x="7880350" y="3714750"/>
          <p14:tracePt t="45364" x="7880350" y="3689350"/>
          <p14:tracePt t="45380" x="7880350" y="3632200"/>
          <p14:tracePt t="45397" x="7874000" y="3587750"/>
          <p14:tracePt t="45414" x="7804150" y="3467100"/>
          <p14:tracePt t="45430" x="7747000" y="3422650"/>
          <p14:tracePt t="45446" x="7632700" y="3333750"/>
          <p14:tracePt t="45463" x="7480300" y="3276600"/>
          <p14:tracePt t="45480" x="7404100" y="3257550"/>
          <p14:tracePt t="45497" x="7251700" y="3257550"/>
          <p14:tracePt t="45513" x="7092950" y="3321050"/>
          <p14:tracePt t="45529" x="7023100" y="3359150"/>
          <p14:tracePt t="45547" x="6915150" y="3467100"/>
          <p14:tracePt t="45563" x="6889750" y="3511550"/>
          <p14:tracePt t="45579" x="6838950" y="3644900"/>
          <p14:tracePt t="45596" x="6832600" y="3759200"/>
          <p14:tracePt t="45612" x="6832600" y="3803650"/>
          <p14:tracePt t="45629" x="6851650" y="3854450"/>
          <p14:tracePt t="45646" x="6877050" y="3886200"/>
          <p14:tracePt t="45662" x="6915150" y="3911600"/>
          <p14:tracePt t="45680" x="7023100" y="3930650"/>
          <p14:tracePt t="45695" x="7099300" y="3930650"/>
          <p14:tracePt t="45712" x="7302500" y="3930650"/>
          <p14:tracePt t="45729" x="7416800" y="3924300"/>
          <p14:tracePt t="45745" x="7651750" y="3873500"/>
          <p14:tracePt t="45762" x="7727950" y="3841750"/>
          <p14:tracePt t="45779" x="7810500" y="3797300"/>
          <p14:tracePt t="45795" x="7937500" y="3702050"/>
          <p14:tracePt t="45812" x="7981950" y="3663950"/>
          <p14:tracePt t="45829" x="8020050" y="3568700"/>
          <p14:tracePt t="45845" x="8020050" y="3517900"/>
          <p14:tracePt t="45862" x="8020050" y="3435350"/>
          <p14:tracePt t="45878" x="7994650" y="3371850"/>
          <p14:tracePt t="45895" x="7969250" y="3340100"/>
          <p14:tracePt t="45912" x="7854950" y="3232150"/>
          <p14:tracePt t="45928" x="7823200" y="3206750"/>
          <p14:tracePt t="45945" x="7734300" y="3175000"/>
          <p14:tracePt t="45962" x="7664450" y="3155950"/>
          <p14:tracePt t="45978" x="7626350" y="3155950"/>
          <p14:tracePt t="45995" x="7562850" y="3175000"/>
          <p14:tracePt t="46011" x="7512050" y="3206750"/>
          <p14:tracePt t="46028" x="7486650" y="3225800"/>
          <p14:tracePt t="46045" x="7454900" y="3270250"/>
          <p14:tracePt t="46061" x="7423150" y="3327400"/>
          <p14:tracePt t="46078" x="7416800" y="3359150"/>
          <p14:tracePt t="46095" x="7397750" y="3422650"/>
          <p14:tracePt t="46111" x="7397750" y="3454400"/>
          <p14:tracePt t="46127" x="7404100" y="3467100"/>
          <p14:tracePt t="46144" x="7429500" y="3492500"/>
          <p14:tracePt t="46161" x="7448550" y="3505200"/>
          <p14:tracePt t="46177" x="7486650" y="3524250"/>
          <p14:tracePt t="46194" x="7620000" y="3562350"/>
          <p14:tracePt t="46210" x="7715250" y="3581400"/>
          <p14:tracePt t="46228" x="7829550" y="3587750"/>
          <p14:tracePt t="46244" x="7931150" y="3613150"/>
          <p14:tracePt t="46261" x="8058150" y="3632200"/>
          <p14:tracePt t="46277" x="8324850" y="3632200"/>
          <p14:tracePt t="46294" x="8426450" y="3632200"/>
          <p14:tracePt t="46311" x="8515350" y="3619500"/>
          <p14:tracePt t="46314" x="8585200" y="3600450"/>
          <p14:tracePt t="46327" x="8629650" y="3575050"/>
          <p14:tracePt t="46343" x="8686800" y="3511550"/>
          <p14:tracePt t="46361" x="8724900" y="3429000"/>
          <p14:tracePt t="46376" x="8718550" y="3352800"/>
          <p14:tracePt t="46393" x="8712200" y="3340100"/>
          <p14:tracePt t="48866" x="8705850" y="3340100"/>
          <p14:tracePt t="48873" x="8699500" y="3340100"/>
          <p14:tracePt t="48888" x="8693150" y="3340100"/>
          <p14:tracePt t="48902" x="8680450" y="3346450"/>
          <p14:tracePt t="48918" x="8642350" y="3359150"/>
          <p14:tracePt t="48934" x="8623300" y="3371850"/>
          <p14:tracePt t="48951" x="8585200" y="3397250"/>
          <p14:tracePt t="48968" x="8559800" y="3416300"/>
          <p14:tracePt t="48985" x="8547100" y="3422650"/>
          <p14:tracePt t="49001" x="8528050" y="3435350"/>
          <p14:tracePt t="49017" x="8521700" y="3441700"/>
          <p14:tracePt t="49035" x="8509000" y="3448050"/>
          <p14:tracePt t="49067" x="8502650" y="3454400"/>
          <p14:tracePt t="49119" x="8502650" y="3460750"/>
          <p14:tracePt t="49245" x="8502650" y="3467100"/>
          <p14:tracePt t="49266" x="8496300" y="3467100"/>
          <p14:tracePt t="49308" x="8496300" y="3473450"/>
          <p14:tracePt t="49315" x="8496300" y="3479800"/>
          <p14:tracePt t="49343" x="8489950" y="3486150"/>
          <p14:tracePt t="49386" x="8489950" y="3492500"/>
          <p14:tracePt t="49401" x="8483600" y="3498850"/>
          <p14:tracePt t="49428" x="8483600" y="3505200"/>
          <p14:tracePt t="49449" x="8483600" y="3511550"/>
          <p14:tracePt t="49477" x="8483600" y="3517900"/>
          <p14:tracePt t="49484" x="8477250" y="3524250"/>
          <p14:tracePt t="49504" x="8477250" y="3530600"/>
          <p14:tracePt t="49546" x="8477250" y="3536950"/>
          <p14:tracePt t="49589" x="8470900" y="3543300"/>
          <p14:tracePt t="49617" x="8464550" y="3549650"/>
          <p14:tracePt t="49624" x="8464550" y="3556000"/>
          <p14:tracePt t="49659" x="8464550" y="3562350"/>
          <p14:tracePt t="49687" x="8458200" y="3562350"/>
          <p14:tracePt t="49694" x="8458200" y="3568700"/>
          <p14:tracePt t="49736" x="8458200" y="3575050"/>
          <p14:tracePt t="49757" x="8451850" y="3575050"/>
          <p14:tracePt t="49779" x="8445500" y="3581400"/>
          <p14:tracePt t="49786" x="8445500" y="3587750"/>
          <p14:tracePt t="49801" x="8445500" y="3594100"/>
          <p14:tracePt t="49814" x="8445500" y="3600450"/>
          <p14:tracePt t="49831" x="8432800" y="3606800"/>
          <p14:tracePt t="49849" x="8420100" y="3619500"/>
          <p14:tracePt t="49864" x="8407400" y="3638550"/>
          <p14:tracePt t="49881" x="8356600" y="3663950"/>
          <p14:tracePt t="49898" x="8280400" y="3708400"/>
          <p14:tracePt t="49914" x="8223250" y="3733800"/>
          <p14:tracePt t="49931" x="8064500" y="3797300"/>
          <p14:tracePt t="49948" x="7893050" y="3854450"/>
          <p14:tracePt t="49964" x="7772400" y="3873500"/>
          <p14:tracePt t="49981" x="7531100" y="3917950"/>
          <p14:tracePt t="49997" x="7264400" y="3949700"/>
          <p14:tracePt t="50014" x="7124700" y="3962400"/>
          <p14:tracePt t="50031" x="6819900" y="3994150"/>
          <p14:tracePt t="50047" x="6546850" y="4025900"/>
          <p14:tracePt t="50064" x="6419850" y="4038600"/>
          <p14:tracePt t="50081" x="6178550" y="4057650"/>
          <p14:tracePt t="50097" x="6064250" y="4070350"/>
          <p14:tracePt t="50114" x="5848350" y="4114800"/>
          <p14:tracePt t="50130" x="5683250" y="4133850"/>
          <p14:tracePt t="50147" x="5613400" y="4159250"/>
          <p14:tracePt t="50164" x="5492750" y="4191000"/>
          <p14:tracePt t="50180" x="5397500" y="4216400"/>
          <p14:tracePt t="50197" x="5340350" y="4235450"/>
          <p14:tracePt t="50214" x="5137150" y="4292600"/>
          <p14:tracePt t="50230" x="5099050" y="4298950"/>
          <p14:tracePt t="50246" x="5041900" y="4318000"/>
          <p14:tracePt t="50263" x="4946650" y="4337050"/>
          <p14:tracePt t="50280" x="4876800" y="4362450"/>
          <p14:tracePt t="50296" x="4819650" y="4375150"/>
          <p14:tracePt t="50313" x="4724400" y="4413250"/>
          <p14:tracePt t="50330" x="4629150" y="4438650"/>
          <p14:tracePt t="50347" x="4552950" y="4464050"/>
          <p14:tracePt t="50363" x="4521200" y="4476750"/>
          <p14:tracePt t="50380" x="4483100" y="4521200"/>
          <p14:tracePt t="50396" x="4476750" y="4540250"/>
          <p14:tracePt t="50952" x="4464050" y="4533900"/>
          <p14:tracePt t="50959" x="4457700" y="4514850"/>
          <p14:tracePt t="50973" x="4445000" y="4502150"/>
          <p14:tracePt t="50981" x="4432300" y="4476750"/>
          <p14:tracePt t="50996" x="4425950" y="4464050"/>
          <p14:tracePt t="51011" x="4406900" y="4432300"/>
          <p14:tracePt t="51029" x="4375150" y="4394200"/>
          <p14:tracePt t="51045" x="4368800" y="4381500"/>
          <p14:tracePt t="51060" x="4349750" y="4375150"/>
          <p14:tracePt t="51078" x="4330700" y="4356100"/>
          <p14:tracePt t="51093" x="4311650" y="4343400"/>
          <p14:tracePt t="51110" x="4298950" y="4337050"/>
          <p14:tracePt t="51127" x="4279900" y="4330700"/>
          <p14:tracePt t="51144" x="4248150" y="4330700"/>
          <p14:tracePt t="51161" x="4229100" y="4330700"/>
          <p14:tracePt t="51177" x="4203700" y="4330700"/>
          <p14:tracePt t="51193" x="4178300" y="4330700"/>
          <p14:tracePt t="51211" x="4165600" y="4330700"/>
          <p14:tracePt t="51227" x="4146550" y="4330700"/>
          <p14:tracePt t="51261" x="4140200" y="4330700"/>
          <p14:tracePt t="51282" x="4133850" y="4330700"/>
          <p14:tracePt t="51324" x="4127500" y="4330700"/>
          <p14:tracePt t="51352" x="4121150" y="4330700"/>
          <p14:tracePt t="51380" x="4114800" y="4330700"/>
          <p14:tracePt t="51394" x="4108450" y="4330700"/>
          <p14:tracePt t="51401" x="4102100" y="4324350"/>
          <p14:tracePt t="51415" x="4102100" y="4311650"/>
          <p14:tracePt t="51426" x="4095750" y="4298950"/>
          <p14:tracePt t="51443" x="4076700" y="4273550"/>
          <p14:tracePt t="51459" x="4038600" y="4203700"/>
          <p14:tracePt t="51476" x="3975100" y="4089400"/>
          <p14:tracePt t="51492" x="3892550" y="3949700"/>
          <p14:tracePt t="51509" x="3854450" y="3886200"/>
          <p14:tracePt t="51525" x="3784600" y="3746500"/>
          <p14:tracePt t="51542" x="3733800" y="3657600"/>
          <p14:tracePt t="51559" x="3714750" y="3625850"/>
          <p14:tracePt t="51576" x="3695700" y="3594100"/>
          <p14:tracePt t="51591" x="3683000" y="3568700"/>
          <p14:tracePt t="51608" x="3683000" y="3562350"/>
          <p14:tracePt t="51625" x="3676650" y="3562350"/>
          <p14:tracePt t="51766" x="3676650" y="3568700"/>
          <p14:tracePt t="51772" x="3676650" y="3575050"/>
          <p14:tracePt t="51779" x="3676650" y="3581400"/>
          <p14:tracePt t="51795" x="3676650" y="3587750"/>
          <p14:tracePt t="51808" x="3670300" y="3594100"/>
          <p14:tracePt t="51824" x="3663950" y="3606800"/>
          <p14:tracePt t="51840" x="3663950" y="3625850"/>
          <p14:tracePt t="51858" x="3644900" y="3689350"/>
          <p14:tracePt t="51875" x="3619500" y="3759200"/>
          <p14:tracePt t="51892" x="3581400" y="3873500"/>
          <p14:tracePt t="51907" x="3562350" y="3924300"/>
          <p14:tracePt t="51924" x="3530600" y="4038600"/>
          <p14:tracePt t="51941" x="3492500" y="4146550"/>
          <p14:tracePt t="51957" x="3473450" y="4197350"/>
          <p14:tracePt t="51974" x="3454400" y="4254500"/>
          <p14:tracePt t="51991" x="3403600" y="4381500"/>
          <p14:tracePt t="52008" x="3378200" y="4425950"/>
          <p14:tracePt t="52024" x="3359150" y="4457700"/>
          <p14:tracePt t="52040" x="3327400" y="4546600"/>
          <p14:tracePt t="52057" x="3295650" y="4578350"/>
          <p14:tracePt t="52074" x="3263900" y="4622800"/>
          <p14:tracePt t="52090" x="3251200" y="4635500"/>
          <p14:tracePt t="52107" x="3206750" y="4673600"/>
          <p14:tracePt t="52124" x="3168650" y="4692650"/>
          <p14:tracePt t="52140" x="3155950" y="4699000"/>
          <p14:tracePt t="52157" x="3149600" y="4705350"/>
          <p14:tracePt t="52174" x="3136900" y="4705350"/>
          <p14:tracePt t="52207" x="3124200" y="4711700"/>
          <p14:tracePt t="52223" x="3098800" y="4711700"/>
          <p14:tracePt t="52240" x="3092450" y="4711700"/>
          <p14:tracePt t="52257" x="3054350" y="4711700"/>
          <p14:tracePt t="52273" x="3022600" y="4711700"/>
          <p14:tracePt t="52289" x="3003550" y="4711700"/>
          <p14:tracePt t="52307" x="2959100" y="4705350"/>
          <p14:tracePt t="52323" x="2940050" y="4705350"/>
          <p14:tracePt t="52339" x="2908300" y="4705350"/>
          <p14:tracePt t="52356" x="2870200" y="4705350"/>
          <p14:tracePt t="52372" x="2857500" y="4705350"/>
          <p14:tracePt t="52390" x="2838450" y="4711700"/>
          <p14:tracePt t="52406" x="2825750" y="4718050"/>
          <p14:tracePt t="52439" x="2813050" y="4724400"/>
          <p14:tracePt t="52455" x="2813050" y="4730750"/>
          <p14:tracePt t="52472" x="2806700" y="4737100"/>
          <p14:tracePt t="52489" x="2800350" y="4749800"/>
          <p14:tracePt t="52505" x="2800350" y="4756150"/>
          <p14:tracePt t="52566" x="2794000" y="4762500"/>
          <p14:tracePt t="52573" x="2794000" y="4768850"/>
          <p14:tracePt t="52601" x="2794000" y="4775200"/>
          <p14:tracePt t="52623" x="2794000" y="4781550"/>
          <p14:tracePt t="52636" x="2794000" y="4787900"/>
          <p14:tracePt t="52643" x="2794000" y="4794250"/>
          <p14:tracePt t="52664" x="2800350" y="4794250"/>
          <p14:tracePt t="52672" x="2806700" y="4794250"/>
          <p14:tracePt t="52692" x="2806700" y="4800600"/>
          <p14:tracePt t="52713" x="2813050" y="4800600"/>
          <p14:tracePt t="52721" x="2819400" y="4806950"/>
          <p14:tracePt t="52741" x="2825750" y="4806950"/>
          <p14:tracePt t="52757" x="2832100" y="4813300"/>
          <p14:tracePt t="52776" x="2844800" y="4819650"/>
          <p14:tracePt t="52787" x="2851150" y="4819650"/>
          <p14:tracePt t="52805" x="2882900" y="4826000"/>
          <p14:tracePt t="52821" x="2901950" y="4826000"/>
          <p14:tracePt t="52838" x="2959100" y="4832350"/>
          <p14:tracePt t="52854" x="3016250" y="4832350"/>
          <p14:tracePt t="52871" x="3041650" y="4832350"/>
          <p14:tracePt t="52888" x="3124200" y="4832350"/>
          <p14:tracePt t="52904" x="3194050" y="4826000"/>
          <p14:tracePt t="52920" x="3232150" y="4826000"/>
          <p14:tracePt t="52924" x="3282950" y="4813300"/>
          <p14:tracePt t="52940" x="3314700" y="4813300"/>
          <p14:tracePt t="52954" x="3352800" y="4806950"/>
          <p14:tracePt t="52970" x="3409950" y="4800600"/>
          <p14:tracePt t="52987" x="3460750" y="4800600"/>
          <p14:tracePt t="53003" x="3486150" y="4800600"/>
          <p14:tracePt t="53021" x="3530600" y="4794250"/>
          <p14:tracePt t="53037" x="3562350" y="4794250"/>
          <p14:tracePt t="53053" x="3575050" y="4794250"/>
          <p14:tracePt t="53071" x="3600450" y="4794250"/>
          <p14:tracePt t="53087" x="3619500" y="4794250"/>
          <p14:tracePt t="53120" x="3625850" y="4800600"/>
          <p14:tracePt t="53137" x="3632200" y="4800600"/>
          <p14:tracePt t="53170" x="3638550" y="4800600"/>
          <p14:tracePt t="53204" x="3644900" y="4800600"/>
          <p14:tracePt t="53267" x="3651250" y="4800600"/>
          <p14:tracePt t="53324" x="3663950" y="4800600"/>
          <p14:tracePt t="53331" x="3670300" y="4806950"/>
          <p14:tracePt t="53345" x="3683000" y="4806950"/>
          <p14:tracePt t="53353" x="3702050" y="4806950"/>
          <p14:tracePt t="53369" x="3733800" y="4813300"/>
          <p14:tracePt t="53387" x="3816350" y="4832350"/>
          <p14:tracePt t="53402" x="3867150" y="4832350"/>
          <p14:tracePt t="53419" x="3987800" y="4851400"/>
          <p14:tracePt t="53436" x="4064000" y="4851400"/>
          <p14:tracePt t="53452" x="4127500" y="4857750"/>
          <p14:tracePt t="53469" x="4235450" y="4870450"/>
          <p14:tracePt t="53485" x="4260850" y="4876800"/>
          <p14:tracePt t="53502" x="4311650" y="4876800"/>
          <p14:tracePt t="53518" x="4324350" y="4876800"/>
          <p14:tracePt t="53535" x="4337050" y="4876800"/>
          <p14:tracePt t="53552" x="4343400" y="4876800"/>
          <p14:tracePt t="53843" x="4381500" y="4876800"/>
          <p14:tracePt t="53851" x="4445000" y="4876800"/>
          <p14:tracePt t="53864" x="4521200" y="4876800"/>
          <p14:tracePt t="53879" x="4648200" y="4870450"/>
          <p14:tracePt t="53892" x="4806950" y="4857750"/>
          <p14:tracePt t="53901" x="5022850" y="4845050"/>
          <p14:tracePt t="53917" x="5270500" y="4819650"/>
          <p14:tracePt t="53934" x="5861050" y="4756150"/>
          <p14:tracePt t="53967" x="6178550" y="4724400"/>
          <p14:tracePt t="53984" x="6794500" y="4660900"/>
          <p14:tracePt t="54000" x="7137400" y="4629150"/>
          <p14:tracePt t="54017" x="7454900" y="4610100"/>
          <p14:tracePt t="54034" x="7956550" y="4584700"/>
          <p14:tracePt t="54050" x="8166100" y="4584700"/>
          <p14:tracePt t="54067" x="8331200" y="4572000"/>
          <p14:tracePt t="54083" x="8572500" y="4572000"/>
          <p14:tracePt t="54100" x="8661400" y="4572000"/>
          <p14:tracePt t="54117" x="8775700" y="4572000"/>
          <p14:tracePt t="54133" x="8813800" y="4572000"/>
          <p14:tracePt t="54150" x="8845550" y="4572000"/>
          <p14:tracePt t="54166" x="8896350" y="4565650"/>
          <p14:tracePt t="54183" x="8915400" y="4565650"/>
          <p14:tracePt t="54200" x="8934450" y="4565650"/>
          <p14:tracePt t="54216" x="8985250" y="4565650"/>
          <p14:tracePt t="54233" x="9010650" y="4565650"/>
          <p14:tracePt t="54250" x="9067800" y="4565650"/>
          <p14:tracePt t="54266" x="9105900" y="4572000"/>
          <p14:tracePt t="54283" x="9137650" y="4572000"/>
          <p14:tracePt t="54515" x="9093200" y="4724400"/>
          <p14:tracePt t="54532" x="8890000" y="4819650"/>
          <p14:tracePt t="54549" x="8693150" y="4914900"/>
          <p14:tracePt t="54566" x="8496300" y="4984750"/>
          <p14:tracePt t="54581" x="8337550" y="5016500"/>
          <p14:tracePt t="54598" x="8293100" y="5035550"/>
          <p14:tracePt t="54615" x="8248650" y="5041900"/>
          <p14:tracePt t="54631" x="8229600" y="5048250"/>
          <p14:tracePt t="54648" x="8223250" y="5054600"/>
          <p14:tracePt t="54763" x="8229600" y="5054600"/>
          <p14:tracePt t="54791" x="8235950" y="5054600"/>
          <p14:tracePt t="54812" x="8242300" y="5054600"/>
          <p14:tracePt t="54819" x="8255000" y="5054600"/>
          <p14:tracePt t="54834" x="8267700" y="5054600"/>
          <p14:tracePt t="54847" x="8286750" y="5054600"/>
          <p14:tracePt t="54864" x="8356600" y="5048250"/>
          <p14:tracePt t="54882" x="8464550" y="5035550"/>
          <p14:tracePt t="54897" x="8528050" y="5016500"/>
          <p14:tracePt t="54914" x="8591550" y="5003800"/>
          <p14:tracePt t="54931" x="8718550" y="4959350"/>
          <p14:tracePt t="54947" x="8763000" y="4940300"/>
          <p14:tracePt t="54963" x="8801100" y="4933950"/>
          <p14:tracePt t="54980" x="8851900" y="4902200"/>
          <p14:tracePt t="54998" x="8877300" y="4889500"/>
          <p14:tracePt t="55014" x="8883650" y="4883150"/>
          <p14:tracePt t="55030" x="8890000" y="4870450"/>
          <p14:tracePt t="55047" x="8890000" y="4864100"/>
          <p14:tracePt t="55064" x="8896350" y="4857750"/>
          <p14:tracePt t="55100" x="8896350" y="4851400"/>
          <p14:tracePt t="55114" x="8896350" y="4845050"/>
          <p14:tracePt t="55129" x="8896350" y="4832350"/>
          <p14:tracePt t="55146" x="8896350" y="4819650"/>
          <p14:tracePt t="55163" x="8902700" y="4781550"/>
          <p14:tracePt t="55180" x="8909050" y="4756150"/>
          <p14:tracePt t="55197" x="8921750" y="4692650"/>
          <p14:tracePt t="55213" x="8928100" y="4629150"/>
          <p14:tracePt t="55229" x="8934450" y="4584700"/>
          <p14:tracePt t="55246" x="8953500" y="4489450"/>
          <p14:tracePt t="55262" x="8966200" y="4406900"/>
          <p14:tracePt t="55279" x="8978900" y="4368800"/>
          <p14:tracePt t="55296" x="8991600" y="4273550"/>
          <p14:tracePt t="55313" x="9004300" y="4222750"/>
          <p14:tracePt t="55329" x="9004300" y="4210050"/>
          <p14:tracePt t="55346" x="9004300" y="4191000"/>
          <p14:tracePt t="55362" x="9004300" y="4178300"/>
          <p14:tracePt t="59023" x="8845550" y="4203700"/>
          <p14:tracePt t="59037" x="8591550" y="4248150"/>
          <p14:tracePt t="59044" x="8369300" y="4292600"/>
          <p14:tracePt t="59052" x="8089900" y="4356100"/>
          <p14:tracePt t="59067" x="7810500" y="4400550"/>
          <p14:tracePt t="59083" x="7289800" y="4489450"/>
          <p14:tracePt t="59100" x="6680200" y="4616450"/>
          <p14:tracePt t="59115" x="6356350" y="4667250"/>
          <p14:tracePt t="59132" x="5721350" y="4800600"/>
          <p14:tracePt t="59149" x="5187950" y="4902200"/>
          <p14:tracePt t="59166" x="4953000" y="4978400"/>
          <p14:tracePt t="59183" x="4692650" y="5054600"/>
          <p14:tracePt t="59199" x="4279900" y="5181600"/>
          <p14:tracePt t="59215" x="3848100" y="5334000"/>
          <p14:tracePt t="59233" x="3416300" y="5511800"/>
          <p14:tracePt t="59249" x="3225800" y="5594350"/>
          <p14:tracePt t="59265" x="2882900" y="5746750"/>
          <p14:tracePt t="59283" x="2476500" y="5918200"/>
          <p14:tracePt t="59299" x="2336800" y="5975350"/>
          <p14:tracePt t="59315" x="2070100" y="6051550"/>
          <p14:tracePt t="59332" x="1816100" y="6083300"/>
          <p14:tracePt t="59348" x="1714500" y="6096000"/>
          <p14:tracePt t="59365" x="1536700" y="6102350"/>
          <p14:tracePt t="59382" x="1403350" y="6089650"/>
          <p14:tracePt t="59399" x="1352550" y="6083300"/>
          <p14:tracePt t="59416" x="1231900" y="6038850"/>
          <p14:tracePt t="59431" x="1117600" y="5988050"/>
          <p14:tracePt t="59448" x="1085850" y="5975350"/>
          <p14:tracePt t="59465" x="1035050" y="5937250"/>
          <p14:tracePt t="59482" x="996950" y="5899150"/>
          <p14:tracePt t="59498" x="977900" y="5880100"/>
          <p14:tracePt t="59515" x="952500" y="5835650"/>
          <p14:tracePt t="59531" x="939800" y="5822950"/>
          <p14:tracePt t="59549" x="933450" y="5810250"/>
          <p14:tracePt t="59581" x="933450" y="5803900"/>
          <p14:tracePt t="59618" x="933450" y="5797550"/>
          <p14:tracePt t="59640" x="946150" y="5797550"/>
          <p14:tracePt t="59654" x="958850" y="5791200"/>
          <p14:tracePt t="59661" x="971550" y="5784850"/>
          <p14:tracePt t="59675" x="1003300" y="5772150"/>
          <p14:tracePt t="59683" x="1028700" y="5765800"/>
          <p14:tracePt t="59697" x="1060450" y="5759450"/>
          <p14:tracePt t="59714" x="1181100" y="5734050"/>
          <p14:tracePt t="59731" x="1314450" y="5695950"/>
          <p14:tracePt t="59747" x="1377950" y="5676900"/>
          <p14:tracePt t="59763" x="1479550" y="5638800"/>
          <p14:tracePt t="59781" x="1555750" y="5607050"/>
          <p14:tracePt t="59797" x="1581150" y="5600700"/>
          <p14:tracePt t="59813" x="1606550" y="5594350"/>
          <p14:tracePt t="59830" x="1651000" y="5568950"/>
          <p14:tracePt t="59846" x="1663700" y="5568950"/>
          <p14:tracePt t="59864" x="1670050" y="5568950"/>
          <p14:tracePt t="59880" x="1676400" y="5568950"/>
          <p14:tracePt t="59963" x="1676400" y="5562600"/>
          <p14:tracePt t="60040" x="1676400" y="5556250"/>
          <p14:tracePt t="60096" x="1682750" y="5549900"/>
          <p14:tracePt t="60131" x="1689100" y="5549900"/>
          <p14:tracePt t="60153" x="1689100" y="5543550"/>
          <p14:tracePt t="60180" x="1695450" y="5543550"/>
          <p14:tracePt t="60222" x="1701800" y="5543550"/>
          <p14:tracePt t="60286" x="1708150" y="5543550"/>
          <p14:tracePt t="60292" x="1708150" y="5537200"/>
          <p14:tracePt t="60307" x="1714500" y="5530850"/>
          <p14:tracePt t="60335" x="1714500" y="5524500"/>
          <p14:tracePt t="60342" x="1720850" y="5518150"/>
          <p14:tracePt t="60356" x="1727200" y="5511800"/>
          <p14:tracePt t="60364" x="1733550" y="5505450"/>
          <p14:tracePt t="60379" x="1733550" y="5492750"/>
          <p14:tracePt t="60395" x="1746250" y="5480050"/>
          <p14:tracePt t="60412" x="1758950" y="5461000"/>
          <p14:tracePt t="60428" x="1765300" y="5448300"/>
          <p14:tracePt t="60445" x="1765300" y="5441950"/>
          <p14:tracePt t="60462" x="1778000" y="5422900"/>
          <p14:tracePt t="60497" x="1778000" y="5416550"/>
          <p14:tracePt t="60658" x="1771650" y="5416550"/>
          <p14:tracePt t="62425" x="1758950" y="5441950"/>
          <p14:tracePt t="62441" x="1733550" y="5473700"/>
          <p14:tracePt t="62455" x="1714500" y="5505450"/>
          <p14:tracePt t="62471" x="1670050" y="5568950"/>
          <p14:tracePt t="62489" x="1631950" y="5626100"/>
          <p14:tracePt t="62504" x="1612900" y="5645150"/>
          <p14:tracePt t="62521" x="1581150" y="5689600"/>
          <p14:tracePt t="62538" x="1562100" y="5695950"/>
          <p14:tracePt t="62554" x="1543050" y="5715000"/>
          <p14:tracePt t="62573" x="1524000" y="5734050"/>
          <p14:tracePt t="62587" x="1498600" y="5759450"/>
          <p14:tracePt t="62604" x="1485900" y="5765800"/>
          <p14:tracePt t="62620" x="1479550" y="5778500"/>
          <p14:tracePt t="62637" x="1428750" y="5816600"/>
          <p14:tracePt t="62653" x="1416050" y="5822950"/>
          <p14:tracePt t="62672" x="1390650" y="5842000"/>
          <p14:tracePt t="62687" x="1384300" y="5848350"/>
          <p14:tracePt t="62703" x="1371600" y="5854700"/>
          <p14:tracePt t="62721" x="1365250" y="5854700"/>
          <p14:tracePt t="62741" x="1365250" y="5861050"/>
          <p14:tracePt t="62798" x="1358900" y="5861050"/>
          <p14:tracePt t="63043" x="1365250" y="5861050"/>
          <p14:tracePt t="63050" x="1377950" y="5861050"/>
          <p14:tracePt t="63057" x="1390650" y="5861050"/>
          <p14:tracePt t="63072" x="1422400" y="5854700"/>
          <p14:tracePt t="63086" x="1441450" y="5854700"/>
          <p14:tracePt t="63103" x="1524000" y="5835650"/>
          <p14:tracePt t="63120" x="1574800" y="5835650"/>
          <p14:tracePt t="63135" x="1676400" y="5829300"/>
          <p14:tracePt t="63152" x="1784350" y="5816600"/>
          <p14:tracePt t="63169" x="1873250" y="5816600"/>
          <p14:tracePt t="63185" x="1930400" y="5810250"/>
          <p14:tracePt t="63202" x="2025650" y="5791200"/>
          <p14:tracePt t="63219" x="2114550" y="5784850"/>
          <p14:tracePt t="63235" x="2152650" y="5784850"/>
          <p14:tracePt t="63252" x="2184400" y="5778500"/>
          <p14:tracePt t="63268" x="2279650" y="5778500"/>
          <p14:tracePt t="63284" x="2311400" y="5778500"/>
          <p14:tracePt t="63302" x="2368550" y="5784850"/>
          <p14:tracePt t="63318" x="2387600" y="5784850"/>
          <p14:tracePt t="63335" x="2444750" y="5791200"/>
          <p14:tracePt t="63352" x="2501900" y="5803900"/>
          <p14:tracePt t="63368" x="2546350" y="5803900"/>
          <p14:tracePt t="63384" x="2584450" y="5816600"/>
          <p14:tracePt t="63402" x="2679700" y="5829300"/>
          <p14:tracePt t="63418" x="2730500" y="5842000"/>
          <p14:tracePt t="63434" x="2787650" y="5842000"/>
          <p14:tracePt t="63451" x="2863850" y="5848350"/>
          <p14:tracePt t="63467" x="2895600" y="5848350"/>
          <p14:tracePt t="63486" x="2927350" y="5848350"/>
          <p14:tracePt t="63500" x="2933700" y="5848350"/>
          <p14:tracePt t="63518" x="2940050" y="5848350"/>
          <p14:tracePt t="63550" x="2946400" y="5848350"/>
          <p14:tracePt t="63632" x="2946400" y="5854700"/>
          <p14:tracePt t="63731" x="2946400" y="5861050"/>
          <p14:tracePt t="63766" x="2952750" y="5861050"/>
          <p14:tracePt t="63864" x="2959100" y="5867400"/>
          <p14:tracePt t="63906" x="2965450" y="5867400"/>
          <p14:tracePt t="63955" x="2971800" y="5867400"/>
          <p14:tracePt t="63997" x="2971800" y="5873750"/>
          <p14:tracePt t="64068" x="2978150" y="5880100"/>
          <p14:tracePt t="64102" x="2978150" y="5886450"/>
          <p14:tracePt t="64124" x="2978150" y="5892800"/>
          <p14:tracePt t="64152" x="2978150" y="5899150"/>
          <p14:tracePt t="64201" x="2978150" y="5905500"/>
          <p14:tracePt t="64271" x="2984500" y="5911850"/>
          <p14:tracePt t="64285" x="2984500" y="5918200"/>
          <p14:tracePt t="64300" x="2990850" y="5924550"/>
          <p14:tracePt t="64306" x="2997200" y="5930900"/>
          <p14:tracePt t="64320" x="3009900" y="5937250"/>
          <p14:tracePt t="64331" x="3022600" y="5949950"/>
          <p14:tracePt t="64348" x="3073400" y="5975350"/>
          <p14:tracePt t="64364" x="3143250" y="6026150"/>
          <p14:tracePt t="64381" x="3175000" y="6045200"/>
          <p14:tracePt t="64397" x="3257550" y="6089650"/>
          <p14:tracePt t="64414" x="3359150" y="6121400"/>
          <p14:tracePt t="64431" x="3409950" y="6140450"/>
          <p14:tracePt t="64447" x="3524250" y="6165850"/>
          <p14:tracePt t="64464" x="3575050" y="6178550"/>
          <p14:tracePt t="64481" x="3683000" y="6197600"/>
          <p14:tracePt t="64497" x="3733800" y="6197600"/>
          <p14:tracePt t="64514" x="3860800" y="6197600"/>
          <p14:tracePt t="64531" x="3981450" y="6184900"/>
          <p14:tracePt t="64547" x="4032250" y="6184900"/>
          <p14:tracePt t="64564" x="4133850" y="6172200"/>
          <p14:tracePt t="64580" x="4254500" y="6172200"/>
          <p14:tracePt t="64597" x="4343400" y="6172200"/>
          <p14:tracePt t="64615" x="4381500" y="6172200"/>
          <p14:tracePt t="64630" x="4464050" y="6165850"/>
          <p14:tracePt t="64647" x="4546600" y="6146800"/>
          <p14:tracePt t="64664" x="4622800" y="6146800"/>
          <p14:tracePt t="64680" x="4679950" y="6140450"/>
          <p14:tracePt t="64697" x="4768850" y="6140450"/>
          <p14:tracePt t="64713" x="4819650" y="6134100"/>
          <p14:tracePt t="64730" x="4876800" y="6134100"/>
          <p14:tracePt t="64746" x="4991100" y="6134100"/>
          <p14:tracePt t="64763" x="5041900" y="6121400"/>
          <p14:tracePt t="64780" x="5175250" y="6102350"/>
          <p14:tracePt t="64797" x="5226050" y="6096000"/>
          <p14:tracePt t="64812" x="5295900" y="6083300"/>
          <p14:tracePt t="64829" x="5372100" y="6076950"/>
          <p14:tracePt t="64846" x="5410200" y="6076950"/>
          <p14:tracePt t="64863" x="5461000" y="6076950"/>
          <p14:tracePt t="64879" x="5473700" y="6076950"/>
          <p14:tracePt t="64896" x="5486400" y="6076950"/>
          <p14:tracePt t="64912" x="5492750" y="6076950"/>
          <p14:tracePt t="65190" x="5499100" y="6076950"/>
          <p14:tracePt t="65224" x="5505450" y="6076950"/>
          <p14:tracePt t="65288" x="5511800" y="6076950"/>
          <p14:tracePt t="65323" x="5518150" y="6076950"/>
          <p14:tracePt t="65346" x="5524500" y="6076950"/>
          <p14:tracePt t="65387" x="5530850" y="6076950"/>
          <p14:tracePt t="65485" x="5524500" y="6083300"/>
          <p14:tracePt t="66039" x="5537200" y="6083300"/>
          <p14:tracePt t="66046" x="5549900" y="6083300"/>
          <p14:tracePt t="66061" x="5562600" y="6083300"/>
          <p14:tracePt t="66076" x="5575300" y="6083300"/>
          <p14:tracePt t="66092" x="5588000" y="6083300"/>
          <p14:tracePt t="66110" x="5613400" y="6083300"/>
          <p14:tracePt t="66124" x="5626100" y="6083300"/>
          <p14:tracePt t="66141" x="5645150" y="6083300"/>
          <p14:tracePt t="66159" x="5657850" y="6083300"/>
          <p14:tracePt t="66175" x="5664200" y="6083300"/>
          <p14:tracePt t="66192" x="5695950" y="6083300"/>
          <p14:tracePt t="66209" x="5702300" y="6083300"/>
          <p14:tracePt t="66225" x="5708650" y="6083300"/>
          <p14:tracePt t="66242" x="5721350" y="6083300"/>
          <p14:tracePt t="66258" x="5734050" y="6083300"/>
          <p14:tracePt t="66292" x="5740400" y="6083300"/>
          <p14:tracePt t="66320" x="5746750" y="6083300"/>
          <p14:tracePt t="66355" x="5753100" y="6083300"/>
          <p14:tracePt t="66376" x="5759450" y="6083300"/>
          <p14:tracePt t="66397" x="5765800" y="6083300"/>
          <p14:tracePt t="66446" x="5772150" y="6083300"/>
          <p14:tracePt t="66460" x="5778500" y="6089650"/>
          <p14:tracePt t="66488" x="5784850" y="6089650"/>
          <p14:tracePt t="66495" x="5791200" y="6089650"/>
          <p14:tracePt t="66510" x="5791200" y="6096000"/>
          <p14:tracePt t="66524" x="5797550" y="6096000"/>
          <p14:tracePt t="66540" x="5803900" y="6096000"/>
          <p14:tracePt t="66556" x="5810250" y="6096000"/>
          <p14:tracePt t="66573" x="5842000" y="6102350"/>
          <p14:tracePt t="66590" x="5905500" y="6127750"/>
          <p14:tracePt t="66608" x="5975350" y="6140450"/>
          <p14:tracePt t="66624" x="6019800" y="6159500"/>
          <p14:tracePt t="66640" x="6127750" y="6184900"/>
          <p14:tracePt t="66657" x="6235700" y="6203950"/>
          <p14:tracePt t="66673" x="6286500" y="6216650"/>
          <p14:tracePt t="66690" x="6330950" y="6229350"/>
          <p14:tracePt t="66706" x="6464300" y="6254750"/>
          <p14:tracePt t="66723" x="6508750" y="6254750"/>
          <p14:tracePt t="66740" x="6546850" y="6273800"/>
          <p14:tracePt t="66756" x="6597650" y="6280150"/>
          <p14:tracePt t="66773" x="6642100" y="6280150"/>
          <p14:tracePt t="66790" x="6661150" y="6280150"/>
          <p14:tracePt t="66806" x="6699250" y="6280150"/>
          <p14:tracePt t="66823" x="6731000" y="6280150"/>
          <p14:tracePt t="66840" x="6775450" y="6273800"/>
          <p14:tracePt t="66856" x="6788150" y="6273800"/>
          <p14:tracePt t="66872" x="6838950" y="6261100"/>
          <p14:tracePt t="66889" x="6883400" y="6254750"/>
          <p14:tracePt t="66905" x="6927850" y="6242050"/>
          <p14:tracePt t="66923" x="6997700" y="6235700"/>
          <p14:tracePt t="66939" x="7073900" y="6229350"/>
          <p14:tracePt t="66955" x="7118350" y="6229350"/>
          <p14:tracePt t="66973" x="7181850" y="6223000"/>
          <p14:tracePt t="66989" x="7264400" y="6223000"/>
          <p14:tracePt t="67005" x="7289800" y="6210300"/>
          <p14:tracePt t="67022" x="7359650" y="6203950"/>
          <p14:tracePt t="67039" x="7404100" y="6197600"/>
          <p14:tracePt t="67055" x="7467600" y="6191250"/>
          <p14:tracePt t="67072" x="7537450" y="6191250"/>
          <p14:tracePt t="67088" x="7562850" y="6191250"/>
          <p14:tracePt t="67106" x="7620000" y="6191250"/>
          <p14:tracePt t="67121" x="7664450" y="6184900"/>
          <p14:tracePt t="67138" x="7677150" y="6184900"/>
          <p14:tracePt t="67155" x="7708900" y="6184900"/>
          <p14:tracePt t="67171" x="7721600" y="6184900"/>
          <p14:tracePt t="67188" x="7727950" y="6184900"/>
          <p14:tracePt t="67232" x="7734300" y="6184900"/>
          <p14:tracePt t="67239" x="7734300" y="6178550"/>
          <p14:tracePt t="67267" x="7740650" y="6178550"/>
          <p14:tracePt t="67281" x="7747000" y="6178550"/>
          <p14:tracePt t="67290" x="7753350" y="6178550"/>
          <p14:tracePt t="67304" x="7759700" y="6178550"/>
          <p14:tracePt t="67321" x="7766050" y="6178550"/>
          <p14:tracePt t="67338" x="7791450" y="6178550"/>
          <p14:tracePt t="67354" x="7804150" y="6178550"/>
          <p14:tracePt t="67371" x="7835900" y="6178550"/>
          <p14:tracePt t="67387" x="7918450" y="6191250"/>
          <p14:tracePt t="67404" x="8007350" y="6203950"/>
          <p14:tracePt t="67422" x="8134350" y="6203950"/>
          <p14:tracePt t="67437" x="8216900" y="6197600"/>
          <p14:tracePt t="67454" x="8343900" y="6191250"/>
          <p14:tracePt t="67471" x="8477250" y="6172200"/>
          <p14:tracePt t="67487" x="8515350" y="6172200"/>
          <p14:tracePt t="67504" x="8597900" y="6159500"/>
          <p14:tracePt t="67520" x="8648700" y="6153150"/>
          <p14:tracePt t="67537" x="8667750" y="6153150"/>
          <p14:tracePt t="67553" x="8699500" y="6153150"/>
          <p14:tracePt t="67570" x="8731250" y="6153150"/>
          <p14:tracePt t="67587" x="8743950" y="6153150"/>
          <p14:tracePt t="67604" x="8775700" y="6153150"/>
          <p14:tracePt t="67620" x="8788400" y="6153150"/>
          <p14:tracePt t="67636" x="8801100" y="6153150"/>
          <p14:tracePt t="67654" x="8832850" y="6153150"/>
          <p14:tracePt t="67670" x="8851900" y="6153150"/>
          <p14:tracePt t="67686" x="8870950" y="6153150"/>
          <p14:tracePt t="67703" x="8940800" y="6153150"/>
          <p14:tracePt t="67720" x="8966200" y="6153150"/>
          <p14:tracePt t="67736" x="9017000" y="6153150"/>
          <p14:tracePt t="67753" x="9036050" y="6153150"/>
          <p14:tracePt t="67769" x="9080500" y="6140450"/>
          <p14:tracePt t="67787" x="9105900" y="6134100"/>
          <p14:tracePt t="67802" x="9112250" y="6127750"/>
          <p14:tracePt t="67819" x="9118600" y="6121400"/>
          <p14:tracePt t="67857" x="9118600" y="6115050"/>
          <p14:tracePt t="69164" x="9137650" y="6096000"/>
          <p14:tracePt t="69663" x="9086850" y="1390650"/>
          <p14:tracePt t="69679" x="8991600" y="1339850"/>
          <p14:tracePt t="69697" x="8807450" y="1270000"/>
          <p14:tracePt t="69713" x="8597900" y="1219200"/>
          <p14:tracePt t="69730" x="8496300" y="1187450"/>
          <p14:tracePt t="69746" x="8210550" y="1104900"/>
          <p14:tracePt t="69762" x="8115300" y="1073150"/>
          <p14:tracePt t="69779" x="7931150" y="1041400"/>
          <p14:tracePt t="69796" x="7772400" y="990600"/>
          <p14:tracePt t="69812" x="7696200" y="965200"/>
          <p14:tracePt t="69829" x="7537450" y="895350"/>
          <p14:tracePt t="69845" x="7385050" y="825500"/>
          <p14:tracePt t="69862" x="7327900" y="793750"/>
          <p14:tracePt t="69879" x="7251700" y="755650"/>
          <p14:tracePt t="69895" x="7175500" y="711200"/>
          <p14:tracePt t="69912" x="7150100" y="704850"/>
          <p14:tracePt t="69929" x="7099300" y="673100"/>
          <p14:tracePt t="69945" x="7067550" y="666750"/>
          <p14:tracePt t="69962" x="7023100" y="654050"/>
          <p14:tracePt t="69978" x="7004050" y="647700"/>
          <p14:tracePt t="70027" x="6997700" y="660400"/>
          <p14:tracePt t="70033" x="6985000" y="666750"/>
          <p14:tracePt t="70048" x="6965950" y="679450"/>
          <p14:tracePt t="70062" x="6953250" y="698500"/>
          <p14:tracePt t="70078" x="6908800" y="730250"/>
          <p14:tracePt t="70094" x="6877050" y="768350"/>
          <p14:tracePt t="70111" x="6832600" y="819150"/>
          <p14:tracePt t="70128" x="6750050" y="914400"/>
          <p14:tracePt t="70145" x="6705600" y="971550"/>
          <p14:tracePt t="70161" x="6610350" y="1079500"/>
          <p14:tracePt t="70178" x="6483350" y="1206500"/>
          <p14:tracePt t="70195" x="6330950" y="1320800"/>
          <p14:tracePt t="70211" x="6248400" y="1358900"/>
          <p14:tracePt t="70227" x="6153150" y="1409700"/>
          <p14:tracePt t="70245" x="5880100" y="1517650"/>
          <p14:tracePt t="70261" x="5797550" y="1536700"/>
          <p14:tracePt t="70277" x="5695950" y="1543050"/>
          <p14:tracePt t="70294" x="5467350" y="1555750"/>
          <p14:tracePt t="70310" x="5200650" y="1555750"/>
          <p14:tracePt t="70327" x="5086350" y="1549400"/>
          <p14:tracePt t="70344" x="4826000" y="1543050"/>
          <p14:tracePt t="70360" x="4578350" y="1511300"/>
          <p14:tracePt t="70378" x="4387850" y="1485900"/>
          <p14:tracePt t="70393" x="4324350" y="1479550"/>
          <p14:tracePt t="70410" x="4191000" y="1460500"/>
          <p14:tracePt t="70427" x="4102100" y="1460500"/>
          <p14:tracePt t="70443" x="4083050" y="1460500"/>
          <p14:tracePt t="70460" x="4057650" y="1460500"/>
          <p14:tracePt t="70477" x="4044950" y="1466850"/>
          <p14:tracePt t="70510" x="4051300" y="1498600"/>
          <p14:tracePt t="70526" x="4095750" y="1524000"/>
          <p14:tracePt t="70826" x="4108450" y="1536700"/>
          <p14:tracePt t="70840" x="4133850" y="1543050"/>
          <p14:tracePt t="70847" x="4165600" y="1555750"/>
          <p14:tracePt t="70862" x="4197350" y="1574800"/>
          <p14:tracePt t="70876" x="4260850" y="1606550"/>
          <p14:tracePt t="70892" x="4305300" y="1625600"/>
          <p14:tracePt t="70908" x="4337050" y="1631950"/>
          <p14:tracePt t="70925" x="4406900" y="1657350"/>
          <p14:tracePt t="70942" x="4489450" y="1682750"/>
          <p14:tracePt t="70959" x="4533900" y="1689100"/>
          <p14:tracePt t="70975" x="4629150" y="1708150"/>
          <p14:tracePt t="70992" x="4692650" y="1708150"/>
          <p14:tracePt t="71009" x="4762500" y="1714500"/>
          <p14:tracePt t="71025" x="4794250" y="1714500"/>
          <p14:tracePt t="71042" x="4838700" y="1714500"/>
          <p14:tracePt t="71059" x="4883150" y="1714500"/>
          <p14:tracePt t="71075" x="4895850" y="1714500"/>
          <p14:tracePt t="71091" x="4927600" y="1714500"/>
          <p14:tracePt t="71108" x="4953000" y="1714500"/>
          <p14:tracePt t="71124" x="4965700" y="1714500"/>
          <p14:tracePt t="71141" x="4978400" y="1720850"/>
          <p14:tracePt t="71158" x="5003800" y="1727200"/>
          <p14:tracePt t="71174" x="5010150" y="1727200"/>
          <p14:tracePt t="71191" x="5029200" y="1727200"/>
          <p14:tracePt t="71208" x="5041900" y="1733550"/>
          <p14:tracePt t="71224" x="5060950" y="1733550"/>
          <p14:tracePt t="71228" x="5080000" y="1733550"/>
          <p14:tracePt t="71243" x="5092700" y="1739900"/>
          <p14:tracePt t="71257" x="5111750" y="1739900"/>
          <p14:tracePt t="71274" x="5149850" y="1739900"/>
          <p14:tracePt t="71290" x="5200650" y="1739900"/>
          <p14:tracePt t="71307" x="5226050" y="1739900"/>
          <p14:tracePt t="71324" x="5276850" y="1739900"/>
          <p14:tracePt t="71340" x="5327650" y="1739900"/>
          <p14:tracePt t="71357" x="5353050" y="1739900"/>
          <p14:tracePt t="71374" x="5403850" y="1739900"/>
          <p14:tracePt t="71390" x="5454650" y="1739900"/>
          <p14:tracePt t="71407" x="5473700" y="1739900"/>
          <p14:tracePt t="71424" x="5530850" y="1739900"/>
          <p14:tracePt t="71440" x="5588000" y="1739900"/>
          <p14:tracePt t="71457" x="5613400" y="1739900"/>
          <p14:tracePt t="71473" x="5676900" y="1733550"/>
          <p14:tracePt t="71490" x="5702300" y="1720850"/>
          <p14:tracePt t="71507" x="5765800" y="1720850"/>
          <p14:tracePt t="71522" x="5784850" y="1720850"/>
          <p14:tracePt t="71540" x="5803900" y="1720850"/>
          <p14:tracePt t="71557" x="5835650" y="1720850"/>
          <p14:tracePt t="71573" x="5848350" y="1720850"/>
          <p14:tracePt t="71589" x="5861050" y="1720850"/>
          <p14:tracePt t="71606" x="5892800" y="1720850"/>
          <p14:tracePt t="71623" x="5905500" y="1720850"/>
          <p14:tracePt t="71639" x="5918200" y="1720850"/>
          <p14:tracePt t="71656" x="5937250" y="1720850"/>
          <p14:tracePt t="71672" x="5943600" y="1720850"/>
          <p14:tracePt t="71774" x="5937250" y="1727200"/>
          <p14:tracePt t="71781" x="5930900" y="1727200"/>
          <p14:tracePt t="71802" x="5911850" y="1733550"/>
          <p14:tracePt t="71809" x="5892800" y="1733550"/>
          <p14:tracePt t="71825" x="5861050" y="1739900"/>
          <p14:tracePt t="71838" x="5822950" y="1752600"/>
          <p14:tracePt t="71856" x="5676900" y="1771650"/>
          <p14:tracePt t="71873" x="5600700" y="1778000"/>
          <p14:tracePt t="71888" x="5416550" y="1809750"/>
          <p14:tracePt t="71905" x="5238750" y="1847850"/>
          <p14:tracePt t="71922" x="5067300" y="1866900"/>
          <p14:tracePt t="71938" x="4991100" y="1885950"/>
          <p14:tracePt t="71955" x="4883150" y="1905000"/>
          <p14:tracePt t="71972" x="4813300" y="1917700"/>
          <p14:tracePt t="71989" x="4794250" y="1924050"/>
          <p14:tracePt t="72005" x="4775200" y="1930400"/>
          <p14:tracePt t="72021" x="4768850" y="1930400"/>
          <p14:tracePt t="72058" x="4775200" y="1930400"/>
          <p14:tracePt t="72071" x="4787900" y="1930400"/>
          <p14:tracePt t="72089" x="4806950" y="1924050"/>
          <p14:tracePt t="72104" x="4864100" y="1924050"/>
          <p14:tracePt t="72121" x="4914900" y="1924050"/>
          <p14:tracePt t="72138" x="5092700" y="1924050"/>
          <p14:tracePt t="72154" x="5308600" y="1924050"/>
          <p14:tracePt t="72171" x="5435600" y="1911350"/>
          <p14:tracePt t="72188" x="5689600" y="1892300"/>
          <p14:tracePt t="72204" x="5930900" y="1879600"/>
          <p14:tracePt t="72221" x="6051550" y="1879600"/>
          <p14:tracePt t="72237" x="6286500" y="1860550"/>
          <p14:tracePt t="72254" x="6489700" y="1847850"/>
          <p14:tracePt t="72271" x="6578600" y="1841500"/>
          <p14:tracePt t="72288" x="6756400" y="1828800"/>
          <p14:tracePt t="72304" x="6896100" y="1809750"/>
          <p14:tracePt t="72321" x="7029450" y="1809750"/>
          <p14:tracePt t="72336" x="7080250" y="1809750"/>
          <p14:tracePt t="72353" x="7169150" y="1809750"/>
          <p14:tracePt t="72371" x="7207250" y="1809750"/>
          <p14:tracePt t="72387" x="7251700" y="1809750"/>
          <p14:tracePt t="72403" x="7264400" y="1809750"/>
          <p14:tracePt t="72420" x="7283450" y="1809750"/>
          <p14:tracePt t="72436" x="7289800" y="1809750"/>
          <p14:tracePt t="72453" x="7296150" y="1809750"/>
          <p14:tracePt t="72525" x="7289800" y="1809750"/>
          <p14:tracePt t="72532" x="7283450" y="1809750"/>
          <p14:tracePt t="72554" x="7277100" y="1809750"/>
          <p14:tracePt t="72560" x="7270750" y="1809750"/>
          <p14:tracePt t="72574" x="7264400" y="1809750"/>
          <p14:tracePt t="72586" x="7258050" y="1809750"/>
          <p14:tracePt t="72603" x="7219950" y="1809750"/>
          <p14:tracePt t="72620" x="7188200" y="1816100"/>
          <p14:tracePt t="72637" x="7092950" y="1835150"/>
          <p14:tracePt t="72653" x="6940550" y="1854200"/>
          <p14:tracePt t="72669" x="6838950" y="1854200"/>
          <p14:tracePt t="72686" x="6610350" y="1873250"/>
          <p14:tracePt t="72703" x="6483350" y="1885950"/>
          <p14:tracePt t="72719" x="6229350" y="1905000"/>
          <p14:tracePt t="72736" x="5975350" y="1936750"/>
          <p14:tracePt t="72752" x="5854700" y="1955800"/>
          <p14:tracePt t="72769" x="5664200" y="1987550"/>
          <p14:tracePt t="72772" x="5588000" y="1987550"/>
          <p14:tracePt t="72786" x="5524500" y="2000250"/>
          <p14:tracePt t="72802" x="5480050" y="2000250"/>
          <p14:tracePt t="72820" x="5441950" y="2000250"/>
          <p14:tracePt t="72835" x="5422900" y="2000250"/>
          <p14:tracePt t="73016" x="5429250" y="2000250"/>
          <p14:tracePt t="73044" x="5435600" y="2000250"/>
          <p14:tracePt t="73052" x="5435600" y="1993900"/>
          <p14:tracePt t="73073" x="5448300" y="1993900"/>
          <p14:tracePt t="73087" x="5454650" y="1993900"/>
          <p14:tracePt t="73093" x="5454650" y="1987550"/>
          <p14:tracePt t="73107" x="5467350" y="1987550"/>
          <p14:tracePt t="73118" x="5486400" y="1981200"/>
          <p14:tracePt t="73136" x="5568950" y="1974850"/>
          <p14:tracePt t="73152" x="5645150" y="1955800"/>
          <p14:tracePt t="73167" x="5816600" y="1911350"/>
          <p14:tracePt t="73185" x="6032500" y="1873250"/>
          <p14:tracePt t="73201" x="6140450" y="1854200"/>
          <p14:tracePt t="73218" x="6318250" y="1803400"/>
          <p14:tracePt t="73235" x="6451600" y="1771650"/>
          <p14:tracePt t="73251" x="6496050" y="1765300"/>
          <p14:tracePt t="73268" x="6540500" y="1746250"/>
          <p14:tracePt t="73284" x="6546850" y="1746250"/>
          <p14:tracePt t="73301" x="6546850" y="1752600"/>
          <p14:tracePt t="73317" x="6546850" y="1778000"/>
          <p14:tracePt t="74037" x="6565900" y="1701800"/>
          <p14:tracePt t="74044" x="6610350" y="1600200"/>
          <p14:tracePt t="74058" x="6654800" y="1492250"/>
          <p14:tracePt t="74067" x="6692900" y="1403350"/>
          <p14:tracePt t="74081" x="6731000" y="1320800"/>
          <p14:tracePt t="74097" x="6813550" y="1193800"/>
          <p14:tracePt t="74114" x="6877050" y="1079500"/>
          <p14:tracePt t="74131" x="6908800" y="1028700"/>
          <p14:tracePt t="74147" x="6927850" y="1003300"/>
          <p14:tracePt t="74164" x="6953250" y="965200"/>
          <p14:tracePt t="74180" x="6972300" y="920750"/>
          <p14:tracePt t="74198" x="6991350" y="901700"/>
          <p14:tracePt t="74213" x="6991350" y="895350"/>
          <p14:tracePt t="74230" x="6991350" y="889000"/>
          <p14:tracePt t="74247" x="7004050" y="889000"/>
          <p14:tracePt t="74280" x="7004050" y="895350"/>
          <p14:tracePt t="74299" x="7004050" y="901700"/>
          <p14:tracePt t="74313" x="7004050" y="908050"/>
          <p14:tracePt t="74330" x="7016750" y="927100"/>
          <p14:tracePt t="74346" x="7054850" y="958850"/>
          <p14:tracePt t="74363" x="7086600" y="990600"/>
          <p14:tracePt t="74381" x="7156450" y="1060450"/>
          <p14:tracePt t="74396" x="7239000" y="1143000"/>
          <p14:tracePt t="74413" x="7296150" y="1181100"/>
          <p14:tracePt t="74430" x="7410450" y="1270000"/>
          <p14:tracePt t="74446" x="7467600" y="1308100"/>
          <p14:tracePt t="74463" x="7594600" y="1365250"/>
          <p14:tracePt t="74480" x="7658100" y="1390650"/>
          <p14:tracePt t="74496" x="7740650" y="1422400"/>
          <p14:tracePt t="74513" x="7861300" y="1460500"/>
          <p14:tracePt t="74529" x="7893050" y="1466850"/>
          <p14:tracePt t="74546" x="7924800" y="1466850"/>
          <p14:tracePt t="74564" x="7931150" y="1466850"/>
          <p14:tracePt t="74596" x="7924800" y="1466850"/>
          <p14:tracePt t="74613" x="7918450" y="1466850"/>
          <p14:tracePt t="74629" x="7893050" y="1460500"/>
          <p14:tracePt t="74646" x="7848600" y="1460500"/>
          <p14:tracePt t="74662" x="7785100" y="1473200"/>
          <p14:tracePt t="74679" x="7607300" y="1504950"/>
          <p14:tracePt t="74696" x="7473950" y="1524000"/>
          <p14:tracePt t="74713" x="7327900" y="1555750"/>
          <p14:tracePt t="74730" x="6965950" y="1606550"/>
          <p14:tracePt t="74745" x="6775450" y="1619250"/>
          <p14:tracePt t="74762" x="6426200" y="1682750"/>
          <p14:tracePt t="74778" x="6299200" y="1701800"/>
          <p14:tracePt t="74796" x="6127750" y="1746250"/>
          <p14:tracePt t="74812" x="6045200" y="1771650"/>
          <p14:tracePt t="74829" x="6026150" y="1771650"/>
          <p14:tracePt t="74845" x="6013450" y="1771650"/>
          <p14:tracePt t="74861" x="6013450" y="1778000"/>
          <p14:tracePt t="74977" x="6019800" y="1778000"/>
          <p14:tracePt t="74998" x="6032500" y="1778000"/>
          <p14:tracePt t="75026" x="6051550" y="1778000"/>
          <p14:tracePt t="75033" x="6070600" y="1778000"/>
          <p14:tracePt t="75047" x="6108700" y="1771650"/>
          <p14:tracePt t="75064" x="6159500" y="1765300"/>
          <p14:tracePt t="75077" x="6242050" y="1752600"/>
          <p14:tracePt t="75094" x="6343650" y="1733550"/>
          <p14:tracePt t="75111" x="6572250" y="1695450"/>
          <p14:tracePt t="75127" x="6686550" y="1670050"/>
          <p14:tracePt t="75144" x="6788150" y="1663700"/>
          <p14:tracePt t="75160" x="6946900" y="1631950"/>
          <p14:tracePt t="75177" x="6991350" y="1625600"/>
          <p14:tracePt t="75194" x="7029450" y="1612900"/>
          <p14:tracePt t="75210" x="7042150" y="1612900"/>
          <p14:tracePt t="75244" x="7048500" y="1612900"/>
          <p14:tracePt t="75468" x="7042150" y="1612900"/>
          <p14:tracePt t="75510" x="7035800" y="1612900"/>
          <p14:tracePt t="75538" x="7029450" y="1612900"/>
          <p14:tracePt t="76655" x="7029450" y="1619250"/>
          <p14:tracePt t="76662" x="7029450" y="1625600"/>
          <p14:tracePt t="76676" x="7029450" y="1631950"/>
          <p14:tracePt t="76688" x="7029450" y="1638300"/>
          <p14:tracePt t="76705" x="7029450" y="1651000"/>
          <p14:tracePt t="76722" x="7029450" y="1657350"/>
          <p14:tracePt t="76739" x="7029450" y="1663700"/>
          <p14:tracePt t="76755" x="7029450" y="1676400"/>
          <p14:tracePt t="76771" x="7029450" y="1682750"/>
          <p14:tracePt t="76789" x="7029450" y="1695450"/>
          <p14:tracePt t="76830" x="7029450" y="1701800"/>
          <p14:tracePt t="76851" x="7029450" y="1708150"/>
          <p14:tracePt t="76893" x="7029450" y="1714500"/>
          <p14:tracePt t="76915" x="7029450" y="1720850"/>
          <p14:tracePt t="76922" x="7029450" y="1727200"/>
          <p14:tracePt t="76992" x="7029450" y="1733550"/>
          <p14:tracePt t="77125" x="7023100" y="1733550"/>
          <p14:tracePt t="77146" x="7016750" y="1739900"/>
          <p14:tracePt t="77153" x="7016750" y="1746250"/>
          <p14:tracePt t="77167" x="7016750" y="1752600"/>
          <p14:tracePt t="77174" x="7010400" y="1758950"/>
          <p14:tracePt t="77195" x="7004050" y="1765300"/>
          <p14:tracePt t="77203" x="7004050" y="1771650"/>
          <p14:tracePt t="77223" x="6997700" y="1771650"/>
          <p14:tracePt t="77239" x="6997700" y="1778000"/>
          <p14:tracePt t="77253" x="6991350" y="1784350"/>
          <p14:tracePt t="77270" x="6985000" y="1790700"/>
          <p14:tracePt t="77287" x="6965950" y="1809750"/>
          <p14:tracePt t="77303" x="6953250" y="1822450"/>
          <p14:tracePt t="77320" x="6921500" y="1841500"/>
          <p14:tracePt t="77323" x="6908800" y="1854200"/>
          <p14:tracePt t="77337" x="6883400" y="1866900"/>
          <p14:tracePt t="77353" x="6858000" y="1873250"/>
          <p14:tracePt t="77370" x="6807200" y="1898650"/>
          <p14:tracePt t="77386" x="6743700" y="1911350"/>
          <p14:tracePt t="77403" x="6718300" y="1911350"/>
          <p14:tracePt t="77420" x="6667500" y="1924050"/>
          <p14:tracePt t="77436" x="6635750" y="1924050"/>
          <p14:tracePt t="77452" x="6623050" y="1924050"/>
          <p14:tracePt t="77469" x="6604000" y="1924050"/>
          <p14:tracePt t="77485" x="6591300" y="1924050"/>
          <p14:tracePt t="77502" x="6584950" y="1924050"/>
          <p14:tracePt t="77519" x="6572250" y="1924050"/>
          <p14:tracePt t="77535" x="6559550" y="1924050"/>
          <p14:tracePt t="77554" x="6553200" y="1924050"/>
          <p14:tracePt t="77609" x="6546850" y="1924050"/>
          <p14:tracePt t="79744" x="6629400" y="1924050"/>
          <p14:tracePt t="79751" x="6718300" y="1905000"/>
          <p14:tracePt t="79761" x="6870700" y="1873250"/>
          <p14:tracePt t="79778" x="6985000" y="1860550"/>
          <p14:tracePt t="79794" x="7270750" y="1816100"/>
          <p14:tracePt t="79811" x="7569200" y="1790700"/>
          <p14:tracePt t="79828" x="7918450" y="1778000"/>
          <p14:tracePt t="79844" x="8083550" y="1765300"/>
          <p14:tracePt t="79861" x="8210550" y="1765300"/>
          <p14:tracePt t="79878" x="8597900" y="1758950"/>
          <p14:tracePt t="79893" x="8699500" y="1758950"/>
          <p14:tracePt t="79911" x="8801100" y="1758950"/>
          <p14:tracePt t="79928" x="8966200" y="1758950"/>
          <p14:tracePt t="79944" x="9124950" y="1758950"/>
          <p14:tracePt t="87386" x="9036050" y="1714500"/>
          <p14:tracePt t="87401" x="8832850" y="1752600"/>
          <p14:tracePt t="87418" x="8401050" y="1790700"/>
          <p14:tracePt t="87435" x="8210550" y="1803400"/>
          <p14:tracePt t="87451" x="8045450" y="1816100"/>
          <p14:tracePt t="87468" x="7696200" y="1841500"/>
          <p14:tracePt t="87484" x="7556500" y="1854200"/>
          <p14:tracePt t="87501" x="7429500" y="1854200"/>
          <p14:tracePt t="87518" x="7175500" y="1847850"/>
          <p14:tracePt t="87534" x="7061200" y="1835150"/>
          <p14:tracePt t="87551" x="6858000" y="1828800"/>
          <p14:tracePt t="87568" x="6781800" y="1828800"/>
          <p14:tracePt t="87584" x="6692900" y="1828800"/>
          <p14:tracePt t="87601" x="6616700" y="1828800"/>
          <p14:tracePt t="87618" x="6496050" y="1828800"/>
          <p14:tracePt t="87634" x="6432550" y="1828800"/>
          <p14:tracePt t="87650" x="6381750" y="1816100"/>
          <p14:tracePt t="87667" x="6273800" y="1816100"/>
          <p14:tracePt t="87683" x="6223000" y="1816100"/>
          <p14:tracePt t="87701" x="6140450" y="1828800"/>
          <p14:tracePt t="87717" x="6083300" y="1847850"/>
          <p14:tracePt t="87734" x="6026150" y="1866900"/>
          <p14:tracePt t="87751" x="5867400" y="1924050"/>
          <p14:tracePt t="87767" x="5791200" y="1955800"/>
          <p14:tracePt t="87783" x="5568950" y="2038350"/>
          <p14:tracePt t="87800" x="5270500" y="2159000"/>
          <p14:tracePt t="87817" x="5048250" y="2273300"/>
          <p14:tracePt t="87834" x="4933950" y="2330450"/>
          <p14:tracePt t="87850" x="4629150" y="2489200"/>
          <p14:tracePt t="87867" x="4533900" y="2540000"/>
          <p14:tracePt t="87884" x="4356100" y="2654300"/>
          <p14:tracePt t="87900" x="4216400" y="2755900"/>
          <p14:tracePt t="87916" x="4159250" y="2781300"/>
          <p14:tracePt t="87933" x="4083050" y="2813050"/>
          <p14:tracePt t="87950" x="4064000" y="2819400"/>
          <p14:tracePt t="87966" x="4038600" y="2825750"/>
          <p14:tracePt t="87984" x="4019550" y="2825750"/>
          <p14:tracePt t="87999" x="4013200" y="2825750"/>
          <p14:tracePt t="88017" x="3994150" y="2825750"/>
          <p14:tracePt t="88032" x="3975100" y="2825750"/>
          <p14:tracePt t="88049" x="3968750" y="2825750"/>
          <p14:tracePt t="88066" x="3956050" y="2819400"/>
          <p14:tracePt t="88083" x="3949700" y="2819400"/>
          <p14:tracePt t="88115" x="3943350" y="2813050"/>
          <p14:tracePt t="88132" x="3943350" y="2800350"/>
          <p14:tracePt t="88150" x="3943350" y="2794000"/>
          <p14:tracePt t="88166" x="3949700" y="2787650"/>
          <p14:tracePt t="88183" x="3968750" y="2781300"/>
          <p14:tracePt t="88200" x="4032250" y="2774950"/>
          <p14:tracePt t="88215" x="4070350" y="2768600"/>
          <p14:tracePt t="88232" x="4133850" y="2755900"/>
          <p14:tracePt t="88249" x="4432300" y="2730500"/>
          <p14:tracePt t="88265" x="4533900" y="2717800"/>
          <p14:tracePt t="88282" x="4660900" y="2698750"/>
          <p14:tracePt t="88299" x="4902200" y="2654300"/>
          <p14:tracePt t="88314" x="5162550" y="2603500"/>
          <p14:tracePt t="88331" x="5276850" y="2571750"/>
          <p14:tracePt t="88348" x="5486400" y="2514600"/>
          <p14:tracePt t="88365" x="5638800" y="2489200"/>
          <p14:tracePt t="88383" x="5734050" y="2463800"/>
          <p14:tracePt t="88398" x="5765800" y="2463800"/>
          <p14:tracePt t="88415" x="5784850" y="2463800"/>
          <p14:tracePt t="88431" x="5791200" y="2463800"/>
          <p14:tracePt t="88515" x="5791200" y="2470150"/>
          <p14:tracePt t="88522" x="5784850" y="2470150"/>
          <p14:tracePt t="88531" x="5772150" y="2470150"/>
          <p14:tracePt t="88547" x="5753100" y="2470150"/>
          <p14:tracePt t="88565" x="5664200" y="2470150"/>
          <p14:tracePt t="88581" x="5588000" y="2457450"/>
          <p14:tracePt t="88597" x="5391150" y="2432050"/>
          <p14:tracePt t="88614" x="5175250" y="2374900"/>
          <p14:tracePt t="88631" x="5054600" y="2343150"/>
          <p14:tracePt t="88647" x="4851400" y="2292350"/>
          <p14:tracePt t="88664" x="4705350" y="2254250"/>
          <p14:tracePt t="88680" x="4660900" y="2247900"/>
          <p14:tracePt t="88697" x="4610100" y="2235200"/>
          <p14:tracePt t="88714" x="4597400" y="2228850"/>
          <p14:tracePt t="88803" x="4603750" y="2228850"/>
          <p14:tracePt t="88810" x="4610100" y="2228850"/>
          <p14:tracePt t="88831" x="4629150" y="2222500"/>
          <p14:tracePt t="88845" x="4648200" y="2222500"/>
          <p14:tracePt t="88852" x="4686300" y="2216150"/>
          <p14:tracePt t="88866" x="4743450" y="2203450"/>
          <p14:tracePt t="88880" x="4921250" y="2184400"/>
          <p14:tracePt t="88896" x="5035550" y="2165350"/>
          <p14:tracePt t="88913" x="5162550" y="2152650"/>
          <p14:tracePt t="88930" x="5448300" y="2120900"/>
          <p14:tracePt t="88947" x="5772150" y="2095500"/>
          <p14:tracePt t="88963" x="5937250" y="2082800"/>
          <p14:tracePt t="88979" x="6318250" y="2057400"/>
          <p14:tracePt t="88996" x="6686550" y="2063750"/>
          <p14:tracePt t="89013" x="6965950" y="2076450"/>
          <p14:tracePt t="89029" x="7105650" y="2089150"/>
          <p14:tracePt t="89046" x="7372350" y="2095500"/>
          <p14:tracePt t="89063" x="7550150" y="2127250"/>
          <p14:tracePt t="89079" x="7613650" y="2127250"/>
          <p14:tracePt t="89095" x="7747000" y="2146300"/>
          <p14:tracePt t="89112" x="7835900" y="2146300"/>
          <p14:tracePt t="89129" x="7874000" y="2146300"/>
          <p14:tracePt t="89146" x="7918450" y="2146300"/>
          <p14:tracePt t="89162" x="7981950" y="2139950"/>
          <p14:tracePt t="89179" x="8001000" y="2139950"/>
          <p14:tracePt t="89196" x="8020050" y="2133600"/>
          <p14:tracePt t="89212" x="8032750" y="2127250"/>
          <p14:tracePt t="89228" x="8058150" y="2120900"/>
          <p14:tracePt t="89245" x="8070850" y="2120900"/>
          <p14:tracePt t="89261" x="8083550" y="2114550"/>
          <p14:tracePt t="89278" x="8128000" y="2114550"/>
          <p14:tracePt t="89295" x="8178800" y="2120900"/>
          <p14:tracePt t="89311" x="8216900" y="2127250"/>
          <p14:tracePt t="89329" x="8299450" y="2133600"/>
          <p14:tracePt t="89344" x="8407400" y="2152650"/>
          <p14:tracePt t="89361" x="8470900" y="2165350"/>
          <p14:tracePt t="89378" x="8616950" y="2190750"/>
          <p14:tracePt t="89394" x="8769350" y="2209800"/>
          <p14:tracePt t="89411" x="8858250" y="2209800"/>
          <p14:tracePt t="89428" x="9048750" y="22225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0"/>
            <a:ext cx="8839200" cy="838200"/>
          </a:xfrm>
        </p:spPr>
        <p:txBody>
          <a:bodyPr/>
          <a:lstStyle/>
          <a:p>
            <a:r>
              <a:rPr lang="en-US" altLang="zh-TW" sz="5400" dirty="0">
                <a:solidFill>
                  <a:schemeClr val="accent2"/>
                </a:solidFill>
                <a:ea typeface="新細明體" pitchFamily="18" charset="-120"/>
              </a:rPr>
              <a:t>awk</a:t>
            </a:r>
            <a:endParaRPr lang="en-US" altLang="zh-TW" dirty="0">
              <a:solidFill>
                <a:schemeClr val="accent2"/>
              </a:solidFill>
              <a:ea typeface="新細明體" pitchFamily="18" charset="-12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914400"/>
            <a:ext cx="8763000" cy="5867400"/>
          </a:xfrm>
        </p:spPr>
        <p:txBody>
          <a:bodyPr/>
          <a:lstStyle/>
          <a:p>
            <a:r>
              <a:rPr lang="en-US" altLang="zh-TW" sz="3200" dirty="0" smtClean="0">
                <a:ea typeface="新細明體" pitchFamily="18" charset="-120"/>
              </a:rPr>
              <a:t>Awk syntax looks </a:t>
            </a:r>
            <a:r>
              <a:rPr lang="en-US" altLang="zh-TW" sz="3200" dirty="0">
                <a:ea typeface="新細明體" pitchFamily="18" charset="-120"/>
              </a:rPr>
              <a:t>a little like </a:t>
            </a:r>
            <a:r>
              <a:rPr lang="en-US" altLang="zh-TW" sz="3200" i="1" dirty="0">
                <a:ea typeface="新細明體" pitchFamily="18" charset="-120"/>
              </a:rPr>
              <a:t>C</a:t>
            </a:r>
            <a:r>
              <a:rPr lang="en-US" altLang="zh-TW" sz="3200" dirty="0">
                <a:ea typeface="新細明體" pitchFamily="18" charset="-120"/>
              </a:rPr>
              <a:t> </a:t>
            </a:r>
            <a:r>
              <a:rPr lang="en-US" altLang="zh-TW" sz="3200" dirty="0" smtClean="0">
                <a:ea typeface="新細明體" pitchFamily="18" charset="-120"/>
              </a:rPr>
              <a:t>but:</a:t>
            </a:r>
          </a:p>
          <a:p>
            <a:pPr lvl="1">
              <a:spcBef>
                <a:spcPts val="0"/>
              </a:spcBef>
            </a:pPr>
            <a:r>
              <a:rPr lang="en-US" altLang="zh-TW" dirty="0" smtClean="0">
                <a:ea typeface="新細明體" pitchFamily="18" charset="-120"/>
              </a:rPr>
              <a:t>It has built-in </a:t>
            </a:r>
            <a:r>
              <a:rPr lang="en-US" altLang="zh-TW" dirty="0">
                <a:ea typeface="新細明體" pitchFamily="18" charset="-120"/>
              </a:rPr>
              <a:t>string and number data types</a:t>
            </a:r>
          </a:p>
          <a:p>
            <a:pPr lvl="1"/>
            <a:r>
              <a:rPr lang="en-US" altLang="zh-TW" dirty="0" smtClean="0">
                <a:ea typeface="新細明體" pitchFamily="18" charset="-120"/>
              </a:rPr>
              <a:t>It has no </a:t>
            </a:r>
            <a:r>
              <a:rPr lang="en-US" altLang="zh-TW" dirty="0">
                <a:ea typeface="新細明體" pitchFamily="18" charset="-120"/>
              </a:rPr>
              <a:t>variable declarations</a:t>
            </a:r>
          </a:p>
          <a:p>
            <a:pPr lvl="1"/>
            <a:r>
              <a:rPr lang="en-US" altLang="zh-TW" dirty="0" smtClean="0">
                <a:ea typeface="新細明體" pitchFamily="18" charset="-120"/>
              </a:rPr>
              <a:t>It uses associative </a:t>
            </a:r>
            <a:r>
              <a:rPr lang="en-US" altLang="zh-TW" dirty="0">
                <a:ea typeface="新細明體" pitchFamily="18" charset="-120"/>
              </a:rPr>
              <a:t>arrays</a:t>
            </a:r>
          </a:p>
          <a:p>
            <a:pPr lvl="1"/>
            <a:r>
              <a:rPr lang="en-US" altLang="zh-TW" sz="2800" dirty="0" smtClean="0">
                <a:ea typeface="新細明體" pitchFamily="18" charset="-120"/>
              </a:rPr>
              <a:t>It </a:t>
            </a:r>
            <a:r>
              <a:rPr lang="en-US" altLang="zh-TW" sz="2800" dirty="0">
                <a:ea typeface="新細明體" pitchFamily="18" charset="-120"/>
              </a:rPr>
              <a:t>automatically handles </a:t>
            </a:r>
            <a:endParaRPr lang="en-US" altLang="zh-TW" sz="2800" dirty="0" smtClean="0">
              <a:ea typeface="新細明體" pitchFamily="18" charset="-120"/>
            </a:endParaRPr>
          </a:p>
          <a:p>
            <a:pPr marL="1084263" lvl="1" indent="-287338">
              <a:spcBef>
                <a:spcPts val="0"/>
              </a:spcBef>
            </a:pPr>
            <a:r>
              <a:rPr lang="en-US" altLang="zh-TW" sz="2800" dirty="0" smtClean="0">
                <a:ea typeface="新細明體" pitchFamily="18" charset="-120"/>
              </a:rPr>
              <a:t>Reading input lines</a:t>
            </a:r>
          </a:p>
          <a:p>
            <a:pPr marL="1084263" lvl="1" indent="-287338">
              <a:spcBef>
                <a:spcPts val="300"/>
              </a:spcBef>
            </a:pPr>
            <a:r>
              <a:rPr lang="en-US" altLang="zh-TW" sz="2800" dirty="0" smtClean="0">
                <a:ea typeface="新細明體" pitchFamily="18" charset="-120"/>
              </a:rPr>
              <a:t>Splitting input fields</a:t>
            </a:r>
          </a:p>
          <a:p>
            <a:pPr marL="1084263" lvl="1" indent="-287338">
              <a:spcBef>
                <a:spcPts val="300"/>
              </a:spcBef>
            </a:pPr>
            <a:r>
              <a:rPr lang="en-US" altLang="zh-TW" dirty="0" smtClean="0">
                <a:ea typeface="新細明體" pitchFamily="18" charset="-120"/>
              </a:rPr>
              <a:t>Converting string and number data types</a:t>
            </a:r>
            <a:endParaRPr lang="en-US" altLang="zh-TW" sz="2800" dirty="0" smtClean="0">
              <a:ea typeface="新細明體" pitchFamily="18" charset="-120"/>
            </a:endParaRPr>
          </a:p>
          <a:p>
            <a:pPr marL="1084263" lvl="1" indent="-287338">
              <a:spcBef>
                <a:spcPts val="300"/>
              </a:spcBef>
            </a:pPr>
            <a:r>
              <a:rPr lang="en-US" altLang="zh-TW" sz="2800" dirty="0" smtClean="0">
                <a:ea typeface="新細明體" pitchFamily="18" charset="-120"/>
              </a:rPr>
              <a:t>Initializing variables</a:t>
            </a:r>
          </a:p>
          <a:p>
            <a:pPr marL="1084263" lvl="1" indent="-287338">
              <a:spcBef>
                <a:spcPts val="300"/>
              </a:spcBef>
            </a:pPr>
            <a:r>
              <a:rPr lang="en-US" altLang="zh-TW" dirty="0" smtClean="0">
                <a:ea typeface="新細明體" pitchFamily="18" charset="-120"/>
              </a:rPr>
              <a:t>Managing m</a:t>
            </a:r>
            <a:r>
              <a:rPr lang="en-US" altLang="zh-TW" sz="2800" dirty="0" smtClean="0">
                <a:ea typeface="新細明體" pitchFamily="18" charset="-120"/>
              </a:rPr>
              <a:t>emory</a:t>
            </a:r>
            <a:endParaRPr lang="en-US" altLang="zh-TW" dirty="0">
              <a:ea typeface="新細明體" pitchFamily="18" charset="-120"/>
            </a:endParaRPr>
          </a:p>
          <a:p>
            <a:r>
              <a:rPr lang="en-US" altLang="zh-TW" dirty="0" smtClean="0">
                <a:ea typeface="新細明體" pitchFamily="18" charset="-120"/>
              </a:rPr>
              <a:t>So, </a:t>
            </a:r>
            <a:r>
              <a:rPr lang="en-US" altLang="zh-TW" dirty="0">
                <a:ea typeface="新細明體" pitchFamily="18" charset="-120"/>
              </a:rPr>
              <a:t>syntax </a:t>
            </a:r>
            <a:r>
              <a:rPr lang="en-US" altLang="zh-TW" dirty="0" smtClean="0">
                <a:ea typeface="新細明體" pitchFamily="18" charset="-120"/>
              </a:rPr>
              <a:t>similarities to </a:t>
            </a:r>
            <a:r>
              <a:rPr lang="en-US" altLang="zh-TW" i="1" dirty="0">
                <a:ea typeface="新細明體" pitchFamily="18" charset="-120"/>
              </a:rPr>
              <a:t>C</a:t>
            </a: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dirty="0" smtClean="0">
                <a:ea typeface="新細明體" pitchFamily="18" charset="-120"/>
              </a:rPr>
              <a:t>aside, it is actual more like Python, and especially like Perl.</a:t>
            </a:r>
            <a:endParaRPr lang="en-US" altLang="zh-TW" sz="2800" dirty="0" smtClean="0"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842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60"/>
    </mc:Choice>
    <mc:Fallback>
      <p:transition spd="slow" advTm="77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40" x="8839200" y="1739900"/>
          <p14:tracePt t="5150" x="8604250" y="1714500"/>
          <p14:tracePt t="5164" x="8159750" y="1644650"/>
          <p14:tracePt t="5181" x="7683500" y="1568450"/>
          <p14:tracePt t="5198" x="6883400" y="1416050"/>
          <p14:tracePt t="5214" x="6413500" y="1346200"/>
          <p14:tracePt t="5231" x="5937250" y="1257300"/>
          <p14:tracePt t="5247" x="5492750" y="1200150"/>
          <p14:tracePt t="5264" x="5207000" y="1155700"/>
          <p14:tracePt t="5281" x="4921250" y="1104900"/>
          <p14:tracePt t="5297" x="4718050" y="1079500"/>
          <p14:tracePt t="5314" x="4572000" y="1047750"/>
          <p14:tracePt t="5331" x="4406900" y="1003300"/>
          <p14:tracePt t="5347" x="4324350" y="977900"/>
          <p14:tracePt t="5364" x="4273550" y="965200"/>
          <p14:tracePt t="5381" x="4210050" y="965200"/>
          <p14:tracePt t="5397" x="4178300" y="965200"/>
          <p14:tracePt t="5414" x="4146550" y="977900"/>
          <p14:tracePt t="5430" x="4051300" y="1009650"/>
          <p14:tracePt t="5447" x="4000500" y="1028700"/>
          <p14:tracePt t="5463" x="3905250" y="1085850"/>
          <p14:tracePt t="5480" x="3841750" y="1136650"/>
          <p14:tracePt t="5497" x="3784600" y="1181100"/>
          <p14:tracePt t="5513" x="3613150" y="1327150"/>
          <p14:tracePt t="5530" x="3467100" y="1447800"/>
          <p14:tracePt t="5547" x="3314700" y="1568450"/>
          <p14:tracePt t="5550" x="3244850" y="1631950"/>
          <p14:tracePt t="5563" x="3155950" y="1701800"/>
          <p14:tracePt t="5580" x="3003550" y="1816100"/>
          <p14:tracePt t="5596" x="2965450" y="1841500"/>
          <p14:tracePt t="5613" x="2889250" y="1885950"/>
          <p14:tracePt t="5630" x="2813050" y="1930400"/>
          <p14:tracePt t="5646" x="2806700" y="1943100"/>
          <p14:tracePt t="5663" x="2787650" y="1949450"/>
          <p14:tracePt t="5696" x="2781300" y="1949450"/>
          <p14:tracePt t="5818" x="2787650" y="1949450"/>
          <p14:tracePt t="5825" x="2794000" y="1949450"/>
          <p14:tracePt t="5839" x="2800350" y="1949450"/>
          <p14:tracePt t="5853" x="2806700" y="1949450"/>
          <p14:tracePt t="5862" x="2825750" y="1949450"/>
          <p14:tracePt t="5878" x="2870200" y="1949450"/>
          <p14:tracePt t="5896" x="2965450" y="1943100"/>
          <p14:tracePt t="5912" x="3041650" y="1943100"/>
          <p14:tracePt t="5928" x="3149600" y="1943100"/>
          <p14:tracePt t="5945" x="3352800" y="1943100"/>
          <p14:tracePt t="5962" x="3492500" y="1943100"/>
          <p14:tracePt t="5978" x="3619500" y="1943100"/>
          <p14:tracePt t="5995" x="3752850" y="1924050"/>
          <p14:tracePt t="6011" x="3835400" y="1924050"/>
          <p14:tracePt t="6029" x="3943350" y="1924050"/>
          <p14:tracePt t="6044" x="4013200" y="1943100"/>
          <p14:tracePt t="6061" x="4076700" y="1943100"/>
          <p14:tracePt t="6078" x="4146550" y="1949450"/>
          <p14:tracePt t="6094" x="4203700" y="1955800"/>
          <p14:tracePt t="6111" x="4222750" y="1955800"/>
          <p14:tracePt t="6128" x="4248150" y="1962150"/>
          <p14:tracePt t="6144" x="4254500" y="1962150"/>
          <p14:tracePt t="6162" x="4260850" y="1962150"/>
          <p14:tracePt t="6177" x="4267200" y="1962150"/>
          <p14:tracePt t="6197" x="4273550" y="1968500"/>
          <p14:tracePt t="6260" x="4279900" y="1968500"/>
          <p14:tracePt t="6310" x="4286250" y="1968500"/>
          <p14:tracePt t="6338" x="4298950" y="1968500"/>
          <p14:tracePt t="6352" x="4311650" y="1968500"/>
          <p14:tracePt t="6359" x="4324350" y="1968500"/>
          <p14:tracePt t="6373" x="4343400" y="1962150"/>
          <p14:tracePt t="6380" x="4375150" y="1962150"/>
          <p14:tracePt t="6396" x="4413250" y="1962150"/>
          <p14:tracePt t="6410" x="4489450" y="1962150"/>
          <p14:tracePt t="6427" x="4540250" y="1962150"/>
          <p14:tracePt t="6443" x="4660900" y="1949450"/>
          <p14:tracePt t="6460" x="4724400" y="1949450"/>
          <p14:tracePt t="6477" x="4813300" y="1949450"/>
          <p14:tracePt t="6493" x="4921250" y="1949450"/>
          <p14:tracePt t="6510" x="4972050" y="1943100"/>
          <p14:tracePt t="6527" x="5048250" y="1943100"/>
          <p14:tracePt t="6543" x="5130800" y="1943100"/>
          <p14:tracePt t="6547" x="5149850" y="1943100"/>
          <p14:tracePt t="6576" x="5219700" y="1936750"/>
          <p14:tracePt t="6593" x="5295900" y="1924050"/>
          <p14:tracePt t="6609" x="5327650" y="1924050"/>
          <p14:tracePt t="6626" x="5416550" y="1924050"/>
          <p14:tracePt t="6643" x="5499100" y="1930400"/>
          <p14:tracePt t="6659" x="5549900" y="1930400"/>
          <p14:tracePt t="6675" x="5664200" y="1936750"/>
          <p14:tracePt t="6692" x="5784850" y="1955800"/>
          <p14:tracePt t="6710" x="5886450" y="1962150"/>
          <p14:tracePt t="6726" x="5918200" y="1962150"/>
          <p14:tracePt t="6742" x="5943600" y="1962150"/>
          <p14:tracePt t="6759" x="6013450" y="1968500"/>
          <p14:tracePt t="6775" x="6038850" y="1968500"/>
          <p14:tracePt t="6792" x="6057900" y="1968500"/>
          <p14:tracePt t="6809" x="6089650" y="1968500"/>
          <p14:tracePt t="6825" x="6121400" y="1968500"/>
          <p14:tracePt t="6842" x="6140450" y="1968500"/>
          <p14:tracePt t="6859" x="6172200" y="1968500"/>
          <p14:tracePt t="6875" x="6216650" y="1974850"/>
          <p14:tracePt t="6892" x="6254750" y="1974850"/>
          <p14:tracePt t="6908" x="6267450" y="1974850"/>
          <p14:tracePt t="6925" x="6311900" y="1968500"/>
          <p14:tracePt t="6942" x="6356350" y="1968500"/>
          <p14:tracePt t="6958" x="6381750" y="1968500"/>
          <p14:tracePt t="6975" x="6419850" y="1968500"/>
          <p14:tracePt t="6992" x="6451600" y="1968500"/>
          <p14:tracePt t="7008" x="6477000" y="1968500"/>
          <p14:tracePt t="7026" x="6496050" y="1974850"/>
          <p14:tracePt t="7041" x="6521450" y="1974850"/>
          <p14:tracePt t="7057" x="6546850" y="1974850"/>
          <p14:tracePt t="7075" x="6559550" y="1974850"/>
          <p14:tracePt t="7091" x="6572250" y="1974850"/>
          <p14:tracePt t="7107" x="6597650" y="1968500"/>
          <p14:tracePt t="7124" x="6616700" y="1968500"/>
          <p14:tracePt t="7141" x="6629400" y="1968500"/>
          <p14:tracePt t="7157" x="6654800" y="1968500"/>
          <p14:tracePt t="7174" x="6673850" y="1968500"/>
          <p14:tracePt t="7191" x="6680200" y="1962150"/>
          <p14:tracePt t="7208" x="6692900" y="1962150"/>
          <p14:tracePt t="7224" x="6705600" y="1962150"/>
          <p14:tracePt t="7241" x="6718300" y="1962150"/>
          <p14:tracePt t="7257" x="6724650" y="1962150"/>
          <p14:tracePt t="7273" x="6731000" y="1962150"/>
          <p14:tracePt t="7290" x="6737350" y="1962150"/>
          <p14:tracePt t="7308" x="6743700" y="1962150"/>
          <p14:tracePt t="7323" x="6750050" y="1962150"/>
          <p14:tracePt t="7343" x="6756400" y="1962150"/>
          <p14:tracePt t="7390" x="6762750" y="1962150"/>
          <p14:tracePt t="7412" x="6769100" y="1962150"/>
          <p14:tracePt t="7475" x="6775450" y="1962150"/>
          <p14:tracePt t="7481" x="6781800" y="1962150"/>
          <p14:tracePt t="7503" x="6788150" y="1962150"/>
          <p14:tracePt t="9818" x="6724650" y="1962150"/>
          <p14:tracePt t="9833" x="6635750" y="1962150"/>
          <p14:tracePt t="9839" x="6521450" y="1962150"/>
          <p14:tracePt t="9849" x="6394450" y="1962150"/>
          <p14:tracePt t="9866" x="6223000" y="1962150"/>
          <p14:tracePt t="9882" x="5867400" y="1981200"/>
          <p14:tracePt t="9899" x="5689600" y="1981200"/>
          <p14:tracePt t="9915" x="5289550" y="2000250"/>
          <p14:tracePt t="9932" x="4889500" y="2012950"/>
          <p14:tracePt t="9948" x="4705350" y="2006600"/>
          <p14:tracePt t="9964" x="4305300" y="2012950"/>
          <p14:tracePt t="9981" x="3968750" y="2051050"/>
          <p14:tracePt t="9998" x="3829050" y="2057400"/>
          <p14:tracePt t="10015" x="3549650" y="2089150"/>
          <p14:tracePt t="10031" x="3321050" y="2114550"/>
          <p14:tracePt t="10048" x="3232150" y="2120900"/>
          <p14:tracePt t="10051" x="3162300" y="2133600"/>
          <p14:tracePt t="10065" x="3111500" y="2139950"/>
          <p14:tracePt t="10081" x="3022600" y="2139950"/>
          <p14:tracePt t="10098" x="2984500" y="2139950"/>
          <p14:tracePt t="10114" x="2908300" y="2159000"/>
          <p14:tracePt t="10130" x="2838450" y="2171700"/>
          <p14:tracePt t="10149" x="2768600" y="2184400"/>
          <p14:tracePt t="10164" x="2743200" y="2184400"/>
          <p14:tracePt t="10181" x="2711450" y="2197100"/>
          <p14:tracePt t="10198" x="2584450" y="2235200"/>
          <p14:tracePt t="10215" x="2540000" y="2247900"/>
          <p14:tracePt t="10231" x="2501900" y="2254250"/>
          <p14:tracePt t="10248" x="2393950" y="2260600"/>
          <p14:tracePt t="10264" x="2298700" y="2279650"/>
          <p14:tracePt t="10282" x="2273300" y="2286000"/>
          <p14:tracePt t="10298" x="2209800" y="2305050"/>
          <p14:tracePt t="10314" x="2152650" y="2317750"/>
          <p14:tracePt t="10331" x="2108200" y="2330450"/>
          <p14:tracePt t="10347" x="2095500" y="2336800"/>
          <p14:tracePt t="10364" x="2057400" y="2343150"/>
          <p14:tracePt t="10381" x="2012950" y="2349500"/>
          <p14:tracePt t="10397" x="2000250" y="2355850"/>
          <p14:tracePt t="10414" x="1974850" y="2368550"/>
          <p14:tracePt t="10430" x="1962150" y="2368550"/>
          <p14:tracePt t="10464" x="1962150" y="2374900"/>
          <p14:tracePt t="10541" x="1974850" y="2374900"/>
          <p14:tracePt t="10548" x="1981200" y="2374900"/>
          <p14:tracePt t="10564" x="1993900" y="2374900"/>
          <p14:tracePt t="10569" x="2006600" y="2374900"/>
          <p14:tracePt t="10583" x="2025650" y="2374900"/>
          <p14:tracePt t="10596" x="2051050" y="2374900"/>
          <p14:tracePt t="10613" x="2165350" y="2381250"/>
          <p14:tracePt t="10629" x="2241550" y="2381250"/>
          <p14:tracePt t="10647" x="2432050" y="2381250"/>
          <p14:tracePt t="10663" x="2635250" y="2374900"/>
          <p14:tracePt t="10679" x="2749550" y="2374900"/>
          <p14:tracePt t="10696" x="3003550" y="2374900"/>
          <p14:tracePt t="10712" x="3238500" y="2374900"/>
          <p14:tracePt t="10729" x="3340100" y="2374900"/>
          <p14:tracePt t="10746" x="3511550" y="2381250"/>
          <p14:tracePt t="10762" x="3625850" y="2400300"/>
          <p14:tracePt t="10778" x="3683000" y="2406650"/>
          <p14:tracePt t="10795" x="3790950" y="2425700"/>
          <p14:tracePt t="10812" x="3829050" y="2425700"/>
          <p14:tracePt t="10829" x="3937000" y="2451100"/>
          <p14:tracePt t="10845" x="3968750" y="2451100"/>
          <p14:tracePt t="10861" x="3994150" y="2457450"/>
          <p14:tracePt t="10879" x="4051300" y="2470150"/>
          <p14:tracePt t="10894" x="4070350" y="2470150"/>
          <p14:tracePt t="10911" x="4095750" y="2476500"/>
          <p14:tracePt t="10928" x="4127500" y="2482850"/>
          <p14:tracePt t="10945" x="4165600" y="2482850"/>
          <p14:tracePt t="10962" x="4197350" y="2482850"/>
          <p14:tracePt t="10978" x="4216400" y="2482850"/>
          <p14:tracePt t="10994" x="4267200" y="2482850"/>
          <p14:tracePt t="11012" x="4324350" y="2482850"/>
          <p14:tracePt t="11027" x="4362450" y="2482850"/>
          <p14:tracePt t="11044" x="4432300" y="2476500"/>
          <p14:tracePt t="11061" x="4514850" y="2470150"/>
          <p14:tracePt t="11078" x="4540250" y="2470150"/>
          <p14:tracePt t="11096" x="4597400" y="2457450"/>
          <p14:tracePt t="11111" x="4654550" y="2451100"/>
          <p14:tracePt t="11127" x="4667250" y="2451100"/>
          <p14:tracePt t="11144" x="4692650" y="2444750"/>
          <p14:tracePt t="11161" x="4724400" y="2438400"/>
          <p14:tracePt t="11177" x="4743450" y="2432050"/>
          <p14:tracePt t="11194" x="4768850" y="2432050"/>
          <p14:tracePt t="11210" x="4781550" y="2425700"/>
          <p14:tracePt t="11227" x="4794250" y="2425700"/>
          <p14:tracePt t="11243" x="4800600" y="2425700"/>
          <p14:tracePt t="11260" x="4806950" y="2419350"/>
          <p14:tracePt t="11313" x="4794250" y="2419350"/>
          <p14:tracePt t="11328" x="4787900" y="2419350"/>
          <p14:tracePt t="12235" x="4762500" y="2419350"/>
          <p14:tracePt t="12248" x="4737100" y="2419350"/>
          <p14:tracePt t="12255" x="4705350" y="2413000"/>
          <p14:tracePt t="12263" x="4654550" y="2413000"/>
          <p14:tracePt t="12276" x="4603750" y="2413000"/>
          <p14:tracePt t="12290" x="4552950" y="2413000"/>
          <p14:tracePt t="12306" x="4445000" y="2413000"/>
          <p14:tracePt t="12323" x="4368800" y="2413000"/>
          <p14:tracePt t="12340" x="4165600" y="2432050"/>
          <p14:tracePt t="12356" x="3924300" y="2457450"/>
          <p14:tracePt t="12373" x="3810000" y="2463800"/>
          <p14:tracePt t="12390" x="3568700" y="2489200"/>
          <p14:tracePt t="12406" x="3282950" y="2495550"/>
          <p14:tracePt t="12423" x="3155950" y="2495550"/>
          <p14:tracePt t="12439" x="2901950" y="2520950"/>
          <p14:tracePt t="12456" x="2774950" y="2520950"/>
          <p14:tracePt t="12473" x="2432050" y="2552700"/>
          <p14:tracePt t="12489" x="2368550" y="2559050"/>
          <p14:tracePt t="12506" x="2317750" y="2571750"/>
          <p14:tracePt t="12523" x="2247900" y="2578100"/>
          <p14:tracePt t="12539" x="2203450" y="2578100"/>
          <p14:tracePt t="12555" x="2178050" y="2578100"/>
          <p14:tracePt t="12572" x="2127250" y="2590800"/>
          <p14:tracePt t="12589" x="2063750" y="2616200"/>
          <p14:tracePt t="12606" x="2025650" y="2622550"/>
          <p14:tracePt t="12622" x="1949450" y="2667000"/>
          <p14:tracePt t="12639" x="1873250" y="2686050"/>
          <p14:tracePt t="12656" x="1822450" y="2711450"/>
          <p14:tracePt t="12672" x="1803400" y="2724150"/>
          <p14:tracePt t="12688" x="1758950" y="2755900"/>
          <p14:tracePt t="12705" x="1733550" y="2762250"/>
          <p14:tracePt t="12722" x="1727200" y="2768600"/>
          <p14:tracePt t="12738" x="1714500" y="2774950"/>
          <p14:tracePt t="12838" x="1720850" y="2781300"/>
          <p14:tracePt t="12852" x="1720850" y="2787650"/>
          <p14:tracePt t="12866" x="1727200" y="2794000"/>
          <p14:tracePt t="12874" x="1733550" y="2800350"/>
          <p14:tracePt t="12890" x="1739900" y="2806700"/>
          <p14:tracePt t="12904" x="1746250" y="2813050"/>
          <p14:tracePt t="12921" x="1752600" y="2819400"/>
          <p14:tracePt t="12938" x="1778000" y="2838450"/>
          <p14:tracePt t="12954" x="1790700" y="2851150"/>
          <p14:tracePt t="12971" x="1847850" y="2882900"/>
          <p14:tracePt t="12987" x="1905000" y="2914650"/>
          <p14:tracePt t="13004" x="1949450" y="2921000"/>
          <p14:tracePt t="13021" x="2044700" y="2933700"/>
          <p14:tracePt t="13037" x="2133600" y="2940050"/>
          <p14:tracePt t="13053" x="2184400" y="2940050"/>
          <p14:tracePt t="13070" x="2254250" y="2940050"/>
          <p14:tracePt t="13087" x="2279650" y="2940050"/>
          <p14:tracePt t="13104" x="2324100" y="2940050"/>
          <p14:tracePt t="13120" x="2355850" y="2940050"/>
          <p14:tracePt t="13137" x="2362200" y="2940050"/>
          <p14:tracePt t="13154" x="2374900" y="2940050"/>
          <p14:tracePt t="13170" x="2381250" y="2940050"/>
          <p14:tracePt t="13211" x="2387600" y="2940050"/>
          <p14:tracePt t="13238" x="2393950" y="2940050"/>
          <p14:tracePt t="13245" x="2406650" y="2940050"/>
          <p14:tracePt t="13260" x="2413000" y="2946400"/>
          <p14:tracePt t="13269" x="2425700" y="2946400"/>
          <p14:tracePt t="13286" x="2438400" y="2952750"/>
          <p14:tracePt t="13303" x="2476500" y="2959100"/>
          <p14:tracePt t="13319" x="2527300" y="2965450"/>
          <p14:tracePt t="13337" x="2552700" y="2971800"/>
          <p14:tracePt t="13353" x="2635250" y="2978150"/>
          <p14:tracePt t="13369" x="2667000" y="2978150"/>
          <p14:tracePt t="13387" x="2749550" y="2978150"/>
          <p14:tracePt t="13403" x="2787650" y="2978150"/>
          <p14:tracePt t="13419" x="2813050" y="2978150"/>
          <p14:tracePt t="13436" x="2870200" y="2971800"/>
          <p14:tracePt t="13452" x="2927350" y="2971800"/>
          <p14:tracePt t="13470" x="2952750" y="2965450"/>
          <p14:tracePt t="13486" x="3003550" y="2965450"/>
          <p14:tracePt t="13502" x="3060700" y="2959100"/>
          <p14:tracePt t="13519" x="3117850" y="2946400"/>
          <p14:tracePt t="13535" x="3136900" y="2940050"/>
          <p14:tracePt t="13552" x="3181350" y="2933700"/>
          <p14:tracePt t="13569" x="3219450" y="2921000"/>
          <p14:tracePt t="13585" x="3244850" y="2921000"/>
          <p14:tracePt t="13602" x="3289300" y="2914650"/>
          <p14:tracePt t="13619" x="3340100" y="2908300"/>
          <p14:tracePt t="13635" x="3359150" y="2908300"/>
          <p14:tracePt t="13653" x="3416300" y="2901950"/>
          <p14:tracePt t="13669" x="3467100" y="2901950"/>
          <p14:tracePt t="13685" x="3498850" y="2901950"/>
          <p14:tracePt t="13702" x="3543300" y="2901950"/>
          <p14:tracePt t="13718" x="3575050" y="2901950"/>
          <p14:tracePt t="13735" x="3632200" y="2901950"/>
          <p14:tracePt t="13751" x="3683000" y="2901950"/>
          <p14:tracePt t="13768" x="3708400" y="2901950"/>
          <p14:tracePt t="13785" x="3759200" y="2914650"/>
          <p14:tracePt t="13801" x="3829050" y="2921000"/>
          <p14:tracePt t="13818" x="3848100" y="2927350"/>
          <p14:tracePt t="13835" x="3905250" y="2946400"/>
          <p14:tracePt t="13852" x="3975100" y="2952750"/>
          <p14:tracePt t="13867" x="4000500" y="2952750"/>
          <p14:tracePt t="13885" x="4064000" y="2965450"/>
          <p14:tracePt t="13901" x="4114800" y="2971800"/>
          <p14:tracePt t="13917" x="4133850" y="2978150"/>
          <p14:tracePt t="13934" x="4178300" y="2978150"/>
          <p14:tracePt t="13951" x="4222750" y="2978150"/>
          <p14:tracePt t="13968" x="4241800" y="2978150"/>
          <p14:tracePt t="13983" x="4286250" y="2978150"/>
          <p14:tracePt t="14000" x="4305300" y="2978150"/>
          <p14:tracePt t="14018" x="4337050" y="2971800"/>
          <p14:tracePt t="14034" x="4356100" y="2971800"/>
          <p14:tracePt t="14051" x="4362450" y="2971800"/>
          <p14:tracePt t="14067" x="4368800" y="2965450"/>
          <p14:tracePt t="14084" x="4375150" y="2959100"/>
          <p14:tracePt t="14100" x="4381500" y="2959100"/>
          <p14:tracePt t="14123" x="4387850" y="2959100"/>
          <p14:tracePt t="14172" x="4394200" y="2959100"/>
          <p14:tracePt t="14243" x="4400550" y="2959100"/>
          <p14:tracePt t="14390" x="4394200" y="2959100"/>
          <p14:tracePt t="14453" x="4387850" y="2959100"/>
          <p14:tracePt t="14930" x="4381500" y="2959100"/>
          <p14:tracePt t="14965" x="4375150" y="2952750"/>
          <p14:tracePt t="15022" x="4368800" y="2952750"/>
          <p14:tracePt t="15043" x="4362450" y="2952750"/>
          <p14:tracePt t="15065" x="4356100" y="2952750"/>
          <p14:tracePt t="15071" x="4349750" y="2952750"/>
          <p14:tracePt t="15085" x="4343400" y="2952750"/>
          <p14:tracePt t="15097" x="4337050" y="2952750"/>
          <p14:tracePt t="15114" x="4292600" y="2952750"/>
          <p14:tracePt t="15130" x="4248150" y="2959100"/>
          <p14:tracePt t="15147" x="4070350" y="2978150"/>
          <p14:tracePt t="15163" x="3803650" y="3022600"/>
          <p14:tracePt t="15179" x="3606800" y="3067050"/>
          <p14:tracePt t="15197" x="3136900" y="3136900"/>
          <p14:tracePt t="15213" x="2609850" y="3225800"/>
          <p14:tracePt t="15230" x="2362200" y="3270250"/>
          <p14:tracePt t="15247" x="1968500" y="3321050"/>
          <p14:tracePt t="15263" x="1803400" y="3333750"/>
          <p14:tracePt t="15279" x="1562100" y="3365500"/>
          <p14:tracePt t="15296" x="1384300" y="3384550"/>
          <p14:tracePt t="15313" x="1289050" y="3403600"/>
          <p14:tracePt t="15330" x="1168400" y="3435350"/>
          <p14:tracePt t="15345" x="1085850" y="3460750"/>
          <p14:tracePt t="15363" x="1066800" y="3467100"/>
          <p14:tracePt t="15380" x="1022350" y="3486150"/>
          <p14:tracePt t="15396" x="1003300" y="3505200"/>
          <p14:tracePt t="15412" x="990600" y="3505200"/>
          <p14:tracePt t="15429" x="984250" y="3517900"/>
          <p14:tracePt t="15445" x="977900" y="3517900"/>
          <p14:tracePt t="15479" x="977900" y="3524250"/>
          <p14:tracePt t="15506" x="977900" y="3530600"/>
          <p14:tracePt t="15668" x="984250" y="3530600"/>
          <p14:tracePt t="15674" x="990600" y="3530600"/>
          <p14:tracePt t="15688" x="1003300" y="3530600"/>
          <p14:tracePt t="15697" x="1016000" y="3530600"/>
          <p14:tracePt t="15711" x="1028700" y="3530600"/>
          <p14:tracePt t="15728" x="1073150" y="3530600"/>
          <p14:tracePt t="15745" x="1149350" y="3530600"/>
          <p14:tracePt t="15761" x="1206500" y="3530600"/>
          <p14:tracePt t="15778" x="1308100" y="3530600"/>
          <p14:tracePt t="15794" x="1422400" y="3530600"/>
          <p14:tracePt t="15811" x="1473200" y="3530600"/>
          <p14:tracePt t="15828" x="1587500" y="3530600"/>
          <p14:tracePt t="15844" x="1708150" y="3524250"/>
          <p14:tracePt t="15861" x="1771650" y="3517900"/>
          <p14:tracePt t="15878" x="1885950" y="3517900"/>
          <p14:tracePt t="15894" x="1943100" y="3517900"/>
          <p14:tracePt t="15911" x="2032000" y="3517900"/>
          <p14:tracePt t="15927" x="2101850" y="3517900"/>
          <p14:tracePt t="15944" x="2127250" y="3517900"/>
          <p14:tracePt t="15960" x="2178050" y="3511550"/>
          <p14:tracePt t="15977" x="2235200" y="3505200"/>
          <p14:tracePt t="15994" x="2260600" y="3505200"/>
          <p14:tracePt t="16011" x="2343150" y="3492500"/>
          <p14:tracePt t="16027" x="2413000" y="3492500"/>
          <p14:tracePt t="16043" x="2451100" y="3492500"/>
          <p14:tracePt t="16061" x="2527300" y="3486150"/>
          <p14:tracePt t="16077" x="2609850" y="3479800"/>
          <p14:tracePt t="16093" x="2635250" y="3479800"/>
          <p14:tracePt t="16110" x="2736850" y="3467100"/>
          <p14:tracePt t="16126" x="2870200" y="3467100"/>
          <p14:tracePt t="16144" x="2946400" y="3473450"/>
          <p14:tracePt t="16159" x="3098800" y="3473450"/>
          <p14:tracePt t="16176" x="3162300" y="3479800"/>
          <p14:tracePt t="16194" x="3397250" y="3492500"/>
          <p14:tracePt t="16209" x="3460750" y="3492500"/>
          <p14:tracePt t="16226" x="3536950" y="3492500"/>
          <p14:tracePt t="16243" x="3676650" y="3498850"/>
          <p14:tracePt t="16259" x="3797300" y="3517900"/>
          <p14:tracePt t="16276" x="3848100" y="3517900"/>
          <p14:tracePt t="16293" x="3917950" y="3530600"/>
          <p14:tracePt t="16309" x="3956050" y="3530600"/>
          <p14:tracePt t="16327" x="3981450" y="3530600"/>
          <p14:tracePt t="16342" x="3987800" y="3530600"/>
          <p14:tracePt t="16359" x="4013200" y="3530600"/>
          <p14:tracePt t="16376" x="4019550" y="3530600"/>
          <p14:tracePt t="16392" x="4051300" y="3530600"/>
          <p14:tracePt t="16409" x="4070350" y="3524250"/>
          <p14:tracePt t="16426" x="4083050" y="3524250"/>
          <p14:tracePt t="16442" x="4083050" y="3517900"/>
          <p14:tracePt t="16458" x="4089400" y="3517900"/>
          <p14:tracePt t="16475" x="4114800" y="3517900"/>
          <p14:tracePt t="16492" x="4121150" y="3517900"/>
          <p14:tracePt t="16509" x="4127500" y="3517900"/>
          <p14:tracePt t="16525" x="4140200" y="3517900"/>
          <p14:tracePt t="16542" x="4159250" y="3511550"/>
          <p14:tracePt t="16559" x="4165600" y="3511550"/>
          <p14:tracePt t="16575" x="4171950" y="3505200"/>
          <p14:tracePt t="16579" x="4178300" y="3505200"/>
          <p14:tracePt t="16592" x="4184650" y="3505200"/>
          <p14:tracePt t="16650" x="4184650" y="3498850"/>
          <p14:tracePt t="16656" x="4178300" y="3498850"/>
          <p14:tracePt t="16685" x="4165600" y="3498850"/>
          <p14:tracePt t="16699" x="4146550" y="3498850"/>
          <p14:tracePt t="16706" x="4114800" y="3498850"/>
          <p14:tracePt t="16720" x="4076700" y="3498850"/>
          <p14:tracePt t="16728" x="4006850" y="3511550"/>
          <p14:tracePt t="16743" x="3917950" y="3511550"/>
          <p14:tracePt t="16758" x="3702050" y="3543300"/>
          <p14:tracePt t="16774" x="3587750" y="3562350"/>
          <p14:tracePt t="16791" x="3346450" y="3594100"/>
          <p14:tracePt t="16808" x="3238500" y="3625850"/>
          <p14:tracePt t="16824" x="3060700" y="3663950"/>
          <p14:tracePt t="16840" x="2921000" y="3714750"/>
          <p14:tracePt t="16857" x="2882900" y="3727450"/>
          <p14:tracePt t="16874" x="2844800" y="3759200"/>
          <p14:tracePt t="16891" x="2819400" y="3771900"/>
          <p14:tracePt t="16907" x="2819400" y="3778250"/>
          <p14:tracePt t="16924" x="2813050" y="3784600"/>
          <p14:tracePt t="16940" x="2813050" y="3790950"/>
          <p14:tracePt t="16973" x="2819400" y="3797300"/>
          <p14:tracePt t="16990" x="2838450" y="3803650"/>
          <p14:tracePt t="17008" x="2876550" y="3829050"/>
          <p14:tracePt t="17023" x="2908300" y="3841750"/>
          <p14:tracePt t="17040" x="3009900" y="3886200"/>
          <p14:tracePt t="17057" x="3117850" y="3917950"/>
          <p14:tracePt t="17073" x="3181350" y="3937000"/>
          <p14:tracePt t="17076" x="3251200" y="3949700"/>
          <p14:tracePt t="17106" x="3454400" y="3968750"/>
          <p14:tracePt t="17123" x="3524250" y="3968750"/>
          <p14:tracePt t="17140" x="3587750" y="3962400"/>
          <p14:tracePt t="17157" x="3683000" y="3937000"/>
          <p14:tracePt t="17173" x="3759200" y="3905250"/>
          <p14:tracePt t="17190" x="3803650" y="3873500"/>
          <p14:tracePt t="17206" x="3822700" y="3860800"/>
          <p14:tracePt t="17223" x="3848100" y="3848100"/>
          <p14:tracePt t="17240" x="3867150" y="3841750"/>
          <p14:tracePt t="17256" x="3873500" y="3835400"/>
          <p14:tracePt t="17273" x="3879850" y="3835400"/>
          <p14:tracePt t="17289" x="3886200" y="3835400"/>
          <p14:tracePt t="17306" x="3892550" y="3835400"/>
          <p14:tracePt t="17323" x="3911600" y="3829050"/>
          <p14:tracePt t="17338" x="3937000" y="3822700"/>
          <p14:tracePt t="17356" x="3949700" y="3816350"/>
          <p14:tracePt t="17373" x="3981450" y="3810000"/>
          <p14:tracePt t="17389" x="4038600" y="3797300"/>
          <p14:tracePt t="17405" x="4083050" y="3790950"/>
          <p14:tracePt t="17422" x="4184650" y="3790950"/>
          <p14:tracePt t="17439" x="4248150" y="3790950"/>
          <p14:tracePt t="17456" x="4375150" y="3790950"/>
          <p14:tracePt t="17472" x="4483100" y="3784600"/>
          <p14:tracePt t="17488" x="4521200" y="3784600"/>
          <p14:tracePt t="17506" x="4565650" y="3784600"/>
          <p14:tracePt t="17522" x="4578350" y="3797300"/>
          <p14:tracePt t="17555" x="4578350" y="3810000"/>
          <p14:tracePt t="17572" x="4559300" y="3835400"/>
          <p14:tracePt t="17588" x="4540250" y="3860800"/>
          <p14:tracePt t="17605" x="4470400" y="3956050"/>
          <p14:tracePt t="17621" x="4349750" y="4083050"/>
          <p14:tracePt t="17639" x="4210050" y="4184650"/>
          <p14:tracePt t="17654" x="4140200" y="4235450"/>
          <p14:tracePt t="17671" x="4025900" y="4279900"/>
          <p14:tracePt t="17689" x="3968750" y="4298950"/>
          <p14:tracePt t="17705" x="3956050" y="4298950"/>
          <p14:tracePt t="17721" x="3949700" y="4298950"/>
          <p14:tracePt t="17738" x="3943350" y="4279900"/>
          <p14:tracePt t="17754" x="3956050" y="4273550"/>
          <p14:tracePt t="17771" x="3968750" y="4254500"/>
          <p14:tracePt t="17788" x="4044950" y="4191000"/>
          <p14:tracePt t="17804" x="4165600" y="4083050"/>
          <p14:tracePt t="17821" x="4305300" y="3987800"/>
          <p14:tracePt t="17838" x="4362450" y="3937000"/>
          <p14:tracePt t="17854" x="4464050" y="3873500"/>
          <p14:tracePt t="17871" x="4508500" y="3860800"/>
          <p14:tracePt t="17887" x="4521200" y="3848100"/>
          <p14:tracePt t="17905" x="4527550" y="3848100"/>
          <p14:tracePt t="17920" x="4533900" y="3848100"/>
          <p14:tracePt t="17969" x="4533900" y="3854450"/>
          <p14:tracePt t="18011" x="4533900" y="3860800"/>
          <p14:tracePt t="18053" x="4533900" y="3867150"/>
          <p14:tracePt t="18152" x="4533900" y="3873500"/>
          <p14:tracePt t="18383" x="4533900" y="3879850"/>
          <p14:tracePt t="18403" x="4533900" y="3886200"/>
          <p14:tracePt t="18411" x="4533900" y="3892550"/>
          <p14:tracePt t="18425" x="4527550" y="3898900"/>
          <p14:tracePt t="18435" x="4527550" y="3911600"/>
          <p14:tracePt t="18453" x="4521200" y="3930650"/>
          <p14:tracePt t="18468" x="4502150" y="3981450"/>
          <p14:tracePt t="18485" x="4470400" y="4044950"/>
          <p14:tracePt t="18503" x="4425950" y="4121150"/>
          <p14:tracePt t="18518" x="4400550" y="4152900"/>
          <p14:tracePt t="18535" x="4356100" y="4210050"/>
          <p14:tracePt t="18552" x="4318000" y="4267200"/>
          <p14:tracePt t="18568" x="4305300" y="4279900"/>
          <p14:tracePt t="18585" x="4279900" y="4298950"/>
          <p14:tracePt t="18601" x="4267200" y="4305300"/>
          <p14:tracePt t="18618" x="4260850" y="4305300"/>
          <p14:tracePt t="18651" x="4254500" y="4305300"/>
          <p14:tracePt t="18667" x="4248150" y="4305300"/>
          <p14:tracePt t="18692" x="4248150" y="4298950"/>
          <p14:tracePt t="18712" x="4248150" y="4292600"/>
          <p14:tracePt t="18721" x="4248150" y="4286250"/>
          <p14:tracePt t="18762" x="4248150" y="4279900"/>
          <p14:tracePt t="18783" x="4254500" y="4273550"/>
          <p14:tracePt t="18804" x="4260850" y="4267200"/>
          <p14:tracePt t="18811" x="4273550" y="4260850"/>
          <p14:tracePt t="18825" x="4286250" y="4254500"/>
          <p14:tracePt t="18834" x="4298950" y="4241800"/>
          <p14:tracePt t="18850" x="4318000" y="4235450"/>
          <p14:tracePt t="18867" x="4368800" y="4222750"/>
          <p14:tracePt t="18884" x="4438650" y="4203700"/>
          <p14:tracePt t="18901" x="4470400" y="4197350"/>
          <p14:tracePt t="18917" x="4527550" y="4197350"/>
          <p14:tracePt t="18933" x="4565650" y="4197350"/>
          <p14:tracePt t="18950" x="4584700" y="4203700"/>
          <p14:tracePt t="18966" x="4597400" y="4210050"/>
          <p14:tracePt t="18983" x="4597400" y="4216400"/>
          <p14:tracePt t="19000" x="4603750" y="4222750"/>
          <p14:tracePt t="19016" x="4603750" y="4229100"/>
          <p14:tracePt t="19043" x="4603750" y="4235450"/>
          <p14:tracePt t="19071" x="4597400" y="4235450"/>
          <p14:tracePt t="19134" x="4591050" y="4241800"/>
          <p14:tracePt t="19162" x="4584700" y="4241800"/>
          <p14:tracePt t="19225" x="4578350" y="4241800"/>
          <p14:tracePt t="19281" x="4578350" y="4235450"/>
          <p14:tracePt t="19352" x="4572000" y="4235450"/>
          <p14:tracePt t="19372" x="4565650" y="4229100"/>
          <p14:tracePt t="19443" x="4559300" y="4229100"/>
          <p14:tracePt t="19450" x="4552950" y="4229100"/>
          <p14:tracePt t="19972" x="4552950" y="4241800"/>
          <p14:tracePt t="19978" x="4552950" y="4248150"/>
          <p14:tracePt t="19993" x="4552950" y="4260850"/>
          <p14:tracePt t="20007" x="4552950" y="4267200"/>
          <p14:tracePt t="20016" x="4552950" y="4273550"/>
          <p14:tracePt t="20030" x="4552950" y="4279900"/>
          <p14:tracePt t="20050" x="4552950" y="4286250"/>
          <p14:tracePt t="20066" x="4552950" y="4292600"/>
          <p14:tracePt t="20079" x="4552950" y="4298950"/>
          <p14:tracePt t="20096" x="4546600" y="4311650"/>
          <p14:tracePt t="20113" x="4540250" y="4330700"/>
          <p14:tracePt t="20129" x="4540250" y="4356100"/>
          <p14:tracePt t="20146" x="4533900" y="4375150"/>
          <p14:tracePt t="20162" x="4521200" y="4406900"/>
          <p14:tracePt t="20179" x="4508500" y="4445000"/>
          <p14:tracePt t="20196" x="4502150" y="4451350"/>
          <p14:tracePt t="20212" x="4495800" y="4457700"/>
          <p14:tracePt t="20229" x="4489450" y="4470400"/>
          <p14:tracePt t="20246" x="4476750" y="4483100"/>
          <p14:tracePt t="20262" x="4470400" y="4489450"/>
          <p14:tracePt t="20296" x="4464050" y="4495800"/>
          <p14:tracePt t="20315" x="4457700" y="4495800"/>
          <p14:tracePt t="20358" x="4451350" y="4495800"/>
          <p14:tracePt t="20386" x="4445000" y="4502150"/>
          <p14:tracePt t="20400" x="4438650" y="4502150"/>
          <p14:tracePt t="20414" x="4432300" y="4502150"/>
          <p14:tracePt t="20435" x="4425950" y="4502150"/>
          <p14:tracePt t="20449" x="4425950" y="4508500"/>
          <p14:tracePt t="20456" x="4419600" y="4508500"/>
          <p14:tracePt t="20477" x="4413250" y="4508500"/>
          <p14:tracePt t="20484" x="4406900" y="4508500"/>
          <p14:tracePt t="20505" x="4400550" y="4508500"/>
          <p14:tracePt t="20540" x="4394200" y="4508500"/>
          <p14:tracePt t="20554" x="4387850" y="4508500"/>
          <p14:tracePt t="20575" x="4381500" y="4514850"/>
          <p14:tracePt t="20618" x="4375150" y="4514850"/>
          <p14:tracePt t="20688" x="4387850" y="4514850"/>
          <p14:tracePt t="20695" x="4394200" y="4514850"/>
          <p14:tracePt t="20716" x="4406900" y="4514850"/>
          <p14:tracePt t="20730" x="4413250" y="4514850"/>
          <p14:tracePt t="20737" x="4432300" y="4514850"/>
          <p14:tracePt t="20751" x="4451350" y="4514850"/>
          <p14:tracePt t="20760" x="4483100" y="4521200"/>
          <p14:tracePt t="20777" x="4521200" y="4521200"/>
          <p14:tracePt t="20794" x="4603750" y="4527550"/>
          <p14:tracePt t="20810" x="4718050" y="4546600"/>
          <p14:tracePt t="20827" x="4768850" y="4546600"/>
          <p14:tracePt t="20843" x="4857750" y="4559300"/>
          <p14:tracePt t="20860" x="4914900" y="4559300"/>
          <p14:tracePt t="20877" x="4959350" y="4559300"/>
          <p14:tracePt t="20894" x="4965700" y="4559300"/>
          <p14:tracePt t="20911" x="4978400" y="4559300"/>
          <p14:tracePt t="20927" x="4991100" y="4559300"/>
          <p14:tracePt t="20960" x="4997450" y="4559300"/>
          <p14:tracePt t="20977" x="5010150" y="4559300"/>
          <p14:tracePt t="20993" x="5022850" y="4559300"/>
          <p14:tracePt t="21011" x="5029200" y="4559300"/>
          <p14:tracePt t="21026" x="5054600" y="4559300"/>
          <p14:tracePt t="21043" x="5080000" y="4559300"/>
          <p14:tracePt t="21060" x="5099050" y="4565650"/>
          <p14:tracePt t="21076" x="5149850" y="4572000"/>
          <p14:tracePt t="21093" x="5219700" y="4584700"/>
          <p14:tracePt t="21110" x="5276850" y="4597400"/>
          <p14:tracePt t="21126" x="5308600" y="4597400"/>
          <p14:tracePt t="21143" x="5353050" y="4597400"/>
          <p14:tracePt t="21159" x="5403850" y="4603750"/>
          <p14:tracePt t="21176" x="5422900" y="4603750"/>
          <p14:tracePt t="21193" x="5473700" y="4603750"/>
          <p14:tracePt t="21209" x="5505450" y="4591050"/>
          <p14:tracePt t="21226" x="5530850" y="4591050"/>
          <p14:tracePt t="21243" x="5562600" y="4591050"/>
          <p14:tracePt t="21259" x="5575300" y="4591050"/>
          <p14:tracePt t="21275" x="5588000" y="4591050"/>
          <p14:tracePt t="21292" x="5613400" y="4597400"/>
          <p14:tracePt t="21309" x="5626100" y="4597400"/>
          <p14:tracePt t="21326" x="5638800" y="4597400"/>
          <p14:tracePt t="21342" x="5670550" y="4597400"/>
          <p14:tracePt t="21358" x="5683250" y="4597400"/>
          <p14:tracePt t="21376" x="5702300" y="4597400"/>
          <p14:tracePt t="21392" x="5734050" y="4597400"/>
          <p14:tracePt t="21409" x="5753100" y="4597400"/>
          <p14:tracePt t="21425" x="5803900" y="4603750"/>
          <p14:tracePt t="21442" x="5861050" y="4610100"/>
          <p14:tracePt t="21458" x="5899150" y="4610100"/>
          <p14:tracePt t="21475" x="5975350" y="4616450"/>
          <p14:tracePt t="21491" x="6057900" y="4622800"/>
          <p14:tracePt t="21509" x="6127750" y="4622800"/>
          <p14:tracePt t="21525" x="6165850" y="4622800"/>
          <p14:tracePt t="21541" x="6223000" y="4622800"/>
          <p14:tracePt t="21558" x="6261100" y="4622800"/>
          <p14:tracePt t="21574" x="6273800" y="4622800"/>
          <p14:tracePt t="21591" x="6286500" y="4622800"/>
          <p14:tracePt t="21608" x="6311900" y="4622800"/>
          <p14:tracePt t="21624" x="6318250" y="4622800"/>
          <p14:tracePt t="21641" x="6324600" y="4622800"/>
          <p14:tracePt t="21657" x="6343650" y="4622800"/>
          <p14:tracePt t="21674" x="6356350" y="4622800"/>
          <p14:tracePt t="21692" x="6369050" y="4622800"/>
          <p14:tracePt t="21707" x="6375400" y="4622800"/>
          <p14:tracePt t="21724" x="6388100" y="4622800"/>
          <p14:tracePt t="21741" x="6407150" y="4616450"/>
          <p14:tracePt t="21757" x="6413500" y="4616450"/>
          <p14:tracePt t="21773" x="6432550" y="4616450"/>
          <p14:tracePt t="21790" x="6477000" y="4616450"/>
          <p14:tracePt t="21807" x="6496050" y="4616450"/>
          <p14:tracePt t="21824" x="6546850" y="4616450"/>
          <p14:tracePt t="21840" x="6584950" y="4616450"/>
          <p14:tracePt t="21857" x="6604000" y="4616450"/>
          <p14:tracePt t="21874" x="6616700" y="4616450"/>
          <p14:tracePt t="21890" x="6661150" y="4616450"/>
          <p14:tracePt t="21906" x="6673850" y="4616450"/>
          <p14:tracePt t="21924" x="6686550" y="4616450"/>
          <p14:tracePt t="21940" x="6692900" y="4610100"/>
          <p14:tracePt t="21956" x="6699250" y="4610100"/>
          <p14:tracePt t="21993" x="6705600" y="4610100"/>
          <p14:tracePt t="22372" x="6699250" y="4610100"/>
          <p14:tracePt t="22380" x="6692900" y="4610100"/>
          <p14:tracePt t="22393" x="6686550" y="4610100"/>
          <p14:tracePt t="22415" x="6667500" y="4616450"/>
          <p14:tracePt t="22424" x="6654800" y="4622800"/>
          <p14:tracePt t="22438" x="6623050" y="4629150"/>
          <p14:tracePt t="22455" x="6527800" y="4667250"/>
          <p14:tracePt t="22471" x="6369050" y="4737100"/>
          <p14:tracePt t="22488" x="6261100" y="4775200"/>
          <p14:tracePt t="22504" x="6159500" y="4806950"/>
          <p14:tracePt t="22521" x="5772150" y="4940300"/>
          <p14:tracePt t="22537" x="5657850" y="4984750"/>
          <p14:tracePt t="22555" x="5422900" y="5035550"/>
          <p14:tracePt t="22571" x="5257800" y="5073650"/>
          <p14:tracePt t="22587" x="5200650" y="5086350"/>
          <p14:tracePt t="22605" x="5137150" y="5086350"/>
          <p14:tracePt t="22621" x="5111750" y="5086350"/>
          <p14:tracePt t="22624" x="5099050" y="5086350"/>
          <p14:tracePt t="22654" x="5086350" y="5086350"/>
          <p14:tracePt t="22670" x="5080000" y="5086350"/>
          <p14:tracePt t="22688" x="5073650" y="5073650"/>
          <p14:tracePt t="22703" x="5060950" y="5060950"/>
          <p14:tracePt t="22720" x="5054600" y="5048250"/>
          <p14:tracePt t="22737" x="5035550" y="5022850"/>
          <p14:tracePt t="22753" x="5010150" y="4978400"/>
          <p14:tracePt t="22770" x="4997450" y="4959350"/>
          <p14:tracePt t="22787" x="4959350" y="4914900"/>
          <p14:tracePt t="22803" x="4921250" y="4883150"/>
          <p14:tracePt t="22820" x="4908550" y="4870450"/>
          <p14:tracePt t="22837" x="4889500" y="4851400"/>
          <p14:tracePt t="22853" x="4883150" y="4845050"/>
          <p14:tracePt t="22869" x="4876800" y="4832350"/>
          <p14:tracePt t="23004" x="4876800" y="4838700"/>
          <p14:tracePt t="23011" x="4876800" y="4845050"/>
          <p14:tracePt t="23046" x="4876800" y="4851400"/>
          <p14:tracePt t="23067" x="4876800" y="4857750"/>
          <p14:tracePt t="23075" x="4870450" y="4864100"/>
          <p14:tracePt t="23086" x="4857750" y="4870450"/>
          <p14:tracePt t="23103" x="4838700" y="4902200"/>
          <p14:tracePt t="23119" x="4819650" y="4927600"/>
          <p14:tracePt t="23136" x="4800600" y="4946650"/>
          <p14:tracePt t="23139" x="4775200" y="4972050"/>
          <p14:tracePt t="23152" x="4737100" y="5016500"/>
          <p14:tracePt t="23169" x="4711700" y="5035550"/>
          <p14:tracePt t="23186" x="4692650" y="5048250"/>
          <p14:tracePt t="23202" x="4654550" y="5080000"/>
          <p14:tracePt t="23218" x="4635500" y="5099050"/>
          <p14:tracePt t="23236" x="4622800" y="5105400"/>
          <p14:tracePt t="23252" x="4616450" y="5105400"/>
          <p14:tracePt t="23268" x="4616450" y="5111750"/>
          <p14:tracePt t="23313" x="4610100" y="5111750"/>
          <p14:tracePt t="23348" x="4610100" y="5105400"/>
          <p14:tracePt t="23397" x="4610100" y="5099050"/>
          <p14:tracePt t="23467" x="4610100" y="5092700"/>
          <p14:tracePt t="23783" x="4610100" y="5105400"/>
          <p14:tracePt t="23790" x="4603750" y="5105400"/>
          <p14:tracePt t="24167" x="4603750" y="5124450"/>
          <p14:tracePt t="24175" x="4603750" y="5149850"/>
          <p14:tracePt t="24188" x="4603750" y="5168900"/>
          <p14:tracePt t="24199" x="4597400" y="5194300"/>
          <p14:tracePt t="24217" x="4584700" y="5232400"/>
          <p14:tracePt t="24232" x="4565650" y="5257800"/>
          <p14:tracePt t="24248" x="4552950" y="5283200"/>
          <p14:tracePt t="24265" x="4546600" y="5295900"/>
          <p14:tracePt t="24282" x="4540250" y="5308600"/>
          <p14:tracePt t="24308" x="4533900" y="5314950"/>
          <p14:tracePt t="24318" x="4527550" y="5314950"/>
          <p14:tracePt t="24336" x="4521200" y="5321300"/>
          <p14:tracePt t="24357" x="4514850" y="5321300"/>
          <p14:tracePt t="24371" x="4508500" y="5327650"/>
          <p14:tracePt t="24381" x="4508500" y="5334000"/>
          <p14:tracePt t="24398" x="4502150" y="5340350"/>
          <p14:tracePt t="24415" x="4495800" y="5340350"/>
          <p14:tracePt t="24431" x="4489450" y="5353050"/>
          <p14:tracePt t="24449" x="4476750" y="5365750"/>
          <p14:tracePt t="24464" x="4470400" y="5372100"/>
          <p14:tracePt t="24481" x="4464050" y="5378450"/>
          <p14:tracePt t="24498" x="4464050" y="5384800"/>
          <p14:tracePt t="24514" x="4457700" y="5391150"/>
          <p14:tracePt t="24531" x="4451350" y="5397500"/>
          <p14:tracePt t="24547" x="4445000" y="5403850"/>
          <p14:tracePt t="24564" x="4438650" y="5410200"/>
          <p14:tracePt t="24582" x="4425950" y="5416550"/>
          <p14:tracePt t="24632" x="4425950" y="5422900"/>
          <p14:tracePt t="24659" x="4419600" y="5429250"/>
          <p14:tracePt t="24665" x="4419600" y="5435600"/>
          <p14:tracePt t="24687" x="4413250" y="5435600"/>
          <p14:tracePt t="24708" x="4413250" y="5441950"/>
          <p14:tracePt t="24729" x="4406900" y="5441950"/>
          <p14:tracePt t="24771" x="4400550" y="5448300"/>
          <p14:tracePt t="24877" x="4400550" y="5454650"/>
          <p14:tracePt t="25073" x="4406900" y="5454650"/>
          <p14:tracePt t="25318" x="4406900" y="5461000"/>
          <p14:tracePt t="25361" x="4406900" y="5467350"/>
          <p14:tracePt t="25403" x="4406900" y="5473700"/>
          <p14:tracePt t="25451" x="4406900" y="5480050"/>
          <p14:tracePt t="25543" x="4406900" y="5486400"/>
          <p14:tracePt t="25550" x="4400550" y="5486400"/>
          <p14:tracePt t="25564" x="4400550" y="5492750"/>
          <p14:tracePt t="25580" x="4394200" y="5499100"/>
          <p14:tracePt t="26005" x="4425950" y="5473700"/>
          <p14:tracePt t="26012" x="4476750" y="5422900"/>
          <p14:tracePt t="26026" x="4533900" y="5365750"/>
          <p14:tracePt t="26042" x="4667250" y="5219700"/>
          <p14:tracePt t="26059" x="4724400" y="5149850"/>
          <p14:tracePt t="26076" x="4870450" y="5010150"/>
          <p14:tracePt t="26092" x="5003800" y="4851400"/>
          <p14:tracePt t="26109" x="5060950" y="4794250"/>
          <p14:tracePt t="26125" x="5168900" y="4667250"/>
          <p14:tracePt t="26142" x="5200650" y="4610100"/>
          <p14:tracePt t="26159" x="5270500" y="4476750"/>
          <p14:tracePt t="26175" x="5270500" y="4451350"/>
          <p14:tracePt t="26192" x="5276850" y="4425950"/>
          <p14:tracePt t="26195" x="5276850" y="4406900"/>
          <p14:tracePt t="26209" x="5276850" y="4387850"/>
          <p14:tracePt t="26225" x="5276850" y="4330700"/>
          <p14:tracePt t="26242" x="5276850" y="4298950"/>
          <p14:tracePt t="26258" x="5238750" y="4203700"/>
          <p14:tracePt t="26275" x="5200650" y="4070350"/>
          <p14:tracePt t="26291" x="5175250" y="4000500"/>
          <p14:tracePt t="26308" x="5124450" y="3829050"/>
          <p14:tracePt t="26324" x="5080000" y="3752850"/>
          <p14:tracePt t="26342" x="5010150" y="3587750"/>
          <p14:tracePt t="26358" x="4984750" y="3530600"/>
          <p14:tracePt t="26374" x="4946650" y="3486150"/>
          <p14:tracePt t="26392" x="4914900" y="3441700"/>
          <p14:tracePt t="26408" x="4908550" y="3441700"/>
          <p14:tracePt t="26424" x="4902200" y="3435350"/>
          <p14:tracePt t="26441" x="4895850" y="3435350"/>
          <p14:tracePt t="26457" x="4889500" y="3435350"/>
          <p14:tracePt t="26477" x="4883150" y="3435350"/>
          <p14:tracePt t="26630" x="4883150" y="3441700"/>
          <p14:tracePt t="26875" x="4883150" y="3448050"/>
          <p14:tracePt t="26890" x="4889500" y="3454400"/>
          <p14:tracePt t="26896" x="4895850" y="3454400"/>
          <p14:tracePt t="26917" x="4902200" y="3460750"/>
          <p14:tracePt t="26926" x="4908550" y="3473450"/>
          <p14:tracePt t="26939" x="4914900" y="3486150"/>
          <p14:tracePt t="26956" x="4940300" y="3530600"/>
          <p14:tracePt t="26973" x="4965700" y="3575050"/>
          <p14:tracePt t="26989" x="5022850" y="3683000"/>
          <p14:tracePt t="27005" x="5054600" y="3752850"/>
          <p14:tracePt t="27023" x="5099050" y="3898900"/>
          <p14:tracePt t="27038" x="5124450" y="3981450"/>
          <p14:tracePt t="27055" x="5143500" y="4070350"/>
          <p14:tracePt t="27072" x="5168900" y="4241800"/>
          <p14:tracePt t="27088" x="5181600" y="4318000"/>
          <p14:tracePt t="27105" x="5181600" y="4394200"/>
          <p14:tracePt t="27122" x="5181600" y="4533900"/>
          <p14:tracePt t="27138" x="5181600" y="4648200"/>
          <p14:tracePt t="27156" x="5181600" y="4705350"/>
          <p14:tracePt t="27172" x="5181600" y="4718050"/>
          <p14:tracePt t="27189" x="5181600" y="4743450"/>
          <p14:tracePt t="27205" x="5181600" y="4756150"/>
          <p14:tracePt t="27254" x="5181600" y="4762500"/>
          <p14:tracePt t="27275" x="5181600" y="4768850"/>
          <p14:tracePt t="27282" x="5175250" y="4768850"/>
          <p14:tracePt t="27296" x="5175250" y="4775200"/>
          <p14:tracePt t="27304" x="5175250" y="4787900"/>
          <p14:tracePt t="27320" x="5168900" y="4794250"/>
          <p14:tracePt t="27338" x="5162550" y="4819650"/>
          <p14:tracePt t="27354" x="5156200" y="4851400"/>
          <p14:tracePt t="27371" x="5149850" y="4883150"/>
          <p14:tracePt t="27388" x="5137150" y="4940300"/>
          <p14:tracePt t="27404" x="5118100" y="4984750"/>
          <p14:tracePt t="27421" x="5092700" y="5067300"/>
          <p14:tracePt t="27437" x="5060950" y="5156200"/>
          <p14:tracePt t="27454" x="5041900" y="5194300"/>
          <p14:tracePt t="27471" x="5010150" y="5270500"/>
          <p14:tracePt t="27487" x="4991100" y="5308600"/>
          <p14:tracePt t="27504" x="4984750" y="5308600"/>
          <p14:tracePt t="27521" x="4984750" y="5327650"/>
          <p14:tracePt t="27537" x="4984750" y="5334000"/>
          <p14:tracePt t="27571" x="4984750" y="5340350"/>
          <p14:tracePt t="27619" x="4991100" y="5340350"/>
          <p14:tracePt t="27675" x="4997450" y="5334000"/>
          <p14:tracePt t="27696" x="5003800" y="5327650"/>
          <p14:tracePt t="27704" x="5003800" y="5321300"/>
          <p14:tracePt t="27724" x="5010150" y="5314950"/>
          <p14:tracePt t="27745" x="5016500" y="5314950"/>
          <p14:tracePt t="27759" x="5022850" y="5302250"/>
          <p14:tracePt t="27766" x="5029200" y="5289550"/>
          <p14:tracePt t="27773" x="5035550" y="5264150"/>
          <p14:tracePt t="27789" x="5041900" y="5226050"/>
          <p14:tracePt t="27803" x="5060950" y="5181600"/>
          <p14:tracePt t="27819" x="5099050" y="5035550"/>
          <p14:tracePt t="27837" x="5118100" y="4845050"/>
          <p14:tracePt t="27853" x="5137150" y="4743450"/>
          <p14:tracePt t="27869" x="5149850" y="4527550"/>
          <p14:tracePt t="27886" x="5162550" y="4349750"/>
          <p14:tracePt t="27903" x="5168900" y="4279900"/>
          <p14:tracePt t="27919" x="5168900" y="4222750"/>
          <p14:tracePt t="27935" x="5175250" y="4191000"/>
          <p14:tracePt t="27952" x="5175250" y="4184650"/>
          <p14:tracePt t="28068" x="5175250" y="4178300"/>
          <p14:tracePt t="28145" x="5175250" y="4171950"/>
          <p14:tracePt t="28194" x="5175250" y="4165600"/>
          <p14:tracePt t="28214" x="5168900" y="4165600"/>
          <p14:tracePt t="28229" x="5168900" y="4159250"/>
          <p14:tracePt t="28238" x="5168900" y="4152900"/>
          <p14:tracePt t="28252" x="5168900" y="4146550"/>
          <p14:tracePt t="28268" x="5156200" y="4121150"/>
          <p14:tracePt t="28285" x="5130800" y="4064000"/>
          <p14:tracePt t="28301" x="5105400" y="4025900"/>
          <p14:tracePt t="28318" x="5080000" y="3975100"/>
          <p14:tracePt t="28335" x="5035550" y="3886200"/>
          <p14:tracePt t="28351" x="4991100" y="3810000"/>
          <p14:tracePt t="28368" x="4978400" y="3778250"/>
          <p14:tracePt t="28384" x="4953000" y="3733800"/>
          <p14:tracePt t="28401" x="4940300" y="3714750"/>
          <p14:tracePt t="28418" x="4933950" y="3702050"/>
          <p14:tracePt t="28434" x="4933950" y="3695700"/>
          <p14:tracePt t="28468" x="4927600" y="3695700"/>
          <p14:tracePt t="28580" x="4921250" y="3695700"/>
          <p14:tracePt t="28882" x="4921250" y="3689350"/>
          <p14:tracePt t="28931" x="4921250" y="3683000"/>
          <p14:tracePt t="29001" x="4921250" y="3676650"/>
          <p14:tracePt t="29050" x="4927600" y="3670300"/>
          <p14:tracePt t="29099" x="4927600" y="3663950"/>
          <p14:tracePt t="29190" x="4927600" y="3657600"/>
          <p14:tracePt t="29219" x="4921250" y="3651250"/>
          <p14:tracePt t="29225" x="4914900" y="3651250"/>
          <p14:tracePt t="29239" x="4908550" y="3638550"/>
          <p14:tracePt t="29253" x="4895850" y="3632200"/>
          <p14:tracePt t="29268" x="4876800" y="3619500"/>
          <p14:tracePt t="29281" x="4851400" y="3600450"/>
          <p14:tracePt t="29297" x="4813300" y="3587750"/>
          <p14:tracePt t="29314" x="4699000" y="3543300"/>
          <p14:tracePt t="29331" x="4635500" y="3524250"/>
          <p14:tracePt t="29347" x="4552950" y="3492500"/>
          <p14:tracePt t="29364" x="4394200" y="3454400"/>
          <p14:tracePt t="29381" x="4229100" y="3435350"/>
          <p14:tracePt t="29397" x="4152900" y="3422650"/>
          <p14:tracePt t="29414" x="4089400" y="3422650"/>
          <p14:tracePt t="29430" x="3956050" y="3416300"/>
          <p14:tracePt t="29447" x="3892550" y="3416300"/>
          <p14:tracePt t="29465" x="3746500" y="3435350"/>
          <p14:tracePt t="29480" x="3683000" y="3435350"/>
          <p14:tracePt t="29497" x="3619500" y="3448050"/>
          <p14:tracePt t="29514" x="3492500" y="3454400"/>
          <p14:tracePt t="29530" x="3435350" y="3454400"/>
          <p14:tracePt t="29547" x="3384550" y="3460750"/>
          <p14:tracePt t="29563" x="3327400" y="3460750"/>
          <p14:tracePt t="29580" x="3302000" y="3460750"/>
          <p14:tracePt t="29597" x="3276600" y="3460750"/>
          <p14:tracePt t="29613" x="3270250" y="3460750"/>
          <p14:tracePt t="29630" x="3263900" y="3460750"/>
          <p14:tracePt t="29647" x="3251200" y="3460750"/>
          <p14:tracePt t="29696" x="3244850" y="3454400"/>
          <p14:tracePt t="29892" x="3238500" y="3454400"/>
          <p14:tracePt t="29899" x="3232150" y="3454400"/>
          <p14:tracePt t="29915" x="3219450" y="3448050"/>
          <p14:tracePt t="29930" x="3206750" y="3441700"/>
          <p14:tracePt t="29945" x="3181350" y="3435350"/>
          <p14:tracePt t="29963" x="3143250" y="3422650"/>
          <p14:tracePt t="29978" x="3130550" y="3416300"/>
          <p14:tracePt t="29995" x="3117850" y="3416300"/>
          <p14:tracePt t="30013" x="3111500" y="3416300"/>
          <p14:tracePt t="30029" x="3105150" y="3416300"/>
          <p14:tracePt t="30061" x="3098800" y="3409950"/>
          <p14:tracePt t="30110" x="3092450" y="3409950"/>
          <p14:tracePt t="30180" x="3098800" y="3403600"/>
          <p14:tracePt t="30201" x="3105150" y="3403600"/>
          <p14:tracePt t="30222" x="3111500" y="3403600"/>
          <p14:tracePt t="30250" x="3117850" y="3403600"/>
          <p14:tracePt t="30264" x="3124200" y="3403600"/>
          <p14:tracePt t="30271" x="3130550" y="3403600"/>
          <p14:tracePt t="30284" x="3136900" y="3403600"/>
          <p14:tracePt t="30294" x="3149600" y="3403600"/>
          <p14:tracePt t="30311" x="3162300" y="3403600"/>
          <p14:tracePt t="30327" x="3200400" y="3403600"/>
          <p14:tracePt t="30343" x="3270250" y="3397250"/>
          <p14:tracePt t="30361" x="3308350" y="3397250"/>
          <p14:tracePt t="30377" x="3409950" y="3384550"/>
          <p14:tracePt t="30393" x="3530600" y="3378200"/>
          <p14:tracePt t="30411" x="3625850" y="3365500"/>
          <p14:tracePt t="30427" x="3676650" y="3359150"/>
          <p14:tracePt t="30443" x="3752850" y="3359150"/>
          <p14:tracePt t="30461" x="3810000" y="3352800"/>
          <p14:tracePt t="30477" x="3835400" y="3346450"/>
          <p14:tracePt t="30494" x="3848100" y="3346450"/>
          <p14:tracePt t="30511" x="3886200" y="3346450"/>
          <p14:tracePt t="30526" x="3892550" y="3346450"/>
          <p14:tracePt t="30543" x="3898900" y="3346450"/>
          <p14:tracePt t="30560" x="3917950" y="3346450"/>
          <p14:tracePt t="30577" x="3930650" y="3346450"/>
          <p14:tracePt t="30594" x="3937000" y="3346450"/>
          <p14:tracePt t="30622" x="3943350" y="3346450"/>
          <p14:tracePt t="30664" x="3943350" y="3352800"/>
          <p14:tracePt t="30713" x="3930650" y="3352800"/>
          <p14:tracePt t="30734" x="3924300" y="3352800"/>
          <p14:tracePt t="30755" x="3911600" y="3352800"/>
          <p14:tracePt t="30762" x="3905250" y="3352800"/>
          <p14:tracePt t="30777" x="3892550" y="3352800"/>
          <p14:tracePt t="30783" x="3867150" y="3365500"/>
          <p14:tracePt t="30793" x="3829050" y="3365500"/>
          <p14:tracePt t="30809" x="3778250" y="3365500"/>
          <p14:tracePt t="30825" x="3632200" y="3371850"/>
          <p14:tracePt t="30842" x="3556000" y="3384550"/>
          <p14:tracePt t="30859" x="3378200" y="3390900"/>
          <p14:tracePt t="30876" x="3213100" y="3403600"/>
          <p14:tracePt t="30893" x="3130550" y="3403600"/>
          <p14:tracePt t="30909" x="3028950" y="3403600"/>
          <p14:tracePt t="30925" x="2971800" y="3403600"/>
          <p14:tracePt t="30942" x="2952750" y="3403600"/>
          <p14:tracePt t="30959" x="2933700" y="3403600"/>
          <p14:tracePt t="30975" x="2927350" y="3403600"/>
          <p14:tracePt t="31141" x="2933700" y="3403600"/>
          <p14:tracePt t="31197" x="2940050" y="3403600"/>
          <p14:tracePt t="31210" x="2946400" y="3403600"/>
          <p14:tracePt t="31246" x="2952750" y="3403600"/>
          <p14:tracePt t="31253" x="2959100" y="3403600"/>
          <p14:tracePt t="31267" x="2965450" y="3403600"/>
          <p14:tracePt t="31277" x="2978150" y="3403600"/>
          <p14:tracePt t="31291" x="2997200" y="3403600"/>
          <p14:tracePt t="31308" x="3060700" y="3403600"/>
          <p14:tracePt t="31325" x="3168650" y="3403600"/>
          <p14:tracePt t="31341" x="3244850" y="3403600"/>
          <p14:tracePt t="31357" x="3409950" y="3403600"/>
          <p14:tracePt t="31374" x="3600450" y="3403600"/>
          <p14:tracePt t="31390" x="3676650" y="3403600"/>
          <p14:tracePt t="31408" x="3829050" y="3403600"/>
          <p14:tracePt t="31424" x="3937000" y="3390900"/>
          <p14:tracePt t="31440" x="3975100" y="3390900"/>
          <p14:tracePt t="31457" x="4044950" y="3378200"/>
          <p14:tracePt t="31473" x="4076700" y="3378200"/>
          <p14:tracePt t="31490" x="4114800" y="3378200"/>
          <p14:tracePt t="31507" x="4152900" y="3378200"/>
          <p14:tracePt t="31524" x="4178300" y="3378200"/>
          <p14:tracePt t="31541" x="4216400" y="3378200"/>
          <p14:tracePt t="31557" x="4267200" y="3378200"/>
          <p14:tracePt t="31573" x="4286250" y="3384550"/>
          <p14:tracePt t="31590" x="4343400" y="3384550"/>
          <p14:tracePt t="31606" x="4368800" y="3390900"/>
          <p14:tracePt t="31623" x="4406900" y="3390900"/>
          <p14:tracePt t="31640" x="4438650" y="3397250"/>
          <p14:tracePt t="31656" x="4495800" y="3403600"/>
          <p14:tracePt t="31673" x="4521200" y="3403600"/>
          <p14:tracePt t="31689" x="4559300" y="3403600"/>
          <p14:tracePt t="31706" x="4616450" y="3416300"/>
          <p14:tracePt t="31723" x="4648200" y="3416300"/>
          <p14:tracePt t="31739" x="4692650" y="3416300"/>
          <p14:tracePt t="31756" x="4711700" y="3422650"/>
          <p14:tracePt t="31773" x="4718050" y="3422650"/>
          <p14:tracePt t="31789" x="4743450" y="3422650"/>
          <p14:tracePt t="31806" x="4749800" y="3422650"/>
          <p14:tracePt t="31823" x="4756150" y="3422650"/>
          <p14:tracePt t="31839" x="4762500" y="3422650"/>
          <p14:tracePt t="31872" x="4775200" y="3422650"/>
          <p14:tracePt t="31899" x="4781550" y="3422650"/>
          <p14:tracePt t="31948" x="4787900" y="3422650"/>
          <p14:tracePt t="31962" x="4794250" y="3429000"/>
          <p14:tracePt t="31969" x="4806950" y="3429000"/>
          <p14:tracePt t="31983" x="4813300" y="3429000"/>
          <p14:tracePt t="32018" x="4819650" y="3429000"/>
          <p14:tracePt t="32032" x="4819650" y="3435350"/>
          <p14:tracePt t="32060" x="4826000" y="3435350"/>
          <p14:tracePt t="32074" x="4832350" y="3435350"/>
          <p14:tracePt t="32102" x="4838700" y="3435350"/>
          <p14:tracePt t="32145" x="4845050" y="3435350"/>
          <p14:tracePt t="32193" x="4845050" y="3441700"/>
          <p14:tracePt t="32222" x="4832350" y="3441700"/>
          <p14:tracePt t="32235" x="4819650" y="3441700"/>
          <p14:tracePt t="32243" x="4800600" y="3441700"/>
          <p14:tracePt t="32258" x="4775200" y="3441700"/>
          <p14:tracePt t="32273" x="4743450" y="3448050"/>
          <p14:tracePt t="32287" x="4692650" y="3448050"/>
          <p14:tracePt t="32303" x="4629150" y="3448050"/>
          <p14:tracePt t="32320" x="4470400" y="3460750"/>
          <p14:tracePt t="32337" x="4394200" y="3460750"/>
          <p14:tracePt t="32354" x="4254500" y="3460750"/>
          <p14:tracePt t="32370" x="4203700" y="3460750"/>
          <p14:tracePt t="32387" x="4152900" y="3460750"/>
          <p14:tracePt t="32404" x="4083050" y="3460750"/>
          <p14:tracePt t="32420" x="4064000" y="3460750"/>
          <p14:tracePt t="32437" x="4044950" y="3460750"/>
          <p14:tracePt t="32454" x="4025900" y="3460750"/>
          <p14:tracePt t="32470" x="4019550" y="3460750"/>
          <p14:tracePt t="32487" x="4013200" y="3460750"/>
          <p14:tracePt t="32762" x="4025900" y="3460750"/>
          <p14:tracePt t="32776" x="4064000" y="3460750"/>
          <p14:tracePt t="32790" x="4114800" y="3460750"/>
          <p14:tracePt t="32804" x="4165600" y="3460750"/>
          <p14:tracePt t="32811" x="4241800" y="3460750"/>
          <p14:tracePt t="32825" x="4330700" y="3460750"/>
          <p14:tracePt t="32839" x="4419600" y="3460750"/>
          <p14:tracePt t="32851" x="4495800" y="3460750"/>
          <p14:tracePt t="32868" x="4572000" y="3460750"/>
          <p14:tracePt t="32885" x="4648200" y="3467100"/>
          <p14:tracePt t="32902" x="4705350" y="3479800"/>
          <p14:tracePt t="32918" x="4800600" y="3505200"/>
          <p14:tracePt t="32935" x="4819650" y="3511550"/>
          <p14:tracePt t="32952" x="4876800" y="3562350"/>
          <p14:tracePt t="32968" x="4908550" y="3606800"/>
          <p14:tracePt t="32985" x="4940300" y="3663950"/>
          <p14:tracePt t="33002" x="5041900" y="3924300"/>
          <p14:tracePt t="33018" x="5073650" y="4019550"/>
          <p14:tracePt t="33035" x="5111750" y="4191000"/>
          <p14:tracePt t="33051" x="5143500" y="4343400"/>
          <p14:tracePt t="33068" x="5149850" y="4413250"/>
          <p14:tracePt t="33085" x="5181600" y="4533900"/>
          <p14:tracePt t="33101" x="5207000" y="4641850"/>
          <p14:tracePt t="33118" x="5213350" y="4705350"/>
          <p14:tracePt t="33134" x="5264150" y="4826000"/>
          <p14:tracePt t="33151" x="5308600" y="4953000"/>
          <p14:tracePt t="33167" x="5327650" y="4991100"/>
          <p14:tracePt t="33184" x="5353050" y="5080000"/>
          <p14:tracePt t="33201" x="5372100" y="5162550"/>
          <p14:tracePt t="33218" x="5378450" y="5219700"/>
          <p14:tracePt t="33234" x="5378450" y="5238750"/>
          <p14:tracePt t="33250" x="5378450" y="5270500"/>
          <p14:tracePt t="33268" x="5365750" y="5302250"/>
          <p14:tracePt t="33284" x="5359400" y="5314950"/>
          <p14:tracePt t="33300" x="5353050" y="5321300"/>
          <p14:tracePt t="33317" x="5321300" y="5359400"/>
          <p14:tracePt t="33333" x="5308600" y="5378450"/>
          <p14:tracePt t="33351" x="5295900" y="5384800"/>
          <p14:tracePt t="33366" x="5270500" y="5403850"/>
          <p14:tracePt t="33384" x="5245100" y="5435600"/>
          <p14:tracePt t="33401" x="5213350" y="5454650"/>
          <p14:tracePt t="33417" x="5194300" y="5467350"/>
          <p14:tracePt t="33433" x="5175250" y="5492750"/>
          <p14:tracePt t="33450" x="5143500" y="5524500"/>
          <p14:tracePt t="33466" x="5130800" y="5530850"/>
          <p14:tracePt t="33483" x="5124450" y="5537200"/>
          <p14:tracePt t="33500" x="5111750" y="5549900"/>
          <p14:tracePt t="33516" x="5105400" y="5556250"/>
          <p14:tracePt t="33533" x="5105400" y="5562600"/>
          <p14:tracePt t="33549" x="5099050" y="5568950"/>
          <p14:tracePt t="33583" x="5092700" y="5575300"/>
          <p14:tracePt t="33639" x="5086350" y="5575300"/>
          <p14:tracePt t="35945" x="5067300" y="5575300"/>
          <p14:tracePt t="35952" x="5016500" y="5581650"/>
          <p14:tracePt t="35966" x="4959350" y="5600700"/>
          <p14:tracePt t="35974" x="4889500" y="5632450"/>
          <p14:tracePt t="35991" x="4826000" y="5651500"/>
          <p14:tracePt t="36008" x="4686300" y="5708650"/>
          <p14:tracePt t="36024" x="4552950" y="5778500"/>
          <p14:tracePt t="36041" x="4495800" y="5803900"/>
          <p14:tracePt t="36058" x="4381500" y="5880100"/>
          <p14:tracePt t="36074" x="4324350" y="5911850"/>
          <p14:tracePt t="36091" x="4248150" y="5962650"/>
          <p14:tracePt t="36107" x="4178300" y="6013450"/>
          <p14:tracePt t="36124" x="4165600" y="6032500"/>
          <p14:tracePt t="36141" x="4127500" y="6083300"/>
          <p14:tracePt t="36157" x="4095750" y="6146800"/>
          <p14:tracePt t="36174" x="4089400" y="6165850"/>
          <p14:tracePt t="36190" x="4076700" y="6197600"/>
          <p14:tracePt t="36207" x="4070350" y="6210300"/>
          <p14:tracePt t="36224" x="4064000" y="6210300"/>
          <p14:tracePt t="36256" x="4057650" y="6210300"/>
          <p14:tracePt t="36345" x="4064000" y="6210300"/>
          <p14:tracePt t="36359" x="4070350" y="6210300"/>
          <p14:tracePt t="36374" x="4083050" y="6203950"/>
          <p14:tracePt t="36387" x="4095750" y="6203950"/>
          <p14:tracePt t="36394" x="4108450" y="6203950"/>
          <p14:tracePt t="36409" x="4127500" y="6203950"/>
          <p14:tracePt t="36423" x="4165600" y="6197600"/>
          <p14:tracePt t="36439" x="4254500" y="6197600"/>
          <p14:tracePt t="36457" x="4362450" y="6197600"/>
          <p14:tracePt t="36473" x="4438650" y="6197600"/>
          <p14:tracePt t="36490" x="4578350" y="6197600"/>
          <p14:tracePt t="36506" x="4718050" y="6197600"/>
          <p14:tracePt t="36523" x="4794250" y="6197600"/>
          <p14:tracePt t="36539" x="4921250" y="6197600"/>
          <p14:tracePt t="36556" x="5054600" y="6197600"/>
          <p14:tracePt t="36572" x="5080000" y="6203950"/>
          <p14:tracePt t="36590" x="5162550" y="6210300"/>
          <p14:tracePt t="36605" x="5232400" y="6210300"/>
          <p14:tracePt t="36622" x="5251450" y="6210300"/>
          <p14:tracePt t="36639" x="5264150" y="6216650"/>
          <p14:tracePt t="36655" x="5302250" y="6216650"/>
          <p14:tracePt t="36688" x="5308600" y="6216650"/>
          <p14:tracePt t="36717" x="5321300" y="6216650"/>
          <p14:tracePt t="36737" x="5334000" y="6216650"/>
          <p14:tracePt t="36744" x="5340350" y="6216650"/>
          <p14:tracePt t="36758" x="5346700" y="6216650"/>
          <p14:tracePt t="36772" x="5353050" y="6216650"/>
          <p14:tracePt t="36788" x="5365750" y="6216650"/>
          <p14:tracePt t="36805" x="5372100" y="6216650"/>
          <p14:tracePt t="36822" x="5384800" y="6216650"/>
          <p14:tracePt t="36838" x="5403850" y="6216650"/>
          <p14:tracePt t="36855" x="5416550" y="6216650"/>
          <p14:tracePt t="36872" x="5429250" y="6216650"/>
          <p14:tracePt t="36888" x="5461000" y="6216650"/>
          <p14:tracePt t="36906" x="5505450" y="6216650"/>
          <p14:tracePt t="36921" x="5530850" y="6216650"/>
          <p14:tracePt t="36938" x="5575300" y="6216650"/>
          <p14:tracePt t="36955" x="5613400" y="6216650"/>
          <p14:tracePt t="36971" x="5632450" y="6216650"/>
          <p14:tracePt t="36988" x="5657850" y="6216650"/>
          <p14:tracePt t="37004" x="5676900" y="6203950"/>
          <p14:tracePt t="37021" x="5683250" y="6203950"/>
          <p14:tracePt t="37102" x="5676900" y="6210300"/>
          <p14:tracePt t="37787" x="5683250" y="6210300"/>
          <p14:tracePt t="37802" x="5702300" y="6210300"/>
          <p14:tracePt t="37809" x="5727700" y="6210300"/>
          <p14:tracePt t="37818" x="5746750" y="6210300"/>
          <p14:tracePt t="37835" x="5765800" y="6210300"/>
          <p14:tracePt t="37852" x="5797550" y="6210300"/>
          <p14:tracePt t="37868" x="5803900" y="6203950"/>
          <p14:tracePt t="37871" x="5810250" y="6203950"/>
          <p14:tracePt t="37884" x="5816600" y="6203950"/>
          <p14:tracePt t="37901" x="5829300" y="6203950"/>
          <p14:tracePt t="37949" x="5835650" y="6203950"/>
          <p14:tracePt t="37991" x="5842000" y="6203950"/>
          <p14:tracePt t="37998" x="5848350" y="6203950"/>
          <p14:tracePt t="38012" x="5854700" y="6203950"/>
          <p14:tracePt t="38021" x="5861050" y="6197600"/>
          <p14:tracePt t="38040" x="5867400" y="6191250"/>
          <p14:tracePt t="38050" x="5873750" y="6191250"/>
          <p14:tracePt t="38068" x="5886450" y="6191250"/>
          <p14:tracePt t="38100" x="5892800" y="6184900"/>
          <p14:tracePt t="38118" x="5899150" y="6184900"/>
          <p14:tracePt t="38201" x="5905500" y="6184900"/>
          <p14:tracePt t="38208" x="5911850" y="6178550"/>
          <p14:tracePt t="38229" x="5918200" y="6178550"/>
          <p14:tracePt t="38251" x="5924550" y="6178550"/>
          <p14:tracePt t="38279" x="5930900" y="6178550"/>
          <p14:tracePt t="38307" x="5937250" y="6172200"/>
          <p14:tracePt t="38467" x="5930900" y="6172200"/>
          <p14:tracePt t="38482" x="5924550" y="6172200"/>
          <p14:tracePt t="38503" x="5918200" y="6172200"/>
          <p14:tracePt t="38510" x="5911850" y="6172200"/>
          <p14:tracePt t="38538" x="5905500" y="6178550"/>
          <p14:tracePt t="38559" x="5899150" y="6178550"/>
          <p14:tracePt t="38572" x="5892800" y="6178550"/>
          <p14:tracePt t="38579" x="5880100" y="6184900"/>
          <p14:tracePt t="38586" x="5867400" y="6184900"/>
          <p14:tracePt t="38602" x="5854700" y="6191250"/>
          <p14:tracePt t="38615" x="5835650" y="6191250"/>
          <p14:tracePt t="38632" x="5791200" y="6203950"/>
          <p14:tracePt t="38648" x="5778500" y="6203950"/>
          <p14:tracePt t="38666" x="5746750" y="6210300"/>
          <p14:tracePt t="38682" x="5715000" y="6216650"/>
          <p14:tracePt t="38699" x="5695950" y="6216650"/>
          <p14:tracePt t="38732" x="5683250" y="6216650"/>
          <p14:tracePt t="38973" x="5676900" y="6216650"/>
          <p14:tracePt t="38980" x="5676900" y="6203950"/>
          <p14:tracePt t="38994" x="5670550" y="6191250"/>
          <p14:tracePt t="39001" x="5664200" y="6165850"/>
          <p14:tracePt t="39014" x="5664200" y="6146800"/>
          <p14:tracePt t="39030" x="5651500" y="6121400"/>
          <p14:tracePt t="39047" x="5645150" y="6108700"/>
          <p14:tracePt t="39064" x="5638800" y="6089650"/>
          <p14:tracePt t="39080" x="5632450" y="6076950"/>
          <p14:tracePt t="39097" x="5632450" y="6070600"/>
          <p14:tracePt t="39130" x="5626100" y="6070600"/>
          <p14:tracePt t="39170" x="5619750" y="6064250"/>
          <p14:tracePt t="39191" x="5613400" y="6057900"/>
          <p14:tracePt t="39211" x="5607050" y="6051550"/>
          <p14:tracePt t="39219" x="5600700" y="6045200"/>
          <p14:tracePt t="39240" x="5600700" y="6038850"/>
          <p14:tracePt t="39254" x="5594350" y="6032500"/>
          <p14:tracePt t="39263" x="5588000" y="6032500"/>
          <p14:tracePt t="39279" x="5581650" y="6019800"/>
          <p14:tracePt t="39296" x="5562600" y="6000750"/>
          <p14:tracePt t="39313" x="5537200" y="5969000"/>
          <p14:tracePt t="39330" x="5524500" y="5943600"/>
          <p14:tracePt t="39346" x="5499100" y="5911850"/>
          <p14:tracePt t="39363" x="5486400" y="5873750"/>
          <p14:tracePt t="39380" x="5473700" y="5848350"/>
          <p14:tracePt t="39413" x="5473700" y="5842000"/>
          <p14:tracePt t="39432" x="5473700" y="5835650"/>
          <p14:tracePt t="39450" x="5473700" y="5829300"/>
          <p14:tracePt t="39485" x="5473700" y="5822950"/>
          <p14:tracePt t="39527" x="5480050" y="5816600"/>
          <p14:tracePt t="39548" x="5486400" y="5810250"/>
          <p14:tracePt t="39576" x="5499100" y="5803900"/>
          <p14:tracePt t="39598" x="5499100" y="5797550"/>
          <p14:tracePt t="39611" x="5499100" y="5791200"/>
          <p14:tracePt t="39618" x="5505450" y="5791200"/>
          <p14:tracePt t="39632" x="5511800" y="5784850"/>
          <p14:tracePt t="39648" x="5524500" y="5778500"/>
          <p14:tracePt t="39662" x="5530850" y="5772150"/>
          <p14:tracePt t="39678" x="5537200" y="5759450"/>
          <p14:tracePt t="39696" x="5562600" y="5746750"/>
          <p14:tracePt t="39712" x="5568950" y="5746750"/>
          <p14:tracePt t="39728" x="5575300" y="5740400"/>
          <p14:tracePt t="39745" x="5581650" y="5734050"/>
          <p14:tracePt t="39781" x="5588000" y="5727700"/>
          <p14:tracePt t="39829" x="5594350" y="5727700"/>
          <p14:tracePt t="39878" x="5600700" y="5734050"/>
          <p14:tracePt t="39913" x="5600700" y="5740400"/>
          <p14:tracePt t="39983" x="5600700" y="5746750"/>
          <p14:tracePt t="40019" x="5600700" y="5753100"/>
          <p14:tracePt t="40082" x="5600700" y="5759450"/>
          <p14:tracePt t="40706" x="5600700" y="5765800"/>
          <p14:tracePt t="40748" x="5607050" y="5765800"/>
          <p14:tracePt t="40790" x="5613400" y="5765800"/>
          <p14:tracePt t="40839" x="5619750" y="5765800"/>
          <p14:tracePt t="40868" x="5626100" y="5772150"/>
          <p14:tracePt t="40994" x="5632450" y="5772150"/>
          <p14:tracePt t="41064" x="5632450" y="5778500"/>
          <p14:tracePt t="41099" x="5632450" y="5784850"/>
          <p14:tracePt t="41127" x="5626100" y="5784850"/>
          <p14:tracePt t="41176" x="5619750" y="5791200"/>
          <p14:tracePt t="41253" x="5613400" y="5791200"/>
          <p14:tracePt t="41267" x="5607050" y="5791200"/>
          <p14:tracePt t="41276" x="5600700" y="5791200"/>
          <p14:tracePt t="41289" x="5594350" y="5791200"/>
          <p14:tracePt t="41306" x="5588000" y="5791200"/>
          <p14:tracePt t="41324" x="5530850" y="5791200"/>
          <p14:tracePt t="41340" x="5499100" y="5791200"/>
          <p14:tracePt t="41356" x="5454650" y="5784850"/>
          <p14:tracePt t="41373" x="5308600" y="5772150"/>
          <p14:tracePt t="41389" x="5105400" y="5772150"/>
          <p14:tracePt t="41406" x="5003800" y="5765800"/>
          <p14:tracePt t="41423" x="4762500" y="5765800"/>
          <p14:tracePt t="41439" x="4508500" y="5778500"/>
          <p14:tracePt t="41457" x="4260850" y="5797550"/>
          <p14:tracePt t="41472" x="4140200" y="5810250"/>
          <p14:tracePt t="41489" x="3962400" y="5848350"/>
          <p14:tracePt t="41506" x="3879850" y="5867400"/>
          <p14:tracePt t="41522" x="3759200" y="5918200"/>
          <p14:tracePt t="41539" x="3670300" y="5962650"/>
          <p14:tracePt t="41556" x="3619500" y="6000750"/>
          <p14:tracePt t="41571" x="3600450" y="6013450"/>
          <p14:tracePt t="41588" x="3587750" y="6019800"/>
          <p14:tracePt t="41605" x="3587750" y="6032500"/>
          <p14:tracePt t="41870" x="3594100" y="6026150"/>
          <p14:tracePt t="41878" x="3600450" y="6026150"/>
          <p14:tracePt t="41887" x="3606800" y="6019800"/>
          <p14:tracePt t="41903" x="3625850" y="6013450"/>
          <p14:tracePt t="41921" x="3670300" y="5994400"/>
          <p14:tracePt t="41937" x="3689350" y="5988050"/>
          <p14:tracePt t="41955" x="3778250" y="5949950"/>
          <p14:tracePt t="41971" x="3810000" y="5930900"/>
          <p14:tracePt t="41987" x="3829050" y="5924550"/>
          <p14:tracePt t="42004" x="3867150" y="5905500"/>
          <p14:tracePt t="42020" x="3886200" y="5899150"/>
          <p14:tracePt t="42037" x="3892550" y="5892800"/>
          <p14:tracePt t="42054" x="3898900" y="5892800"/>
          <p14:tracePt t="42152" x="3905250" y="5892800"/>
          <p14:tracePt t="42200" x="3911600" y="5892800"/>
          <p14:tracePt t="42208" x="3917950" y="5892800"/>
          <p14:tracePt t="42223" x="3924300" y="5892800"/>
          <p14:tracePt t="42236" x="3930650" y="5892800"/>
          <p14:tracePt t="42253" x="3943350" y="5899150"/>
          <p14:tracePt t="42272" x="3956050" y="5905500"/>
          <p14:tracePt t="42286" x="3968750" y="5905500"/>
          <p14:tracePt t="42303" x="4013200" y="5905500"/>
          <p14:tracePt t="42320" x="4070350" y="5911850"/>
          <p14:tracePt t="42336" x="4095750" y="5911850"/>
          <p14:tracePt t="42353" x="4178300" y="5918200"/>
          <p14:tracePt t="42370" x="4279900" y="5924550"/>
          <p14:tracePt t="42386" x="4343400" y="5924550"/>
          <p14:tracePt t="42402" x="4489450" y="5924550"/>
          <p14:tracePt t="42419" x="4654550" y="5924550"/>
          <p14:tracePt t="42435" x="4730750" y="5911850"/>
          <p14:tracePt t="42453" x="4864100" y="5886450"/>
          <p14:tracePt t="42468" x="4940300" y="5867400"/>
          <p14:tracePt t="42485" x="4997450" y="5835650"/>
          <p14:tracePt t="42503" x="5156200" y="5778500"/>
          <p14:tracePt t="42518" x="5238750" y="5746750"/>
          <p14:tracePt t="42535" x="5321300" y="5721350"/>
          <p14:tracePt t="42552" x="5441950" y="5683250"/>
          <p14:tracePt t="42568" x="5505450" y="5664200"/>
          <p14:tracePt t="42585" x="5562600" y="5651500"/>
          <p14:tracePt t="42602" x="5638800" y="5645150"/>
          <p14:tracePt t="42618" x="5683250" y="5645150"/>
          <p14:tracePt t="42635" x="5746750" y="5645150"/>
          <p14:tracePt t="42651" x="5791200" y="5651500"/>
          <p14:tracePt t="42668" x="5829300" y="5651500"/>
          <p14:tracePt t="42685" x="5911850" y="5676900"/>
          <p14:tracePt t="42702" x="5943600" y="5676900"/>
          <p14:tracePt t="42718" x="6000750" y="5702300"/>
          <p14:tracePt t="42735" x="6026150" y="5708650"/>
          <p14:tracePt t="42751" x="6038850" y="5715000"/>
          <p14:tracePt t="42768" x="6064250" y="5721350"/>
          <p14:tracePt t="42784" x="6070600" y="5734050"/>
          <p14:tracePt t="42801" x="6083300" y="5740400"/>
          <p14:tracePt t="42818" x="6096000" y="5753100"/>
          <p14:tracePt t="42834" x="6115050" y="5765800"/>
          <p14:tracePt t="42851" x="6127750" y="5778500"/>
          <p14:tracePt t="42867" x="6140450" y="5784850"/>
          <p14:tracePt t="42884" x="6153150" y="5791200"/>
          <p14:tracePt t="42900" x="6184900" y="5803900"/>
          <p14:tracePt t="42917" x="6223000" y="5816600"/>
          <p14:tracePt t="42934" x="6235700" y="5822950"/>
          <p14:tracePt t="42951" x="6292850" y="5835650"/>
          <p14:tracePt t="42967" x="6311900" y="5842000"/>
          <p14:tracePt t="42984" x="6343650" y="5842000"/>
          <p14:tracePt t="43001" x="6369050" y="5848350"/>
          <p14:tracePt t="43017" x="6375400" y="5848350"/>
          <p14:tracePt t="43033" x="6388100" y="5848350"/>
          <p14:tracePt t="43050" x="6394450" y="5848350"/>
          <p14:tracePt t="43148" x="6388100" y="5848350"/>
          <p14:tracePt t="43744" x="6394450" y="5848350"/>
          <p14:tracePt t="43751" x="6413500" y="5848350"/>
          <p14:tracePt t="43767" x="6432550" y="5848350"/>
          <p14:tracePt t="43781" x="6451600" y="5848350"/>
          <p14:tracePt t="43798" x="6483350" y="5848350"/>
          <p14:tracePt t="43815" x="6534150" y="5848350"/>
          <p14:tracePt t="43830" x="6553200" y="5848350"/>
          <p14:tracePt t="43847" x="6597650" y="5848350"/>
          <p14:tracePt t="43864" x="6629400" y="5848350"/>
          <p14:tracePt t="43881" x="6642100" y="5848350"/>
          <p14:tracePt t="43897" x="6673850" y="5848350"/>
          <p14:tracePt t="43915" x="6699250" y="5848350"/>
          <p14:tracePt t="43930" x="6711950" y="5848350"/>
          <p14:tracePt t="43948" x="6743700" y="5848350"/>
          <p14:tracePt t="43964" x="6781800" y="5848350"/>
          <p14:tracePt t="43980" x="6813550" y="5848350"/>
          <p14:tracePt t="43984" x="6838950" y="5848350"/>
          <p14:tracePt t="44000" x="6870700" y="5848350"/>
          <p14:tracePt t="44013" x="6927850" y="5848350"/>
          <p14:tracePt t="44030" x="6953250" y="5848350"/>
          <p14:tracePt t="44047" x="7016750" y="5854700"/>
          <p14:tracePt t="44063" x="7042150" y="5854700"/>
          <p14:tracePt t="44080" x="7099300" y="5854700"/>
          <p14:tracePt t="44097" x="7156450" y="5861050"/>
          <p14:tracePt t="44114" x="7181850" y="5861050"/>
          <p14:tracePt t="44130" x="7239000" y="5880100"/>
          <p14:tracePt t="44146" x="7296150" y="5886450"/>
          <p14:tracePt t="44163" x="7315200" y="5886450"/>
          <p14:tracePt t="44180" x="7372350" y="5892800"/>
          <p14:tracePt t="44196" x="7416800" y="5899150"/>
          <p14:tracePt t="44214" x="7429500" y="5905500"/>
          <p14:tracePt t="44229" x="7454900" y="5911850"/>
          <p14:tracePt t="44246" x="7467600" y="5911850"/>
          <p14:tracePt t="44263" x="7480300" y="5911850"/>
          <p14:tracePt t="44279" x="7486650" y="5911850"/>
          <p14:tracePt t="44296" x="7493000" y="5911850"/>
          <p14:tracePt t="44404" x="7499350" y="5911850"/>
          <p14:tracePt t="44503" x="7505700" y="5918200"/>
          <p14:tracePt t="44545" x="7512050" y="5918200"/>
          <p14:tracePt t="44594" x="7518400" y="5918200"/>
          <p14:tracePt t="44608" x="7524750" y="5918200"/>
          <p14:tracePt t="44629" x="7531100" y="5918200"/>
          <p14:tracePt t="44636" x="7537450" y="5918200"/>
          <p14:tracePt t="44644" x="7543800" y="5918200"/>
          <p14:tracePt t="44665" x="7550150" y="5918200"/>
          <p14:tracePt t="44681" x="7556500" y="5918200"/>
          <p14:tracePt t="44694" x="7569200" y="5918200"/>
          <p14:tracePt t="44711" x="7613650" y="5918200"/>
          <p14:tracePt t="44728" x="7658100" y="5924550"/>
          <p14:tracePt t="44745" x="7683500" y="5924550"/>
          <p14:tracePt t="44762" x="7721600" y="5930900"/>
          <p14:tracePt t="44778" x="7766050" y="5937250"/>
          <p14:tracePt t="44794" x="7772400" y="5937250"/>
          <p14:tracePt t="44811" x="7797800" y="5943600"/>
          <p14:tracePt t="44827" x="7804150" y="5943600"/>
          <p14:tracePt t="44938" x="7797800" y="5943600"/>
          <p14:tracePt t="44945" x="7785100" y="5943600"/>
          <p14:tracePt t="44959" x="7772400" y="5943600"/>
          <p14:tracePt t="44966" x="7747000" y="5943600"/>
          <p14:tracePt t="44980" x="7715250" y="5943600"/>
          <p14:tracePt t="44994" x="7569200" y="5962650"/>
          <p14:tracePt t="45010" x="7480300" y="5969000"/>
          <p14:tracePt t="45027" x="7353300" y="5994400"/>
          <p14:tracePt t="45044" x="7086600" y="6038850"/>
          <p14:tracePt t="45060" x="6711950" y="6102350"/>
          <p14:tracePt t="45078" x="6292850" y="6165850"/>
          <p14:tracePt t="45093" x="6070600" y="6197600"/>
          <p14:tracePt t="45109" x="5651500" y="6267450"/>
          <p14:tracePt t="45127" x="5302250" y="6324600"/>
          <p14:tracePt t="45143" x="5156200" y="6350000"/>
          <p14:tracePt t="45160" x="4870450" y="6394450"/>
          <p14:tracePt t="45177" x="4641850" y="6438900"/>
          <p14:tracePt t="45193" x="4559300" y="6457950"/>
          <p14:tracePt t="45209" x="4381500" y="6496050"/>
          <p14:tracePt t="45226" x="4197350" y="6527800"/>
          <p14:tracePt t="45243" x="4133850" y="6527800"/>
          <p14:tracePt t="45262" x="4013200" y="6546850"/>
          <p14:tracePt t="45276" x="3905250" y="6565900"/>
          <p14:tracePt t="45292" x="3854450" y="6565900"/>
          <p14:tracePt t="45310" x="3746500" y="6578600"/>
          <p14:tracePt t="45325" x="3695700" y="6591300"/>
          <p14:tracePt t="45342" x="3587750" y="6610350"/>
          <p14:tracePt t="45359" x="3473450" y="6616700"/>
          <p14:tracePt t="45375" x="3416300" y="6623050"/>
          <p14:tracePt t="45392" x="3302000" y="6635750"/>
          <p14:tracePt t="45409" x="3194050" y="6654800"/>
          <p14:tracePt t="45425" x="3143250" y="6654800"/>
          <p14:tracePt t="45442" x="3048000" y="6661150"/>
          <p14:tracePt t="45458" x="2978150" y="6661150"/>
          <p14:tracePt t="45475" x="2959100" y="6661150"/>
          <p14:tracePt t="45492" x="2927350" y="6661150"/>
          <p14:tracePt t="45509" x="2908300" y="6661150"/>
          <p14:tracePt t="45759" x="2908300" y="6667500"/>
          <p14:tracePt t="45801" x="2914650" y="6673850"/>
          <p14:tracePt t="45808" x="2921000" y="6673850"/>
          <p14:tracePt t="45828" x="2927350" y="6673850"/>
          <p14:tracePt t="45835" x="2940050" y="6680200"/>
          <p14:tracePt t="45850" x="2946400" y="6680200"/>
          <p14:tracePt t="45859" x="2952750" y="6686550"/>
          <p14:tracePt t="45873" x="2965450" y="6692900"/>
          <p14:tracePt t="45890" x="2990850" y="6699250"/>
          <p14:tracePt t="45907" x="3060700" y="6718300"/>
          <p14:tracePt t="45924" x="3092450" y="6724650"/>
          <p14:tracePt t="45941" x="3124200" y="6743700"/>
          <p14:tracePt t="45956" x="3194050" y="6756400"/>
          <p14:tracePt t="45973" x="3257550" y="6762750"/>
          <p14:tracePt t="45990" x="3327400" y="6775450"/>
          <p14:tracePt t="46006" x="3346450" y="6775450"/>
          <p14:tracePt t="46023" x="3397250" y="6769100"/>
          <p14:tracePt t="46040" x="3448050" y="6762750"/>
          <p14:tracePt t="46056" x="3467100" y="6762750"/>
          <p14:tracePt t="46073" x="3498850" y="6756400"/>
          <p14:tracePt t="46089" x="3530600" y="6756400"/>
          <p14:tracePt t="46106" x="3536950" y="6756400"/>
          <p14:tracePt t="46123" x="3562350" y="6756400"/>
          <p14:tracePt t="46139" x="3587750" y="6756400"/>
          <p14:tracePt t="46156" x="3600450" y="6756400"/>
          <p14:tracePt t="46173" x="3625850" y="6756400"/>
          <p14:tracePt t="46189" x="3657600" y="6756400"/>
          <p14:tracePt t="46206" x="3676650" y="6756400"/>
          <p14:tracePt t="46223" x="3714750" y="6756400"/>
          <p14:tracePt t="46239" x="3746500" y="6756400"/>
          <p14:tracePt t="46256" x="3841750" y="6756400"/>
          <p14:tracePt t="46272" x="3879850" y="6756400"/>
          <p14:tracePt t="46289" x="3924300" y="6756400"/>
          <p14:tracePt t="46306" x="4032250" y="6737350"/>
          <p14:tracePt t="46322" x="4159250" y="6731000"/>
          <p14:tracePt t="46339" x="4229100" y="6711950"/>
          <p14:tracePt t="46355" x="4368800" y="6692900"/>
          <p14:tracePt t="46372" x="4540250" y="6661150"/>
          <p14:tracePt t="46389" x="4641850" y="6648450"/>
          <p14:tracePt t="46405" x="4845050" y="6629400"/>
          <p14:tracePt t="46421" x="5010150" y="6623050"/>
          <p14:tracePt t="46439" x="5187950" y="6623050"/>
          <p14:tracePt t="46455" x="5276850" y="6623050"/>
          <p14:tracePt t="46472" x="5448300" y="6623050"/>
          <p14:tracePt t="46489" x="5626100" y="6623050"/>
          <p14:tracePt t="46504" x="5689600" y="6635750"/>
          <p14:tracePt t="46521" x="5753100" y="6642100"/>
          <p14:tracePt t="46525" x="5829300" y="6642100"/>
          <p14:tracePt t="46538" x="5937250" y="6661150"/>
          <p14:tracePt t="46555" x="5988050" y="6667500"/>
          <p14:tracePt t="46573" x="6108700" y="6686550"/>
          <p14:tracePt t="46588" x="6165850" y="6699250"/>
          <p14:tracePt t="46604" x="6280150" y="6711950"/>
          <p14:tracePt t="46622" x="6388100" y="6731000"/>
          <p14:tracePt t="46637" x="6445250" y="6743700"/>
          <p14:tracePt t="46654" x="6540500" y="6756400"/>
          <p14:tracePt t="46671" x="6629400" y="6769100"/>
          <p14:tracePt t="46687" x="6680200" y="6769100"/>
          <p14:tracePt t="46704" x="6762750" y="6775450"/>
          <p14:tracePt t="46721" x="6819900" y="6781800"/>
          <p14:tracePt t="46737" x="6838950" y="6781800"/>
          <p14:tracePt t="46754" x="6877050" y="6781800"/>
          <p14:tracePt t="46770" x="6915150" y="6775450"/>
          <p14:tracePt t="46787" x="6927850" y="6775450"/>
          <p14:tracePt t="46804" x="6972300" y="6762750"/>
          <p14:tracePt t="46820" x="7004050" y="6756400"/>
          <p14:tracePt t="46837" x="7023100" y="6750050"/>
          <p14:tracePt t="46854" x="7067550" y="6743700"/>
          <p14:tracePt t="46870" x="7080250" y="6737350"/>
          <p14:tracePt t="46888" x="7137400" y="6724650"/>
          <p14:tracePt t="46903" x="7156450" y="6724650"/>
          <p14:tracePt t="46920" x="7181850" y="6724650"/>
          <p14:tracePt t="46937" x="7226300" y="6724650"/>
          <p14:tracePt t="46954" x="7270750" y="6724650"/>
          <p14:tracePt t="46970" x="7289800" y="6724650"/>
          <p14:tracePt t="46987" x="7315200" y="6724650"/>
          <p14:tracePt t="47003" x="7327900" y="6724650"/>
          <p14:tracePt t="47019" x="7334250" y="6724650"/>
          <p14:tracePt t="47036" x="7340600" y="6724650"/>
          <p14:tracePt t="47053" x="7353300" y="6724650"/>
          <p14:tracePt t="47072" x="7359650" y="6724650"/>
          <p14:tracePt t="47086" x="7366000" y="6724650"/>
          <p14:tracePt t="47103" x="7378700" y="6724650"/>
          <p14:tracePt t="47120" x="7385050" y="6724650"/>
          <p14:tracePt t="47136" x="7404100" y="6724650"/>
          <p14:tracePt t="47153" x="7410450" y="6724650"/>
          <p14:tracePt t="47169" x="7442200" y="6724650"/>
          <p14:tracePt t="47202" x="7461250" y="6724650"/>
          <p14:tracePt t="47218" x="7499350" y="6731000"/>
          <p14:tracePt t="47236" x="7537450" y="6731000"/>
          <p14:tracePt t="47253" x="7588250" y="6743700"/>
          <p14:tracePt t="47269" x="7607300" y="6750050"/>
          <p14:tracePt t="47285" x="7658100" y="6750050"/>
          <p14:tracePt t="47302" x="7696200" y="6756400"/>
          <p14:tracePt t="47318" x="7727950" y="6756400"/>
          <p14:tracePt t="47335" x="7766050" y="6762750"/>
          <p14:tracePt t="47352" x="7791450" y="6769100"/>
          <p14:tracePt t="47368" x="7810500" y="6769100"/>
          <p14:tracePt t="47386" x="7835900" y="6769100"/>
          <p14:tracePt t="47402" x="7854950" y="6775450"/>
          <p14:tracePt t="47418" x="7867650" y="6775450"/>
          <p14:tracePt t="47436" x="7880350" y="6781800"/>
          <p14:tracePt t="47452" x="7893050" y="6788150"/>
          <p14:tracePt t="47468" x="7899400" y="6788150"/>
          <p14:tracePt t="47485" x="7912100" y="6788150"/>
          <p14:tracePt t="47502" x="7918450" y="6788150"/>
          <p14:tracePt t="47518" x="7924800" y="6788150"/>
          <p14:tracePt t="47541" x="7931150" y="6788150"/>
          <p14:tracePt t="47583" x="7937500" y="6794500"/>
          <p14:tracePt t="47590" x="7943850" y="6800850"/>
          <p14:tracePt t="47611" x="7950200" y="6807200"/>
          <p14:tracePt t="48807" x="7956550" y="6807200"/>
          <p14:tracePt t="48814" x="7956550" y="6800850"/>
          <p14:tracePt t="48828" x="7962900" y="6800850"/>
          <p14:tracePt t="48849" x="7969250" y="6794500"/>
          <p14:tracePt t="48856" x="7975600" y="6794500"/>
          <p14:tracePt t="48866" x="7981950" y="6788150"/>
          <p14:tracePt t="48880" x="7994650" y="6781800"/>
          <p14:tracePt t="48897" x="8001000" y="6775450"/>
          <p14:tracePt t="48913" x="8026400" y="6756400"/>
          <p14:tracePt t="48930" x="8039100" y="6737350"/>
          <p14:tracePt t="48948" x="8064500" y="6718300"/>
          <p14:tracePt t="48963" x="8070850" y="6718300"/>
          <p14:tracePt t="48980" x="8077200" y="6705600"/>
          <p14:tracePt t="48997" x="8083550" y="6705600"/>
          <p14:tracePt t="49029" x="8089900" y="6699250"/>
          <p14:tracePt t="49074" x="8089900" y="6692900"/>
          <p14:tracePt t="49109" x="8089900" y="6686550"/>
          <p14:tracePt t="49116" x="8096250" y="6686550"/>
          <p14:tracePt t="49144" x="8096250" y="6680200"/>
          <p14:tracePt t="49165" x="8096250" y="6673850"/>
          <p14:tracePt t="49186" x="8102600" y="6673850"/>
          <p14:tracePt t="49200" x="8102600" y="6667500"/>
          <p14:tracePt t="49249" x="8102600" y="6661150"/>
          <p14:tracePt t="49319" x="8102600" y="6654800"/>
          <p14:tracePt t="49354" x="8096250" y="6654800"/>
          <p14:tracePt t="49467" x="8089900" y="6661150"/>
          <p14:tracePt t="49537" x="8083550" y="6661150"/>
          <p14:tracePt t="49579" x="8077200" y="6661150"/>
          <p14:tracePt t="49670" x="8070850" y="6661150"/>
          <p14:tracePt t="49705" x="8064500" y="6661150"/>
          <p14:tracePt t="49741" x="8058150" y="6667500"/>
          <p14:tracePt t="49768" x="8051800" y="6667500"/>
          <p14:tracePt t="49811" x="8051800" y="6673850"/>
          <p14:tracePt t="49817" x="8045450" y="6673850"/>
          <p14:tracePt t="49846" x="8039100" y="6680200"/>
          <p14:tracePt t="49881" x="8026400" y="6680200"/>
          <p14:tracePt t="49888" x="8020050" y="6680200"/>
          <p14:tracePt t="49902" x="8007350" y="6680200"/>
          <p14:tracePt t="49910" x="8001000" y="6680200"/>
          <p14:tracePt t="49926" x="7981950" y="6673850"/>
          <p14:tracePt t="49943" x="7943850" y="6661150"/>
          <p14:tracePt t="49959" x="7861300" y="6635750"/>
          <p14:tracePt t="49977" x="7810500" y="6629400"/>
          <p14:tracePt t="49993" x="7696200" y="6591300"/>
          <p14:tracePt t="50009" x="7588250" y="6553200"/>
          <p14:tracePt t="50026" x="7543800" y="6546850"/>
          <p14:tracePt t="50029" x="7518400" y="6527800"/>
          <p14:tracePt t="50045" x="7493000" y="6521450"/>
          <p14:tracePt t="50059" x="7467600" y="6515100"/>
          <p14:tracePt t="50076" x="7461250" y="6508750"/>
          <p14:tracePt t="50197" x="7467600" y="6508750"/>
          <p14:tracePt t="50210" x="7473950" y="6508750"/>
          <p14:tracePt t="50239" x="7480300" y="6508750"/>
          <p14:tracePt t="50267" x="7486650" y="6508750"/>
          <p14:tracePt t="50288" x="7493000" y="6508750"/>
          <p14:tracePt t="50337" x="7499350" y="6508750"/>
          <p14:tracePt t="50442" x="7499350" y="6502400"/>
          <p14:tracePt t="50498" x="7499350" y="6496050"/>
          <p14:tracePt t="50589" x="7505700" y="6496050"/>
          <p14:tracePt t="50617" x="7505700" y="6502400"/>
          <p14:tracePt t="50652" x="7512050" y="6502400"/>
          <p14:tracePt t="50688" x="7518400" y="6502400"/>
          <p14:tracePt t="50730" x="7524750" y="6508750"/>
          <p14:tracePt t="50772" x="7524750" y="6515100"/>
          <p14:tracePt t="50800" x="7524750" y="6521450"/>
          <p14:tracePt t="50808" x="7524750" y="6527800"/>
          <p14:tracePt t="51350" x="7518400" y="6521450"/>
          <p14:tracePt t="51364" x="7473950" y="6489700"/>
          <p14:tracePt t="51374" x="7416800" y="6470650"/>
          <p14:tracePt t="51387" x="7372350" y="6445250"/>
          <p14:tracePt t="51405" x="7226300" y="6381750"/>
          <p14:tracePt t="51422" x="7054850" y="6311900"/>
          <p14:tracePt t="51438" x="6946900" y="6267450"/>
          <p14:tracePt t="51455" x="6750050" y="6197600"/>
          <p14:tracePt t="51471" x="6527800" y="6121400"/>
          <p14:tracePt t="51487" x="6413500" y="6089650"/>
          <p14:tracePt t="51505" x="6216650" y="6032500"/>
          <p14:tracePt t="51521" x="6140450" y="6007100"/>
          <p14:tracePt t="51538" x="5988050" y="5949950"/>
          <p14:tracePt t="51541" x="5911850" y="5911850"/>
          <p14:tracePt t="51554" x="5842000" y="5880100"/>
          <p14:tracePt t="51570" x="5772150" y="5854700"/>
          <p14:tracePt t="51588" x="5664200" y="5816600"/>
          <p14:tracePt t="51604" x="5581650" y="5791200"/>
          <p14:tracePt t="51620" x="5549900" y="5772150"/>
          <p14:tracePt t="51638" x="5492750" y="5746750"/>
          <p14:tracePt t="51654" x="5461000" y="5721350"/>
          <p14:tracePt t="51670" x="5448300" y="5715000"/>
          <p14:tracePt t="51687" x="5422900" y="5708650"/>
          <p14:tracePt t="51703" x="5410200" y="5702300"/>
          <p14:tracePt t="51720" x="5403850" y="5702300"/>
          <p14:tracePt t="51737" x="5403850" y="5689600"/>
          <p14:tracePt t="51754" x="5403850" y="5676900"/>
          <p14:tracePt t="51771" x="5403850" y="5664200"/>
          <p14:tracePt t="51803" x="5403850" y="5657850"/>
          <p14:tracePt t="51820" x="5397500" y="5657850"/>
          <p14:tracePt t="51841" x="5391150" y="5651500"/>
          <p14:tracePt t="51856" x="5384800" y="5645150"/>
          <p14:tracePt t="51871" x="5378450" y="5638800"/>
          <p14:tracePt t="51886" x="5353050" y="5619750"/>
          <p14:tracePt t="51903" x="5340350" y="5613400"/>
          <p14:tracePt t="51919" x="5314950" y="5594350"/>
          <p14:tracePt t="51936" x="5264150" y="5581650"/>
          <p14:tracePt t="51953" x="5194300" y="5556250"/>
          <p14:tracePt t="51970" x="5162550" y="5543550"/>
          <p14:tracePt t="51985" x="5086350" y="5518150"/>
          <p14:tracePt t="52003" x="5016500" y="5486400"/>
          <p14:tracePt t="52019" x="4984750" y="5467350"/>
          <p14:tracePt t="52036" x="4940300" y="5454650"/>
          <p14:tracePt t="52054" x="4895850" y="5441950"/>
          <p14:tracePt t="52069" x="4876800" y="5441950"/>
          <p14:tracePt t="52087" x="4851400" y="5435600"/>
          <p14:tracePt t="52102" x="4826000" y="5429250"/>
          <p14:tracePt t="52119" x="4813300" y="5429250"/>
          <p14:tracePt t="52137" x="4800600" y="5429250"/>
          <p14:tracePt t="52152" x="4794250" y="5429250"/>
          <p14:tracePt t="52169" x="4775200" y="5429250"/>
          <p14:tracePt t="52185" x="4762500" y="5429250"/>
          <p14:tracePt t="52218" x="4743450" y="5429250"/>
          <p14:tracePt t="52235" x="4737100" y="5435600"/>
          <p14:tracePt t="52252" x="4730750" y="5441950"/>
          <p14:tracePt t="52269" x="4711700" y="5454650"/>
          <p14:tracePt t="52285" x="4686300" y="5473700"/>
          <p14:tracePt t="52301" x="4667250" y="5480050"/>
          <p14:tracePt t="52318" x="4629150" y="5505450"/>
          <p14:tracePt t="52334" x="4591050" y="5537200"/>
          <p14:tracePt t="52351" x="4565650" y="5543550"/>
          <p14:tracePt t="52368" x="4533900" y="5562600"/>
          <p14:tracePt t="52385" x="4508500" y="5575300"/>
          <p14:tracePt t="52402" x="4502150" y="5575300"/>
          <p14:tracePt t="52417" x="4489450" y="5575300"/>
          <p14:tracePt t="52434" x="4483100" y="5575300"/>
          <p14:tracePt t="52451" x="4476750" y="5575300"/>
          <p14:tracePt t="52515" x="4476750" y="5568950"/>
          <p14:tracePt t="52535" x="4470400" y="5556250"/>
          <p14:tracePt t="52542" x="4470400" y="5549900"/>
          <p14:tracePt t="52557" x="4470400" y="5543550"/>
          <p14:tracePt t="52566" x="4470400" y="5530850"/>
          <p14:tracePt t="52583" x="4470400" y="5511800"/>
          <p14:tracePt t="52600" x="4470400" y="5480050"/>
          <p14:tracePt t="52617" x="4470400" y="5448300"/>
          <p14:tracePt t="52634" x="4476750" y="5422900"/>
          <p14:tracePt t="52650" x="4476750" y="5410200"/>
          <p14:tracePt t="52667" x="4476750" y="5397500"/>
          <p14:tracePt t="52684" x="4476750" y="5391150"/>
          <p14:tracePt t="53194" x="4483100" y="5378450"/>
          <p14:tracePt t="53208" x="4502150" y="5346700"/>
          <p14:tracePt t="53217" x="4508500" y="5327650"/>
          <p14:tracePt t="53231" x="4521200" y="5295900"/>
          <p14:tracePt t="53248" x="4533900" y="5257800"/>
          <p14:tracePt t="53264" x="4546600" y="5232400"/>
          <p14:tracePt t="53281" x="4552950" y="5232400"/>
          <p14:tracePt t="53334" x="4559300" y="5232400"/>
          <p14:tracePt t="53405" x="4565650" y="5232400"/>
          <p14:tracePt t="53475" x="4572000" y="5232400"/>
          <p14:tracePt t="53510" x="4578350" y="5232400"/>
          <p14:tracePt t="53538" x="4584700" y="5232400"/>
          <p14:tracePt t="53545" x="4591050" y="5232400"/>
          <p14:tracePt t="53559" x="4597400" y="5232400"/>
          <p14:tracePt t="53567" x="4610100" y="5232400"/>
          <p14:tracePt t="53583" x="4616450" y="5226050"/>
          <p14:tracePt t="53597" x="4648200" y="5226050"/>
          <p14:tracePt t="53613" x="4654550" y="5226050"/>
          <p14:tracePt t="53630" x="4699000" y="5207000"/>
          <p14:tracePt t="53647" x="4730750" y="5200650"/>
          <p14:tracePt t="53664" x="4756150" y="5187950"/>
          <p14:tracePt t="53680" x="4781550" y="5181600"/>
          <p14:tracePt t="53696" x="4794250" y="5181600"/>
          <p14:tracePt t="53713" x="4806950" y="5168900"/>
          <p14:tracePt t="53730" x="4826000" y="5156200"/>
          <p14:tracePt t="53746" x="4832350" y="5156200"/>
          <p14:tracePt t="53763" x="4851400" y="5149850"/>
          <p14:tracePt t="53780" x="4864100" y="5137150"/>
          <p14:tracePt t="53812" x="4876800" y="5130800"/>
          <p14:tracePt t="53829" x="4883150" y="5124450"/>
          <p14:tracePt t="53862" x="4889500" y="5118100"/>
          <p14:tracePt t="53897" x="4895850" y="5118100"/>
          <p14:tracePt t="53931" x="4902200" y="5118100"/>
          <p14:tracePt t="53959" x="4902200" y="5111750"/>
          <p14:tracePt t="53987" x="4902200" y="5105400"/>
          <p14:tracePt t="54015" x="4902200" y="5099050"/>
          <p14:tracePt t="54022" x="4908550" y="5092700"/>
          <p14:tracePt t="54036" x="4908550" y="5086350"/>
          <p14:tracePt t="54045" x="4914900" y="5080000"/>
          <p14:tracePt t="54065" x="4921250" y="5073650"/>
          <p14:tracePt t="54078" x="4921250" y="5060950"/>
          <p14:tracePt t="54095" x="4927600" y="5035550"/>
          <p14:tracePt t="54114" x="4933950" y="5010150"/>
          <p14:tracePt t="54129" x="4946650" y="4978400"/>
          <p14:tracePt t="54145" x="4946650" y="4965700"/>
          <p14:tracePt t="54162" x="4953000" y="4946650"/>
          <p14:tracePt t="54178" x="4953000" y="4940300"/>
          <p14:tracePt t="54212" x="4953000" y="4933950"/>
          <p14:tracePt t="54240" x="4953000" y="4927600"/>
          <p14:tracePt t="54296" x="4946650" y="4927600"/>
          <p14:tracePt t="54317" x="4946650" y="4933950"/>
          <p14:tracePt t="54338" x="4940300" y="4940300"/>
          <p14:tracePt t="54359" x="4940300" y="4946650"/>
          <p14:tracePt t="54394" x="4933950" y="4953000"/>
          <p14:tracePt t="54415" x="4933950" y="4959350"/>
          <p14:tracePt t="54422" x="4927600" y="4959350"/>
          <p14:tracePt t="54431" x="4921250" y="4959350"/>
          <p14:tracePt t="54444" x="4914900" y="4965700"/>
          <p14:tracePt t="54460" x="4883150" y="4991100"/>
          <p14:tracePt t="54478" x="4838700" y="5022850"/>
          <p14:tracePt t="54493" x="4813300" y="5035550"/>
          <p14:tracePt t="54510" x="4743450" y="5080000"/>
          <p14:tracePt t="54528" x="4667250" y="5118100"/>
          <p14:tracePt t="54544" x="4635500" y="5137150"/>
          <p14:tracePt t="54560" x="4610100" y="5143500"/>
          <p14:tracePt t="54564" x="4591050" y="5149850"/>
          <p14:tracePt t="54577" x="4572000" y="5156200"/>
          <p14:tracePt t="54594" x="4559300" y="5156200"/>
          <p14:tracePt t="54626" x="4552950" y="5156200"/>
          <p14:tracePt t="54644" x="4540250" y="5149850"/>
          <p14:tracePt t="54661" x="4521200" y="5137150"/>
          <p14:tracePt t="54676" x="4508500" y="5130800"/>
          <p14:tracePt t="54693" x="4489450" y="5105400"/>
          <p14:tracePt t="54710" x="4470400" y="5092700"/>
          <p14:tracePt t="54726" x="4464050" y="5080000"/>
          <p14:tracePt t="54744" x="4464050" y="5073650"/>
          <p14:tracePt t="54776" x="4457700" y="5073650"/>
          <p14:tracePt t="54920" x="4464050" y="5073650"/>
          <p14:tracePt t="54941" x="4470400" y="5073650"/>
          <p14:tracePt t="54955" x="4483100" y="5073650"/>
          <p14:tracePt t="54962" x="4489450" y="5073650"/>
          <p14:tracePt t="54979" x="4502150" y="5073650"/>
          <p14:tracePt t="54992" x="4514850" y="5073650"/>
          <p14:tracePt t="55008" x="4521200" y="5073650"/>
          <p14:tracePt t="55026" x="4546600" y="5073650"/>
          <p14:tracePt t="55042" x="4572000" y="5073650"/>
          <p14:tracePt t="55059" x="4584700" y="5073650"/>
          <p14:tracePt t="55076" x="4610100" y="5080000"/>
          <p14:tracePt t="55092" x="4616450" y="5080000"/>
          <p14:tracePt t="55109" x="4622800" y="5080000"/>
          <p14:tracePt t="55125" x="4629150" y="5080000"/>
          <p14:tracePt t="55141" x="4635500" y="5086350"/>
          <p14:tracePt t="55201" x="4641850" y="5086350"/>
          <p14:tracePt t="55229" x="4641850" y="5092700"/>
          <p14:tracePt t="55278" x="4648200" y="5092700"/>
          <p14:tracePt t="55390" x="4648200" y="5099050"/>
          <p14:tracePt t="55411" x="4641850" y="5099050"/>
          <p14:tracePt t="55502" x="4635500" y="5099050"/>
          <p14:tracePt t="55572" x="4629150" y="5099050"/>
          <p14:tracePt t="55664" x="4629150" y="5105400"/>
          <p14:tracePt t="55671" x="4629150" y="5111750"/>
          <p14:tracePt t="55699" x="4629150" y="5118100"/>
          <p14:tracePt t="55741" x="4629150" y="5124450"/>
          <p14:tracePt t="55755" x="4629150" y="5130800"/>
          <p14:tracePt t="55762" x="4629150" y="5137150"/>
          <p14:tracePt t="55772" x="4622800" y="5143500"/>
          <p14:tracePt t="55792" x="4622800" y="5149850"/>
          <p14:tracePt t="55832" x="4616450" y="5156200"/>
          <p14:tracePt t="55841" x="4616450" y="5162550"/>
          <p14:tracePt t="55860" x="4610100" y="5162550"/>
          <p14:tracePt t="55881" x="4610100" y="5168900"/>
          <p14:tracePt t="55902" x="4603750" y="5175250"/>
          <p14:tracePt t="55930" x="4603750" y="5181600"/>
          <p14:tracePt t="55965" x="4603750" y="5187950"/>
          <p14:tracePt t="55994" x="4597400" y="5187950"/>
          <p14:tracePt t="56064" x="4610100" y="5187950"/>
          <p14:tracePt t="56078" x="4616450" y="5187950"/>
          <p14:tracePt t="56085" x="4629150" y="5181600"/>
          <p14:tracePt t="56099" x="4635500" y="5168900"/>
          <p14:tracePt t="56108" x="4660900" y="5143500"/>
          <p14:tracePt t="56122" x="4679950" y="5124450"/>
          <p14:tracePt t="56138" x="4749800" y="5060950"/>
          <p14:tracePt t="56155" x="4781550" y="5029200"/>
          <p14:tracePt t="56171" x="4851400" y="4959350"/>
          <p14:tracePt t="56188" x="4908550" y="4895850"/>
          <p14:tracePt t="56205" x="4953000" y="4851400"/>
          <p14:tracePt t="56221" x="4965700" y="4826000"/>
          <p14:tracePt t="56238" x="4997450" y="4794250"/>
          <p14:tracePt t="56254" x="5016500" y="4775200"/>
          <p14:tracePt t="56271" x="5022850" y="4768850"/>
          <p14:tracePt t="56288" x="5029200" y="4762500"/>
          <p14:tracePt t="56304" x="5035550" y="4756150"/>
          <p14:tracePt t="56344" x="5035550" y="4749800"/>
          <p14:tracePt t="56386" x="5041900" y="4743450"/>
          <p14:tracePt t="56457" x="5048250" y="4743450"/>
          <p14:tracePt t="56506" x="5054600" y="4743450"/>
          <p14:tracePt t="56562" x="5054600" y="4737100"/>
          <p14:tracePt t="56674" x="5054600" y="4730750"/>
          <p14:tracePt t="56765" x="5054600" y="4724400"/>
          <p14:tracePt t="56835" x="5054600" y="4718050"/>
          <p14:tracePt t="56906" x="5048250" y="4718050"/>
          <p14:tracePt t="56927" x="5041900" y="4718050"/>
          <p14:tracePt t="56955" x="5035550" y="4718050"/>
          <p14:tracePt t="56976" x="5029200" y="4718050"/>
          <p14:tracePt t="56983" x="5022850" y="4718050"/>
          <p14:tracePt t="56997" x="5016500" y="4718050"/>
          <p14:tracePt t="57005" x="5010150" y="4718050"/>
          <p14:tracePt t="57019" x="5003800" y="4718050"/>
          <p14:tracePt t="57035" x="4991100" y="4718050"/>
          <p14:tracePt t="57051" x="4978400" y="4718050"/>
          <p14:tracePt t="57068" x="4946650" y="4724400"/>
          <p14:tracePt t="57085" x="4908550" y="4724400"/>
          <p14:tracePt t="57102" x="4876800" y="4730750"/>
          <p14:tracePt t="57118" x="4870450" y="4737100"/>
          <p14:tracePt t="57134" x="4864100" y="4737100"/>
          <p14:tracePt t="57152" x="4845050" y="4756150"/>
          <p14:tracePt t="57184" x="4838700" y="4756150"/>
          <p14:tracePt t="57201" x="4838700" y="4768850"/>
          <p14:tracePt t="57218" x="4832350" y="4781550"/>
          <p14:tracePt t="57236" x="4826000" y="4800600"/>
          <p14:tracePt t="57250" x="4826000" y="4806950"/>
          <p14:tracePt t="57267" x="4819650" y="4851400"/>
          <p14:tracePt t="57285" x="4813300" y="4870450"/>
          <p14:tracePt t="57301" x="4806950" y="4940300"/>
          <p14:tracePt t="57318" x="4794250" y="4997450"/>
          <p14:tracePt t="57334" x="4794250" y="5067300"/>
          <p14:tracePt t="57350" x="4787900" y="5099050"/>
          <p14:tracePt t="57367" x="4787900" y="5124450"/>
          <p14:tracePt t="57384" x="4787900" y="5181600"/>
          <p14:tracePt t="57400" x="4787900" y="5187950"/>
          <p14:tracePt t="57418" x="4800600" y="5207000"/>
          <p14:tracePt t="57434" x="4800600" y="5213350"/>
          <p14:tracePt t="57450" x="4806950" y="5213350"/>
          <p14:tracePt t="57467" x="4813300" y="5213350"/>
          <p14:tracePt t="57484" x="4819650" y="5213350"/>
          <p14:tracePt t="57500" x="4832350" y="5213350"/>
          <p14:tracePt t="57517" x="4857750" y="5213350"/>
          <p14:tracePt t="57533" x="4870450" y="5213350"/>
          <p14:tracePt t="57550" x="4914900" y="5213350"/>
          <p14:tracePt t="57566" x="4984750" y="5207000"/>
          <p14:tracePt t="57583" x="5029200" y="5200650"/>
          <p14:tracePt t="57600" x="5118100" y="5187950"/>
          <p14:tracePt t="57617" x="5213350" y="5181600"/>
          <p14:tracePt t="57633" x="5238750" y="5181600"/>
          <p14:tracePt t="57650" x="5295900" y="5175250"/>
          <p14:tracePt t="57666" x="5321300" y="5175250"/>
          <p14:tracePt t="57683" x="5327650" y="5175250"/>
          <p14:tracePt t="57719" x="5327650" y="5168900"/>
          <p14:tracePt t="57735" x="5321300" y="5168900"/>
          <p14:tracePt t="57755" x="5308600" y="5168900"/>
          <p14:tracePt t="57769" x="5302250" y="5168900"/>
          <p14:tracePt t="57783" x="5289550" y="5168900"/>
          <p14:tracePt t="57799" x="5270500" y="5168900"/>
          <p14:tracePt t="57816" x="5251450" y="5168900"/>
          <p14:tracePt t="57833" x="5187950" y="5168900"/>
          <p14:tracePt t="57849" x="5092700" y="5168900"/>
          <p14:tracePt t="57867" x="4991100" y="5168900"/>
          <p14:tracePt t="57882" x="4946650" y="5156200"/>
          <p14:tracePt t="57899" x="4908550" y="5156200"/>
          <p14:tracePt t="57916" x="4883150" y="5156200"/>
          <p14:tracePt t="57932" x="4870450" y="5156200"/>
          <p14:tracePt t="57979" x="4876800" y="5149850"/>
          <p14:tracePt t="57986" x="4883150" y="5149850"/>
          <p14:tracePt t="58002" x="4889500" y="5143500"/>
          <p14:tracePt t="58015" x="4927600" y="5124450"/>
          <p14:tracePt t="58032" x="4946650" y="5118100"/>
          <p14:tracePt t="58049" x="4978400" y="5105400"/>
          <p14:tracePt t="58065" x="5080000" y="5048250"/>
          <p14:tracePt t="58083" x="5124450" y="5022850"/>
          <p14:tracePt t="58098" x="5238750" y="4965700"/>
          <p14:tracePt t="58114" x="5302250" y="4927600"/>
          <p14:tracePt t="58131" x="5321300" y="4908550"/>
          <p14:tracePt t="58148" x="5334000" y="4908550"/>
          <p14:tracePt t="58164" x="5340350" y="4902200"/>
          <p14:tracePt t="58198" x="5334000" y="4914900"/>
          <p14:tracePt t="58214" x="5327650" y="4914900"/>
          <p14:tracePt t="58233" x="5314950" y="4933950"/>
          <p14:tracePt t="58248" x="5283200" y="4959350"/>
          <p14:tracePt t="58265" x="5264150" y="4984750"/>
          <p14:tracePt t="58281" x="5213350" y="5048250"/>
          <p14:tracePt t="58297" x="5162550" y="5124450"/>
          <p14:tracePt t="58314" x="5137150" y="5162550"/>
          <p14:tracePt t="58331" x="5105400" y="5213350"/>
          <p14:tracePt t="58347" x="5092700" y="5226050"/>
          <p14:tracePt t="58364" x="5086350" y="5238750"/>
          <p14:tracePt t="58381" x="5086350" y="5245100"/>
          <p14:tracePt t="58397" x="5092700" y="5245100"/>
          <p14:tracePt t="58414" x="5105400" y="5245100"/>
          <p14:tracePt t="58430" x="5124450" y="5238750"/>
          <p14:tracePt t="58447" x="5137150" y="5232400"/>
          <p14:tracePt t="58464" x="5187950" y="5207000"/>
          <p14:tracePt t="58480" x="5264150" y="5175250"/>
          <p14:tracePt t="58496" x="5321300" y="5156200"/>
          <p14:tracePt t="58513" x="5429250" y="5118100"/>
          <p14:tracePt t="58530" x="5543550" y="5073650"/>
          <p14:tracePt t="58548" x="5626100" y="5048250"/>
          <p14:tracePt t="58563" x="5657850" y="5035550"/>
          <p14:tracePt t="58580" x="5689600" y="5029200"/>
          <p14:tracePt t="58596" x="5702300" y="5029200"/>
          <p14:tracePt t="58646" x="5695950" y="5029200"/>
          <p14:tracePt t="58660" x="5689600" y="5029200"/>
          <p14:tracePt t="58667" x="5683250" y="5029200"/>
          <p14:tracePt t="58683" x="5676900" y="5035550"/>
          <p14:tracePt t="58702" x="5670550" y="5035550"/>
          <p14:tracePt t="58712" x="5657850" y="5041900"/>
          <p14:tracePt t="58730" x="5632450" y="5054600"/>
          <p14:tracePt t="58746" x="5619750" y="5067300"/>
          <p14:tracePt t="58762" x="5556250" y="5118100"/>
          <p14:tracePt t="58780" x="5492750" y="5156200"/>
          <p14:tracePt t="58796" x="5467350" y="5175250"/>
          <p14:tracePt t="58812" x="5422900" y="5207000"/>
          <p14:tracePt t="58829" x="5403850" y="5226050"/>
          <p14:tracePt t="58845" x="5397500" y="5226050"/>
          <p14:tracePt t="58863" x="5397500" y="5232400"/>
          <p14:tracePt t="58891" x="5410200" y="5232400"/>
          <p14:tracePt t="58899" x="5422900" y="5226050"/>
          <p14:tracePt t="58915" x="5435600" y="5226050"/>
          <p14:tracePt t="58929" x="5505450" y="5200650"/>
          <p14:tracePt t="58945" x="5575300" y="5175250"/>
          <p14:tracePt t="58962" x="5734050" y="5124450"/>
          <p14:tracePt t="58978" x="5822950" y="5105400"/>
          <p14:tracePt t="58995" x="5994400" y="5060950"/>
          <p14:tracePt t="59012" x="6153150" y="5022850"/>
          <p14:tracePt t="59028" x="6216650" y="5016500"/>
          <p14:tracePt t="59045" x="6311900" y="4997450"/>
          <p14:tracePt t="59061" x="6381750" y="4991100"/>
          <p14:tracePt t="59078" x="6413500" y="4991100"/>
          <p14:tracePt t="59095" x="6445250" y="4991100"/>
          <p14:tracePt t="59111" x="6464300" y="4984750"/>
          <p14:tracePt t="59144" x="6470650" y="4984750"/>
          <p14:tracePt t="59179" x="6464300" y="4984750"/>
          <p14:tracePt t="59207" x="6457950" y="4984750"/>
          <p14:tracePt t="59221" x="6451600" y="4984750"/>
          <p14:tracePt t="59230" x="6445250" y="4984750"/>
          <p14:tracePt t="59249" x="6438900" y="4984750"/>
          <p14:tracePt t="59270" x="6426200" y="4984750"/>
          <p14:tracePt t="59280" x="6419850" y="4984750"/>
          <p14:tracePt t="59293" x="6407150" y="4991100"/>
          <p14:tracePt t="59311" x="6375400" y="4997450"/>
          <p14:tracePt t="59327" x="6280150" y="5035550"/>
          <p14:tracePt t="59344" x="6121400" y="5092700"/>
          <p14:tracePt t="59361" x="6013450" y="5137150"/>
          <p14:tracePt t="59377" x="5803900" y="5219700"/>
          <p14:tracePt t="59393" x="5632450" y="5289550"/>
          <p14:tracePt t="59411" x="5518150" y="5340350"/>
          <p14:tracePt t="59427" x="5492750" y="5353050"/>
          <p14:tracePt t="59443" x="5454650" y="5365750"/>
          <p14:tracePt t="59460" x="5448300" y="5365750"/>
          <p14:tracePt t="59502" x="5461000" y="5365750"/>
          <p14:tracePt t="59510" x="5473700" y="5365750"/>
          <p14:tracePt t="59526" x="5486400" y="5365750"/>
          <p14:tracePt t="59544" x="5556250" y="5365750"/>
          <p14:tracePt t="59560" x="5683250" y="5359400"/>
          <p14:tracePt t="59576" x="5784850" y="5334000"/>
          <p14:tracePt t="59593" x="5994400" y="5302250"/>
          <p14:tracePt t="59609" x="6121400" y="5295900"/>
          <p14:tracePt t="59626" x="6350000" y="5276850"/>
          <p14:tracePt t="59629" x="6457950" y="5276850"/>
          <p14:tracePt t="59643" x="6578600" y="5264150"/>
          <p14:tracePt t="59659" x="6667500" y="5251450"/>
          <p14:tracePt t="59676" x="6807200" y="5251450"/>
          <p14:tracePt t="59692" x="6908800" y="5251450"/>
          <p14:tracePt t="59709" x="6940550" y="5251450"/>
          <p14:tracePt t="59726" x="6965950" y="5251450"/>
          <p14:tracePt t="59742" x="6972300" y="5251450"/>
          <p14:tracePt t="59782" x="6972300" y="5245100"/>
          <p14:tracePt t="59792" x="6965950" y="5245100"/>
          <p14:tracePt t="59808" x="6953250" y="5245100"/>
          <p14:tracePt t="59825" x="6940550" y="5245100"/>
          <p14:tracePt t="59842" x="6927850" y="5238750"/>
          <p14:tracePt t="59860" x="6883400" y="5238750"/>
          <p14:tracePt t="59875" x="6838950" y="5238750"/>
          <p14:tracePt t="59892" x="6762750" y="5238750"/>
          <p14:tracePt t="59909" x="6350000" y="5264150"/>
          <p14:tracePt t="59925" x="6127750" y="5289550"/>
          <p14:tracePt t="59942" x="5886450" y="5302250"/>
          <p14:tracePt t="59959" x="5384800" y="5334000"/>
          <p14:tracePt t="59975" x="4933950" y="5346700"/>
          <p14:tracePt t="59992" x="4749800" y="5346700"/>
          <p14:tracePt t="60008" x="4489450" y="5346700"/>
          <p14:tracePt t="60024" x="4356100" y="5346700"/>
          <p14:tracePt t="60042" x="4318000" y="5346700"/>
          <p14:tracePt t="60058" x="4311650" y="5346700"/>
          <p14:tracePt t="60119" x="4318000" y="5346700"/>
          <p14:tracePt t="60133" x="4324350" y="5346700"/>
          <p14:tracePt t="60140" x="4337050" y="5346700"/>
          <p14:tracePt t="60154" x="4349750" y="5340350"/>
          <p14:tracePt t="60161" x="4375150" y="5334000"/>
          <p14:tracePt t="60177" x="4419600" y="5327650"/>
          <p14:tracePt t="60190" x="4552950" y="5289550"/>
          <p14:tracePt t="60207" x="4629150" y="5270500"/>
          <p14:tracePt t="60225" x="4813300" y="5226050"/>
          <p14:tracePt t="60240" x="4914900" y="5207000"/>
          <p14:tracePt t="60257" x="5099050" y="5175250"/>
          <p14:tracePt t="60274" x="5264150" y="5156200"/>
          <p14:tracePt t="60290" x="5327650" y="5149850"/>
          <p14:tracePt t="60307" x="5429250" y="5118100"/>
          <p14:tracePt t="60323" x="5467350" y="5111750"/>
          <p14:tracePt t="60340" x="5480050" y="5105400"/>
          <p14:tracePt t="60357" x="5505450" y="5092700"/>
          <p14:tracePt t="60373" x="5511800" y="5092700"/>
          <p14:tracePt t="60456" x="5505450" y="5092700"/>
          <p14:tracePt t="60491" x="5499100" y="5092700"/>
          <p14:tracePt t="60505" x="5492750" y="5092700"/>
          <p14:tracePt t="60533" x="5486400" y="5092700"/>
          <p14:tracePt t="60541" x="5486400" y="5099050"/>
          <p14:tracePt t="60582" x="5480050" y="5099050"/>
          <p14:tracePt t="60653" x="5480050" y="5105400"/>
          <p14:tracePt t="60736" x="5473700" y="5105400"/>
          <p14:tracePt t="60744" x="5467350" y="5105400"/>
          <p14:tracePt t="61725" x="5461000" y="5105400"/>
          <p14:tracePt t="61738" x="5454650" y="5105400"/>
          <p14:tracePt t="61746" x="5454650" y="5111750"/>
          <p14:tracePt t="61774" x="5448300" y="5118100"/>
          <p14:tracePt t="61816" x="5441950" y="5118100"/>
          <p14:tracePt t="61823" x="5441950" y="5111750"/>
          <p14:tracePt t="61858" x="5441950" y="5105400"/>
          <p14:tracePt t="61865" x="5448300" y="5099050"/>
          <p14:tracePt t="61879" x="5448300" y="5086350"/>
          <p14:tracePt t="61888" x="5461000" y="5073650"/>
          <p14:tracePt t="61903" x="5461000" y="5054600"/>
          <p14:tracePt t="61918" x="5492750" y="4978400"/>
          <p14:tracePt t="61935" x="5575300" y="4832350"/>
          <p14:tracePt t="61951" x="5613400" y="4737100"/>
          <p14:tracePt t="61968" x="5740400" y="4527550"/>
          <p14:tracePt t="61985" x="5848350" y="4298950"/>
          <p14:tracePt t="62002" x="5911850" y="4197350"/>
          <p14:tracePt t="62018" x="5956300" y="4089400"/>
          <p14:tracePt t="62035" x="6057900" y="3803650"/>
          <p14:tracePt t="62051" x="6070600" y="3708400"/>
          <p14:tracePt t="62068" x="6076950" y="3568700"/>
          <p14:tracePt t="62085" x="6064250" y="3492500"/>
          <p14:tracePt t="62101" x="6026150" y="3346450"/>
          <p14:tracePt t="62118" x="5956300" y="3206750"/>
          <p14:tracePt t="62134" x="5918200" y="3124200"/>
          <p14:tracePt t="62151" x="5867400" y="3041650"/>
          <p14:tracePt t="62167" x="5753100" y="2889250"/>
          <p14:tracePt t="62184" x="5702300" y="2813050"/>
          <p14:tracePt t="62201" x="5638800" y="2717800"/>
          <p14:tracePt t="62217" x="5492750" y="2514600"/>
          <p14:tracePt t="62233" x="5441950" y="2432050"/>
          <p14:tracePt t="62251" x="5346700" y="2336800"/>
          <p14:tracePt t="62267" x="5302250" y="2305050"/>
          <p14:tracePt t="62283" x="5295900" y="2305050"/>
          <p14:tracePt t="62300" x="5289550" y="2305050"/>
          <p14:tracePt t="62317" x="5283200" y="2298700"/>
          <p14:tracePt t="62476" x="5283200" y="2305050"/>
          <p14:tracePt t="62490" x="5283200" y="2311400"/>
          <p14:tracePt t="62496" x="5283200" y="2324100"/>
          <p14:tracePt t="62511" x="5276850" y="2330450"/>
          <p14:tracePt t="62524" x="5276850" y="2343150"/>
          <p14:tracePt t="62533" x="5270500" y="2355850"/>
          <p14:tracePt t="62549" x="5251450" y="2368550"/>
          <p14:tracePt t="62567" x="5232400" y="2413000"/>
          <p14:tracePt t="62582" x="5219700" y="2438400"/>
          <p14:tracePt t="62599" x="5156200" y="2508250"/>
          <p14:tracePt t="62616" x="5099050" y="2578100"/>
          <p14:tracePt t="62632" x="5073650" y="2609850"/>
          <p14:tracePt t="62649" x="5054600" y="2635250"/>
          <p14:tracePt t="62666" x="5010150" y="2667000"/>
          <p14:tracePt t="62682" x="5003800" y="2673350"/>
          <p14:tracePt t="62715" x="4997450" y="2673350"/>
          <p14:tracePt t="62770" x="4997450" y="2679700"/>
          <p14:tracePt t="62840" x="5003800" y="2679700"/>
          <p14:tracePt t="62875" x="5010150" y="2679700"/>
          <p14:tracePt t="62896" x="5016500" y="2679700"/>
          <p14:tracePt t="62917" x="5029200" y="2679700"/>
          <p14:tracePt t="62938" x="5041900" y="2686050"/>
          <p14:tracePt t="62944" x="5054600" y="2686050"/>
          <p14:tracePt t="62960" x="5073650" y="2692400"/>
          <p14:tracePt t="62968" x="5092700" y="2692400"/>
          <p14:tracePt t="62982" x="5130800" y="2711450"/>
          <p14:tracePt t="62998" x="5162550" y="2717800"/>
          <p14:tracePt t="63015" x="5257800" y="2743200"/>
          <p14:tracePt t="63031" x="5302250" y="2755900"/>
          <p14:tracePt t="63047" x="5372100" y="2781300"/>
          <p14:tracePt t="63065" x="5403850" y="2787650"/>
          <p14:tracePt t="63080" x="5448300" y="2800350"/>
          <p14:tracePt t="63097" x="5448300" y="2806700"/>
          <p14:tracePt t="63114" x="5461000" y="2813050"/>
          <p14:tracePt t="63130" x="5467350" y="2813050"/>
          <p14:tracePt t="63247" x="5461000" y="2813050"/>
          <p14:tracePt t="63282" x="5454650" y="2813050"/>
          <p14:tracePt t="63353" x="5448300" y="2813050"/>
          <p14:tracePt t="63359" x="5441950" y="2813050"/>
          <p14:tracePt t="63381" x="5429250" y="2813050"/>
          <p14:tracePt t="63388" x="5422900" y="2813050"/>
          <p14:tracePt t="63401" x="5416550" y="2813050"/>
          <p14:tracePt t="63413" x="5410200" y="2813050"/>
          <p14:tracePt t="63430" x="5378450" y="2813050"/>
          <p14:tracePt t="63446" x="5359400" y="2813050"/>
          <p14:tracePt t="63463" x="5302250" y="2806700"/>
          <p14:tracePt t="63480" x="5245100" y="2800350"/>
          <p14:tracePt t="63496" x="5207000" y="2794000"/>
          <p14:tracePt t="63513" x="5162550" y="2787650"/>
          <p14:tracePt t="63529" x="5130800" y="2781300"/>
          <p14:tracePt t="63546" x="5118100" y="2781300"/>
          <p14:tracePt t="63563" x="5111750" y="2781300"/>
          <p14:tracePt t="63579" x="5099050" y="2774950"/>
          <p14:tracePt t="63668" x="5099050" y="2781300"/>
          <p14:tracePt t="63717" x="5105400" y="2781300"/>
          <p14:tracePt t="63738" x="5111750" y="2781300"/>
          <p14:tracePt t="63759" x="5118100" y="2781300"/>
          <p14:tracePt t="63773" x="5124450" y="2781300"/>
          <p14:tracePt t="63787" x="5124450" y="2787650"/>
          <p14:tracePt t="63809" x="5130800" y="2787650"/>
          <p14:tracePt t="63830" x="5137150" y="2787650"/>
          <p14:tracePt t="63879" x="5143500" y="2787650"/>
          <p14:tracePt t="63900" x="5149850" y="2787650"/>
          <p14:tracePt t="64885" x="5162550" y="2787650"/>
          <p14:tracePt t="64906" x="5168900" y="2794000"/>
          <p14:tracePt t="64920" x="5168900" y="2800350"/>
          <p14:tracePt t="64934" x="5175250" y="2800350"/>
          <p14:tracePt t="64962" x="5181600" y="2806700"/>
          <p14:tracePt t="64976" x="5187950" y="2806700"/>
          <p14:tracePt t="64982" x="5194300" y="2806700"/>
          <p14:tracePt t="65025" x="5200650" y="2813050"/>
          <p14:tracePt t="65074" x="5207000" y="2813050"/>
          <p14:tracePt t="65130" x="5207000" y="2819400"/>
          <p14:tracePt t="65172" x="5213350" y="2819400"/>
          <p14:tracePt t="65193" x="5226050" y="2825750"/>
          <p14:tracePt t="65214" x="5232400" y="2825750"/>
          <p14:tracePt t="65221" x="5238750" y="2825750"/>
          <p14:tracePt t="65242" x="5245100" y="2832100"/>
          <p14:tracePt t="65258" x="5257800" y="2838450"/>
          <p14:tracePt t="65264" x="5270500" y="2844800"/>
          <p14:tracePt t="65273" x="5283200" y="2857500"/>
          <p14:tracePt t="65291" x="5314950" y="2882900"/>
          <p14:tracePt t="65306" x="5384800" y="2952750"/>
          <p14:tracePt t="65323" x="5429250" y="3009900"/>
          <p14:tracePt t="65340" x="5530850" y="3162300"/>
          <p14:tracePt t="65356" x="5638800" y="3352800"/>
          <p14:tracePt t="65373" x="5676900" y="3467100"/>
          <p14:tracePt t="65390" x="5778500" y="3721100"/>
          <p14:tracePt t="65406" x="5861050" y="4013200"/>
          <p14:tracePt t="65423" x="5880100" y="4159250"/>
          <p14:tracePt t="65439" x="5918200" y="4470400"/>
          <p14:tracePt t="65456" x="5924550" y="4737100"/>
          <p14:tracePt t="65472" x="5924550" y="4864100"/>
          <p14:tracePt t="65490" x="5899150" y="5092700"/>
          <p14:tracePt t="65506" x="5867400" y="5289550"/>
          <p14:tracePt t="65523" x="5822950" y="5461000"/>
          <p14:tracePt t="65539" x="5797550" y="5537200"/>
          <p14:tracePt t="65556" x="5740400" y="5670550"/>
          <p14:tracePt t="65573" x="5676900" y="5797550"/>
          <p14:tracePt t="65589" x="5645150" y="5867400"/>
          <p14:tracePt t="65606" x="5607050" y="5937250"/>
          <p14:tracePt t="65622" x="5556250" y="6032500"/>
          <p14:tracePt t="65639" x="5549900" y="6045200"/>
          <p14:tracePt t="65656" x="5537200" y="6064250"/>
          <p14:tracePt t="65672" x="5537200" y="6070600"/>
          <p14:tracePt t="65734" x="5524500" y="6083300"/>
          <p14:tracePt t="65748" x="5518150" y="6083300"/>
          <p14:tracePt t="65757" x="5511800" y="6083300"/>
          <p14:tracePt t="65771" x="5492750" y="6089650"/>
          <p14:tracePt t="65788" x="5448300" y="6121400"/>
          <p14:tracePt t="65805" x="5410200" y="6159500"/>
          <p14:tracePt t="65821" x="5384800" y="6178550"/>
          <p14:tracePt t="65838" x="5353050" y="6216650"/>
          <p14:tracePt t="65854" x="5321300" y="6248400"/>
          <p14:tracePt t="65871" x="5302250" y="6273800"/>
          <p14:tracePt t="65888" x="5283200" y="6305550"/>
          <p14:tracePt t="65904" x="5251450" y="6350000"/>
          <p14:tracePt t="65921" x="5238750" y="6369050"/>
          <p14:tracePt t="65938" x="5232400" y="6394450"/>
          <p14:tracePt t="65954" x="5219700" y="6407150"/>
          <p14:tracePt t="65971" x="5213350" y="6438900"/>
          <p14:tracePt t="65987" x="5213350" y="6457950"/>
          <p14:tracePt t="66373" x="5149850" y="6457950"/>
          <p14:tracePt t="66387" x="5048250" y="6457950"/>
          <p14:tracePt t="66394" x="4959350" y="6445250"/>
          <p14:tracePt t="66408" x="4870450" y="6432550"/>
          <p14:tracePt t="66419" x="4787900" y="6426200"/>
          <p14:tracePt t="66436" x="4603750" y="6426200"/>
          <p14:tracePt t="66452" x="4470400" y="6407150"/>
          <p14:tracePt t="66469" x="4210050" y="6407150"/>
          <p14:tracePt t="66486" x="3981450" y="6407150"/>
          <p14:tracePt t="66502" x="3854450" y="6419850"/>
          <p14:tracePt t="66519" x="3613150" y="6464300"/>
          <p14:tracePt t="66535" x="3441700" y="6470650"/>
          <p14:tracePt t="66552" x="3365500" y="6483350"/>
          <p14:tracePt t="66570" x="3244850" y="6502400"/>
          <p14:tracePt t="66585" x="3155950" y="6508750"/>
          <p14:tracePt t="66602" x="3111500" y="6515100"/>
          <p14:tracePt t="66619" x="3048000" y="6515100"/>
          <p14:tracePt t="66635" x="3022600" y="6515100"/>
          <p14:tracePt t="66652" x="2978150" y="6515100"/>
          <p14:tracePt t="66668" x="2952750" y="6502400"/>
          <p14:tracePt t="66685" x="2946400" y="6496050"/>
          <p14:tracePt t="66702" x="2940050" y="6496050"/>
          <p14:tracePt t="66780" x="2933700" y="6496050"/>
          <p14:tracePt t="66836" x="2927350" y="6496050"/>
          <p14:tracePt t="66850" x="2914650" y="6496050"/>
          <p14:tracePt t="66865" x="2908300" y="6496050"/>
          <p14:tracePt t="66907" x="2901950" y="6496050"/>
          <p14:tracePt t="67061" x="2908300" y="6496050"/>
          <p14:tracePt t="67068" x="2921000" y="6496050"/>
          <p14:tracePt t="67075" x="2927350" y="6496050"/>
          <p14:tracePt t="67089" x="2933700" y="6496050"/>
          <p14:tracePt t="67100" x="2946400" y="6496050"/>
          <p14:tracePt t="67117" x="2984500" y="6502400"/>
          <p14:tracePt t="67133" x="2997200" y="6502400"/>
          <p14:tracePt t="67149" x="3054350" y="6508750"/>
          <p14:tracePt t="67166" x="3098800" y="6508750"/>
          <p14:tracePt t="67183" x="3117850" y="6508750"/>
          <p14:tracePt t="67200" x="3136900" y="6508750"/>
          <p14:tracePt t="67216" x="3168650" y="6508750"/>
          <p14:tracePt t="67233" x="3175000" y="6515100"/>
          <p14:tracePt t="67266" x="3181350" y="6515100"/>
          <p14:tracePt t="67482" x="3168650" y="6515100"/>
          <p14:tracePt t="67489" x="3143250" y="6521450"/>
          <p14:tracePt t="67498" x="3117850" y="6521450"/>
          <p14:tracePt t="67515" x="3086100" y="6521450"/>
          <p14:tracePt t="67532" x="3022600" y="6534150"/>
          <p14:tracePt t="67549" x="2984500" y="6534150"/>
          <p14:tracePt t="67566" x="2863850" y="6540500"/>
          <p14:tracePt t="67582" x="2819400" y="6546850"/>
          <p14:tracePt t="67598" x="2794000" y="6553200"/>
          <p14:tracePt t="67616" x="2749550" y="6565900"/>
          <p14:tracePt t="67632" x="2730500" y="6565900"/>
          <p14:tracePt t="67648" x="2724150" y="6565900"/>
          <p14:tracePt t="67665" x="2717800" y="6565900"/>
          <p14:tracePt t="67861" x="2724150" y="6565900"/>
          <p14:tracePt t="67868" x="2724150" y="6572250"/>
          <p14:tracePt t="67889" x="2736850" y="6572250"/>
          <p14:tracePt t="67903" x="2743200" y="6572250"/>
          <p14:tracePt t="67914" x="2749550" y="6572250"/>
          <p14:tracePt t="67931" x="2781300" y="6578600"/>
          <p14:tracePt t="67948" x="2800350" y="6578600"/>
          <p14:tracePt t="67964" x="2870200" y="6591300"/>
          <p14:tracePt t="67981" x="2959100" y="6597650"/>
          <p14:tracePt t="67997" x="3016250" y="6604000"/>
          <p14:tracePt t="68013" x="3130550" y="6604000"/>
          <p14:tracePt t="68031" x="3251200" y="6616700"/>
          <p14:tracePt t="68048" x="3314700" y="6616700"/>
          <p14:tracePt t="68064" x="3403600" y="6616700"/>
          <p14:tracePt t="68080" x="3473450" y="6616700"/>
          <p14:tracePt t="68096" x="3492500" y="6616700"/>
          <p14:tracePt t="68113" x="3517900" y="6616700"/>
          <p14:tracePt t="68130" x="3524250" y="6616700"/>
          <p14:tracePt t="68163" x="3530600" y="6616700"/>
          <p14:tracePt t="68198" x="3536950" y="6616700"/>
          <p14:tracePt t="68268" x="3536950" y="6610350"/>
          <p14:tracePt t="68352" x="3543300" y="6604000"/>
          <p14:tracePt t="68408" x="3543300" y="6597650"/>
          <p14:tracePt t="68449" x="3549650" y="6597650"/>
          <p14:tracePt t="68492" x="3556000" y="6597650"/>
          <p14:tracePt t="68499" x="3562350" y="6597650"/>
          <p14:tracePt t="68520" x="3568700" y="6597650"/>
          <p14:tracePt t="68534" x="3575050" y="6597650"/>
          <p14:tracePt t="68545" x="3581400" y="6597650"/>
          <p14:tracePt t="68563" x="3594100" y="6597650"/>
          <p14:tracePt t="68579" x="3613150" y="6597650"/>
          <p14:tracePt t="68596" x="3644900" y="6604000"/>
          <p14:tracePt t="68612" x="3714750" y="6610350"/>
          <p14:tracePt t="68628" x="3752850" y="6610350"/>
          <p14:tracePt t="68645" x="3892550" y="6623050"/>
          <p14:tracePt t="68662" x="4108450" y="6623050"/>
          <p14:tracePt t="68678" x="4235450" y="6623050"/>
          <p14:tracePt t="68696" x="4527550" y="6616700"/>
          <p14:tracePt t="68711" x="4889500" y="6578600"/>
          <p14:tracePt t="68728" x="5060950" y="6553200"/>
          <p14:tracePt t="68745" x="5384800" y="6534150"/>
          <p14:tracePt t="68761" x="5651500" y="6508750"/>
          <p14:tracePt t="68778" x="5778500" y="6489700"/>
          <p14:tracePt t="68795" x="5994400" y="6477000"/>
          <p14:tracePt t="68811" x="6083300" y="6470650"/>
          <p14:tracePt t="68828" x="6261100" y="6470650"/>
          <p14:tracePt t="68844" x="6407150" y="6470650"/>
          <p14:tracePt t="68861" x="6483350" y="6470650"/>
          <p14:tracePt t="68878" x="6635750" y="6483350"/>
          <p14:tracePt t="68894" x="6775450" y="6489700"/>
          <p14:tracePt t="68911" x="6832600" y="6508750"/>
          <p14:tracePt t="68927" x="6953250" y="6527800"/>
          <p14:tracePt t="68944" x="7048500" y="6553200"/>
          <p14:tracePt t="68960" x="7099300" y="6553200"/>
          <p14:tracePt t="68977" x="7181850" y="6565900"/>
          <p14:tracePt t="68994" x="7251700" y="6572250"/>
          <p14:tracePt t="69011" x="7308850" y="6578600"/>
          <p14:tracePt t="69027" x="7334250" y="6578600"/>
          <p14:tracePt t="69043" x="7353300" y="6578600"/>
          <p14:tracePt t="69061" x="7404100" y="6578600"/>
          <p14:tracePt t="69077" x="7423150" y="6578600"/>
          <p14:tracePt t="69093" x="7454900" y="6578600"/>
          <p14:tracePt t="69111" x="7524750" y="6578600"/>
          <p14:tracePt t="69126" x="7543800" y="6578600"/>
          <p14:tracePt t="69143" x="7562850" y="6572250"/>
          <p14:tracePt t="69160" x="7607300" y="6572250"/>
          <p14:tracePt t="69176" x="7645400" y="6572250"/>
          <p14:tracePt t="69194" x="7696200" y="6572250"/>
          <p14:tracePt t="69209" x="7721600" y="6572250"/>
          <p14:tracePt t="69226" x="7766050" y="6572250"/>
          <p14:tracePt t="69243" x="7816850" y="6578600"/>
          <p14:tracePt t="69259" x="7835900" y="6578600"/>
          <p14:tracePt t="69276" x="7880350" y="6578600"/>
          <p14:tracePt t="69293" x="7924800" y="6578600"/>
          <p14:tracePt t="69309" x="7943850" y="6578600"/>
          <p14:tracePt t="69313" x="7956550" y="6578600"/>
          <p14:tracePt t="69327" x="7969250" y="6578600"/>
          <p14:tracePt t="69343" x="7981950" y="6578600"/>
          <p14:tracePt t="69376" x="7988300" y="6578600"/>
          <p14:tracePt t="69405" x="7988300" y="6572250"/>
          <p14:tracePt t="69453" x="7981950" y="6565900"/>
          <p14:tracePt t="69460" x="7975600" y="6565900"/>
          <p14:tracePt t="69481" x="7969250" y="6565900"/>
          <p14:tracePt t="69496" x="7962900" y="6565900"/>
          <p14:tracePt t="69502" x="7956550" y="6565900"/>
          <p14:tracePt t="69531" x="7950200" y="6565900"/>
          <p14:tracePt t="69545" x="7943850" y="6565900"/>
          <p14:tracePt t="69552" x="7937500" y="6565900"/>
          <p14:tracePt t="69566" x="7924800" y="6572250"/>
          <p14:tracePt t="69575" x="7912100" y="6578600"/>
          <p14:tracePt t="69592" x="7899400" y="6584950"/>
          <p14:tracePt t="69608" x="7874000" y="6604000"/>
          <p14:tracePt t="69625" x="7835900" y="6623050"/>
          <p14:tracePt t="69641" x="7829550" y="6635750"/>
          <p14:tracePt t="69658" x="7804150" y="6642100"/>
          <p14:tracePt t="69674" x="7804150" y="6648450"/>
          <p14:tracePt t="69692" x="7791450" y="6654800"/>
          <p14:tracePt t="69728" x="7791450" y="6661150"/>
          <p14:tracePt t="69762" x="7785100" y="6661150"/>
          <p14:tracePt t="69776" x="7778750" y="6667500"/>
          <p14:tracePt t="69783" x="7778750" y="6673850"/>
          <p14:tracePt t="69804" x="7772400" y="6680200"/>
          <p14:tracePt t="69811" x="7766050" y="6680200"/>
          <p14:tracePt t="69832" x="7766050" y="6686550"/>
          <p14:tracePt t="69847" x="7759700" y="6692900"/>
          <p14:tracePt t="69857" x="7747000" y="6699250"/>
          <p14:tracePt t="69875" x="7721600" y="6718300"/>
          <p14:tracePt t="69890" x="7689850" y="6737350"/>
          <p14:tracePt t="69907" x="7639050" y="6762750"/>
          <p14:tracePt t="69924" x="7588250" y="6794500"/>
          <p14:tracePt t="69940" x="7562850" y="6800850"/>
          <p14:tracePt t="69957" x="7531100" y="6813550"/>
          <p14:tracePt t="69974" x="7512050" y="6826250"/>
          <p14:tracePt t="69990" x="7505700" y="6832600"/>
          <p14:tracePt t="70029" x="7505700" y="6838950"/>
          <p14:tracePt t="70064" x="7512050" y="6838950"/>
          <p14:tracePt t="70078" x="7518400" y="6838950"/>
          <p14:tracePt t="70085" x="7524750" y="6838950"/>
          <p14:tracePt t="70093" x="7531100" y="6838950"/>
          <p14:tracePt t="70113" x="7543800" y="6832600"/>
          <p14:tracePt t="70127" x="7569200" y="6832600"/>
          <p14:tracePt t="70140" x="7588250" y="6826250"/>
          <p14:tracePt t="70156" x="7645400" y="6813550"/>
          <p14:tracePt t="70173" x="7689850" y="6800850"/>
          <p14:tracePt t="70190" x="7766050" y="6794500"/>
          <p14:tracePt t="70206" x="7861300" y="6775450"/>
          <p14:tracePt t="70223" x="7893050" y="6769100"/>
          <p14:tracePt t="70239" x="7962900" y="6756400"/>
          <p14:tracePt t="70256" x="8026400" y="6743700"/>
          <p14:tracePt t="70273" x="8045450" y="6743700"/>
          <p14:tracePt t="70289" x="8077200" y="6743700"/>
          <p14:tracePt t="70306" x="8096250" y="6743700"/>
          <p14:tracePt t="70324" x="8102600" y="6743700"/>
          <p14:tracePt t="70339" x="8108950" y="6743700"/>
          <p14:tracePt t="70356" x="8115300" y="6743700"/>
          <p14:tracePt t="70372" x="8121650" y="6743700"/>
          <p14:tracePt t="70436" x="8121650" y="6737350"/>
          <p14:tracePt t="70527" x="8115300" y="6731000"/>
          <p14:tracePt t="70548" x="8108950" y="6731000"/>
          <p14:tracePt t="70556" x="8102600" y="6731000"/>
          <p14:tracePt t="70569" x="8096250" y="6731000"/>
          <p14:tracePt t="70576" x="8083550" y="6731000"/>
          <p14:tracePt t="70587" x="8051800" y="6731000"/>
          <p14:tracePt t="70605" x="7988300" y="6731000"/>
          <p14:tracePt t="70621" x="7937500" y="6731000"/>
          <p14:tracePt t="70638" x="7880350" y="6731000"/>
          <p14:tracePt t="70654" x="7708900" y="6750050"/>
          <p14:tracePt t="70671" x="7670800" y="6750050"/>
          <p14:tracePt t="70689" x="7613650" y="6750050"/>
          <p14:tracePt t="70704" x="7594600" y="6756400"/>
          <p14:tracePt t="70721" x="7569200" y="6756400"/>
          <p14:tracePt t="70739" x="7556500" y="6756400"/>
          <p14:tracePt t="70754" x="7550150" y="6756400"/>
          <p14:tracePt t="70788" x="7556500" y="6756400"/>
          <p14:tracePt t="70804" x="7562850" y="6756400"/>
          <p14:tracePt t="70821" x="7581900" y="6750050"/>
          <p14:tracePt t="70838" x="7600950" y="6737350"/>
          <p14:tracePt t="70854" x="7626350" y="6731000"/>
          <p14:tracePt t="70871" x="7677150" y="6692900"/>
          <p14:tracePt t="70887" x="7753350" y="6635750"/>
          <p14:tracePt t="70904" x="7791450" y="6597650"/>
          <p14:tracePt t="70921" x="7874000" y="6508750"/>
          <p14:tracePt t="70937" x="7950200" y="6413500"/>
          <p14:tracePt t="70955" x="8001000" y="6337300"/>
          <p14:tracePt t="70971" x="8013700" y="6305550"/>
          <p14:tracePt t="70987" x="8032750" y="6273800"/>
          <p14:tracePt t="71004" x="8051800" y="6223000"/>
          <p14:tracePt t="71020" x="8051800" y="6210300"/>
          <p14:tracePt t="71037" x="8058150" y="6203950"/>
          <p14:tracePt t="71054" x="8058150" y="6184900"/>
          <p14:tracePt t="71070" x="8058150" y="6178550"/>
          <p14:tracePt t="71087" x="8058150" y="6172200"/>
          <p14:tracePt t="71119" x="8051800" y="6159500"/>
          <p14:tracePt t="71153" x="8045450" y="6140450"/>
          <p14:tracePt t="71169" x="8039100" y="6127750"/>
          <p14:tracePt t="71586" x="8058150" y="6096000"/>
          <p14:tracePt t="71600" x="8096250" y="6038850"/>
          <p14:tracePt t="71608" x="8121650" y="5981700"/>
          <p14:tracePt t="71622" x="8153400" y="5924550"/>
          <p14:tracePt t="71634" x="8191500" y="5842000"/>
          <p14:tracePt t="71651" x="8280400" y="5683250"/>
          <p14:tracePt t="71668" x="8324850" y="5588000"/>
          <p14:tracePt t="71685" x="8420100" y="5403850"/>
          <p14:tracePt t="71702" x="8515350" y="5187950"/>
          <p14:tracePt t="71718" x="8591550" y="5016500"/>
          <p14:tracePt t="71734" x="8636000" y="4946650"/>
          <p14:tracePt t="71752" x="8705850" y="4794250"/>
          <p14:tracePt t="71768" x="8712200" y="4768850"/>
          <p14:tracePt t="71784" x="8724900" y="4756150"/>
          <p14:tracePt t="71802" x="8737600" y="4743450"/>
          <p14:tracePt t="71817" x="8750300" y="4737100"/>
          <p14:tracePt t="71834" x="8756650" y="4737100"/>
          <p14:tracePt t="71850" x="8763000" y="4737100"/>
          <p14:tracePt t="71867" x="8769350" y="4737100"/>
          <p14:tracePt t="71887" x="8775700" y="4737100"/>
          <p14:tracePt t="71934" x="8782050" y="4737100"/>
          <p14:tracePt t="71984" x="8769350" y="4737100"/>
          <p14:tracePt t="72005" x="8763000" y="4743450"/>
          <p14:tracePt t="72026" x="8756650" y="47434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Development timeline</a:t>
            </a:r>
          </a:p>
        </p:txBody>
      </p:sp>
      <p:sp>
        <p:nvSpPr>
          <p:cNvPr id="4099" name="Rectangle 4"/>
          <p:cNvSpPr>
            <a:spLocks noChangeArrowheads="1"/>
          </p:cNvSpPr>
          <p:nvPr/>
        </p:nvSpPr>
        <p:spPr bwMode="auto">
          <a:xfrm>
            <a:off x="685800" y="1219200"/>
            <a:ext cx="914400" cy="4572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kumimoji="1" lang="en-US" altLang="zh-TW" b="1" dirty="0" err="1">
                <a:solidFill>
                  <a:srgbClr val="000000"/>
                </a:solidFill>
                <a:latin typeface="Arial Narrow" pitchFamily="34" charset="0"/>
              </a:rPr>
              <a:t>grep</a:t>
            </a:r>
            <a:endParaRPr kumimoji="1" lang="en-US" altLang="zh-TW" b="1" dirty="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0" name="Rectangle 5"/>
          <p:cNvSpPr>
            <a:spLocks noChangeArrowheads="1"/>
          </p:cNvSpPr>
          <p:nvPr/>
        </p:nvSpPr>
        <p:spPr bwMode="auto">
          <a:xfrm>
            <a:off x="685800" y="2209800"/>
            <a:ext cx="914400" cy="4572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kumimoji="1" lang="en-US" altLang="zh-TW" b="1" dirty="0" err="1">
                <a:solidFill>
                  <a:srgbClr val="000000"/>
                </a:solidFill>
                <a:latin typeface="Arial Narrow" pitchFamily="34" charset="0"/>
              </a:rPr>
              <a:t>egrep</a:t>
            </a:r>
            <a:endParaRPr kumimoji="1" lang="en-US" altLang="zh-TW" sz="2000" b="1" dirty="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1" name="Rectangle 6"/>
          <p:cNvSpPr>
            <a:spLocks noChangeArrowheads="1"/>
          </p:cNvSpPr>
          <p:nvPr/>
        </p:nvSpPr>
        <p:spPr bwMode="auto">
          <a:xfrm>
            <a:off x="2209800" y="2209800"/>
            <a:ext cx="914400" cy="457200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kumimoji="1" lang="en-US" altLang="zh-TW" b="1" dirty="0" err="1">
                <a:solidFill>
                  <a:srgbClr val="000000"/>
                </a:solidFill>
                <a:latin typeface="Arial Narrow" pitchFamily="34" charset="0"/>
              </a:rPr>
              <a:t>sed</a:t>
            </a:r>
            <a:endParaRPr kumimoji="1" lang="en-US" altLang="zh-TW" sz="2000" b="1" dirty="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2" name="Rectangle 7"/>
          <p:cNvSpPr>
            <a:spLocks noChangeArrowheads="1"/>
          </p:cNvSpPr>
          <p:nvPr/>
        </p:nvSpPr>
        <p:spPr bwMode="auto">
          <a:xfrm>
            <a:off x="3733800" y="3200400"/>
            <a:ext cx="914400" cy="4572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awk</a:t>
            </a:r>
            <a:endParaRPr kumimoji="1" lang="en-US" altLang="zh-TW" sz="2000" b="1" dirty="0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3" name="Line 11"/>
          <p:cNvSpPr>
            <a:spLocks noChangeShapeType="1"/>
          </p:cNvSpPr>
          <p:nvPr/>
        </p:nvSpPr>
        <p:spPr bwMode="auto">
          <a:xfrm>
            <a:off x="1143000" y="1676400"/>
            <a:ext cx="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eaLnBrk="1" hangingPunct="1"/>
            <a:endParaRPr kumimoji="1" lang="en-US" sz="18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4" name="Line 12"/>
          <p:cNvSpPr>
            <a:spLocks noChangeShapeType="1"/>
          </p:cNvSpPr>
          <p:nvPr/>
        </p:nvSpPr>
        <p:spPr bwMode="auto">
          <a:xfrm>
            <a:off x="1143000" y="1676400"/>
            <a:ext cx="15240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eaLnBrk="1" hangingPunct="1"/>
            <a:endParaRPr kumimoji="1" lang="en-US" sz="18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5" name="Line 13"/>
          <p:cNvSpPr>
            <a:spLocks noChangeShapeType="1"/>
          </p:cNvSpPr>
          <p:nvPr/>
        </p:nvSpPr>
        <p:spPr bwMode="auto">
          <a:xfrm>
            <a:off x="2667000" y="2667000"/>
            <a:ext cx="15240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eaLnBrk="1" hangingPunct="1"/>
            <a:endParaRPr kumimoji="1" lang="en-US" sz="18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4106" name="Line 14"/>
          <p:cNvSpPr>
            <a:spLocks noChangeShapeType="1"/>
          </p:cNvSpPr>
          <p:nvPr/>
        </p:nvSpPr>
        <p:spPr bwMode="auto">
          <a:xfrm>
            <a:off x="1143000" y="2667000"/>
            <a:ext cx="2971800" cy="533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eaLnBrk="1" hangingPunct="1"/>
            <a:endParaRPr kumimoji="1" lang="en-US" sz="1800" b="1">
              <a:solidFill>
                <a:srgbClr val="000000"/>
              </a:solidFill>
              <a:latin typeface="Arial Narrow" pitchFamily="34" charset="0"/>
            </a:endParaRPr>
          </a:p>
        </p:txBody>
      </p:sp>
      <p:grpSp>
        <p:nvGrpSpPr>
          <p:cNvPr id="2" name="Group 26"/>
          <p:cNvGrpSpPr>
            <a:grpSpLocks/>
          </p:cNvGrpSpPr>
          <p:nvPr/>
        </p:nvGrpSpPr>
        <p:grpSpPr bwMode="auto">
          <a:xfrm>
            <a:off x="3733800" y="3657600"/>
            <a:ext cx="914400" cy="1981200"/>
            <a:chOff x="2352" y="2304"/>
            <a:chExt cx="576" cy="1248"/>
          </a:xfrm>
        </p:grpSpPr>
        <p:sp>
          <p:nvSpPr>
            <p:cNvPr id="4118" name="Rectangle 8"/>
            <p:cNvSpPr>
              <a:spLocks noChangeArrowheads="1"/>
            </p:cNvSpPr>
            <p:nvPr/>
          </p:nvSpPr>
          <p:spPr bwMode="auto">
            <a:xfrm>
              <a:off x="2352" y="2640"/>
              <a:ext cx="576" cy="288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 err="1">
                  <a:solidFill>
                    <a:srgbClr val="000000"/>
                  </a:solidFill>
                  <a:latin typeface="Arial Narrow" pitchFamily="34" charset="0"/>
                </a:rPr>
                <a:t>nawk</a:t>
              </a:r>
              <a:endParaRPr kumimoji="1" lang="en-US" altLang="zh-TW" sz="2000" b="1" dirty="0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4119" name="Rectangle 9"/>
            <p:cNvSpPr>
              <a:spLocks noChangeArrowheads="1"/>
            </p:cNvSpPr>
            <p:nvPr/>
          </p:nvSpPr>
          <p:spPr bwMode="auto">
            <a:xfrm>
              <a:off x="2352" y="3264"/>
              <a:ext cx="576" cy="288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gawk</a:t>
              </a:r>
              <a:endParaRPr kumimoji="1" lang="en-US" altLang="zh-TW" sz="2000" b="1" dirty="0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4120" name="Line 15"/>
            <p:cNvSpPr>
              <a:spLocks noChangeShapeType="1"/>
            </p:cNvSpPr>
            <p:nvPr/>
          </p:nvSpPr>
          <p:spPr bwMode="auto">
            <a:xfrm>
              <a:off x="2640" y="2304"/>
              <a:ext cx="0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4121" name="Line 16"/>
            <p:cNvSpPr>
              <a:spLocks noChangeShapeType="1"/>
            </p:cNvSpPr>
            <p:nvPr/>
          </p:nvSpPr>
          <p:spPr bwMode="auto">
            <a:xfrm>
              <a:off x="2640" y="2928"/>
              <a:ext cx="0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3" name="Group 27"/>
          <p:cNvGrpSpPr>
            <a:grpSpLocks/>
          </p:cNvGrpSpPr>
          <p:nvPr/>
        </p:nvGrpSpPr>
        <p:grpSpPr bwMode="auto">
          <a:xfrm>
            <a:off x="4191000" y="3657600"/>
            <a:ext cx="1981200" cy="990600"/>
            <a:chOff x="2640" y="2304"/>
            <a:chExt cx="1248" cy="624"/>
          </a:xfrm>
        </p:grpSpPr>
        <p:sp>
          <p:nvSpPr>
            <p:cNvPr id="4116" name="Rectangle 10"/>
            <p:cNvSpPr>
              <a:spLocks noChangeArrowheads="1"/>
            </p:cNvSpPr>
            <p:nvPr/>
          </p:nvSpPr>
          <p:spPr bwMode="auto">
            <a:xfrm>
              <a:off x="3312" y="2640"/>
              <a:ext cx="576" cy="288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 err="1">
                  <a:solidFill>
                    <a:srgbClr val="000000"/>
                  </a:solidFill>
                  <a:latin typeface="Arial Narrow" pitchFamily="34" charset="0"/>
                </a:rPr>
                <a:t>perl</a:t>
              </a:r>
              <a:endParaRPr kumimoji="1" lang="en-US" altLang="zh-TW" sz="2000" b="1" dirty="0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4117" name="Line 17"/>
            <p:cNvSpPr>
              <a:spLocks noChangeShapeType="1"/>
            </p:cNvSpPr>
            <p:nvPr/>
          </p:nvSpPr>
          <p:spPr bwMode="auto">
            <a:xfrm>
              <a:off x="2640" y="2304"/>
              <a:ext cx="960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4" name="Group 24"/>
          <p:cNvGrpSpPr>
            <a:grpSpLocks/>
          </p:cNvGrpSpPr>
          <p:nvPr/>
        </p:nvGrpSpPr>
        <p:grpSpPr bwMode="auto">
          <a:xfrm>
            <a:off x="5042338" y="1424152"/>
            <a:ext cx="3429000" cy="2743200"/>
            <a:chOff x="3216" y="864"/>
            <a:chExt cx="2160" cy="1728"/>
          </a:xfrm>
        </p:grpSpPr>
        <p:sp>
          <p:nvSpPr>
            <p:cNvPr id="4114" name="Rectangle 18"/>
            <p:cNvSpPr>
              <a:spLocks noChangeArrowheads="1"/>
            </p:cNvSpPr>
            <p:nvPr/>
          </p:nvSpPr>
          <p:spPr bwMode="auto">
            <a:xfrm>
              <a:off x="3216" y="864"/>
              <a:ext cx="2160" cy="105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So, one reason to learn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awk is if you hope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 to later learn </a:t>
              </a:r>
              <a:r>
                <a:rPr kumimoji="1" lang="en-US" altLang="zh-TW" b="1" dirty="0" err="1">
                  <a:solidFill>
                    <a:srgbClr val="000000"/>
                  </a:solidFill>
                  <a:latin typeface="Arial Narrow" pitchFamily="34" charset="0"/>
                </a:rPr>
                <a:t>perl</a:t>
              </a:r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.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(but no </a:t>
              </a:r>
              <a:r>
                <a:rPr kumimoji="1" lang="en-US" altLang="zh-TW" b="1" dirty="0" err="1">
                  <a:solidFill>
                    <a:srgbClr val="000000"/>
                  </a:solidFill>
                  <a:latin typeface="Arial Narrow" pitchFamily="34" charset="0"/>
                </a:rPr>
                <a:t>perl</a:t>
              </a:r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 in this class.)</a:t>
              </a:r>
            </a:p>
          </p:txBody>
        </p:sp>
        <p:sp>
          <p:nvSpPr>
            <p:cNvPr id="4115" name="Line 19"/>
            <p:cNvSpPr>
              <a:spLocks noChangeShapeType="1"/>
            </p:cNvSpPr>
            <p:nvPr/>
          </p:nvSpPr>
          <p:spPr bwMode="auto">
            <a:xfrm flipH="1">
              <a:off x="3744" y="1920"/>
              <a:ext cx="384" cy="672"/>
            </a:xfrm>
            <a:prstGeom prst="line">
              <a:avLst/>
            </a:prstGeom>
            <a:noFill/>
            <a:ln w="50800" cmpd="dbl">
              <a:solidFill>
                <a:srgbClr val="99CC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5" name="Group 23"/>
          <p:cNvGrpSpPr>
            <a:grpSpLocks/>
          </p:cNvGrpSpPr>
          <p:nvPr/>
        </p:nvGrpSpPr>
        <p:grpSpPr bwMode="auto">
          <a:xfrm>
            <a:off x="183931" y="4038600"/>
            <a:ext cx="3505200" cy="1676400"/>
            <a:chOff x="96" y="2544"/>
            <a:chExt cx="2208" cy="1056"/>
          </a:xfrm>
        </p:grpSpPr>
        <p:sp>
          <p:nvSpPr>
            <p:cNvPr id="4111" name="Rectangle 20"/>
            <p:cNvSpPr>
              <a:spLocks noChangeArrowheads="1"/>
            </p:cNvSpPr>
            <p:nvPr/>
          </p:nvSpPr>
          <p:spPr bwMode="auto">
            <a:xfrm>
              <a:off x="96" y="2544"/>
              <a:ext cx="1728" cy="1056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These awk extensions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have some extra 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features, including</a:t>
              </a:r>
            </a:p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 user functions.</a:t>
              </a:r>
            </a:p>
          </p:txBody>
        </p:sp>
        <p:sp>
          <p:nvSpPr>
            <p:cNvPr id="4112" name="Line 21"/>
            <p:cNvSpPr>
              <a:spLocks noChangeShapeType="1"/>
            </p:cNvSpPr>
            <p:nvPr/>
          </p:nvSpPr>
          <p:spPr bwMode="auto">
            <a:xfrm>
              <a:off x="1824" y="3408"/>
              <a:ext cx="480" cy="0"/>
            </a:xfrm>
            <a:prstGeom prst="line">
              <a:avLst/>
            </a:prstGeom>
            <a:noFill/>
            <a:ln w="50800" cmpd="dbl">
              <a:solidFill>
                <a:srgbClr val="99CC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4113" name="Line 22"/>
            <p:cNvSpPr>
              <a:spLocks noChangeShapeType="1"/>
            </p:cNvSpPr>
            <p:nvPr/>
          </p:nvSpPr>
          <p:spPr bwMode="auto">
            <a:xfrm flipV="1">
              <a:off x="1776" y="2784"/>
              <a:ext cx="528" cy="0"/>
            </a:xfrm>
            <a:prstGeom prst="line">
              <a:avLst/>
            </a:prstGeom>
            <a:noFill/>
            <a:ln w="50800" cmpd="dbl">
              <a:solidFill>
                <a:srgbClr val="99CC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257800" y="4648200"/>
            <a:ext cx="914400" cy="990600"/>
            <a:chOff x="5257800" y="4648200"/>
            <a:chExt cx="914400" cy="990600"/>
          </a:xfrm>
        </p:grpSpPr>
        <p:sp>
          <p:nvSpPr>
            <p:cNvPr id="26" name="Rectangle 5"/>
            <p:cNvSpPr>
              <a:spLocks noChangeArrowheads="1"/>
            </p:cNvSpPr>
            <p:nvPr/>
          </p:nvSpPr>
          <p:spPr bwMode="auto">
            <a:xfrm>
              <a:off x="5257800" y="5181600"/>
              <a:ext cx="914400" cy="4572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PHP</a:t>
              </a:r>
              <a:endParaRPr kumimoji="1" lang="en-US" altLang="zh-TW" sz="2000" b="1" dirty="0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28" name="Line 11"/>
            <p:cNvSpPr>
              <a:spLocks noChangeShapeType="1"/>
            </p:cNvSpPr>
            <p:nvPr/>
          </p:nvSpPr>
          <p:spPr bwMode="auto">
            <a:xfrm>
              <a:off x="5715000" y="4648200"/>
              <a:ext cx="0" cy="5334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15000" y="4648200"/>
            <a:ext cx="1981200" cy="990600"/>
            <a:chOff x="5715000" y="4648200"/>
            <a:chExt cx="1981200" cy="990600"/>
          </a:xfrm>
        </p:grpSpPr>
        <p:sp>
          <p:nvSpPr>
            <p:cNvPr id="27" name="Rectangle 6"/>
            <p:cNvSpPr>
              <a:spLocks noChangeArrowheads="1"/>
            </p:cNvSpPr>
            <p:nvPr/>
          </p:nvSpPr>
          <p:spPr bwMode="auto">
            <a:xfrm>
              <a:off x="6781800" y="5181600"/>
              <a:ext cx="914400" cy="457200"/>
            </a:xfrm>
            <a:prstGeom prst="rect">
              <a:avLst/>
            </a:prstGeom>
            <a:solidFill>
              <a:srgbClr val="FF99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Python</a:t>
              </a:r>
              <a:endParaRPr kumimoji="1" lang="en-US" altLang="zh-TW" sz="2000" b="1" dirty="0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29" name="Line 12"/>
            <p:cNvSpPr>
              <a:spLocks noChangeShapeType="1"/>
            </p:cNvSpPr>
            <p:nvPr/>
          </p:nvSpPr>
          <p:spPr bwMode="auto">
            <a:xfrm>
              <a:off x="5715000" y="4648200"/>
              <a:ext cx="1524000" cy="53340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30" name="Group 24"/>
          <p:cNvGrpSpPr>
            <a:grpSpLocks/>
          </p:cNvGrpSpPr>
          <p:nvPr/>
        </p:nvGrpSpPr>
        <p:grpSpPr bwMode="auto">
          <a:xfrm>
            <a:off x="6836980" y="5670331"/>
            <a:ext cx="2057400" cy="1143000"/>
            <a:chOff x="4224" y="3504"/>
            <a:chExt cx="1296" cy="720"/>
          </a:xfrm>
        </p:grpSpPr>
        <p:sp>
          <p:nvSpPr>
            <p:cNvPr id="32" name="Line 19"/>
            <p:cNvSpPr>
              <a:spLocks noChangeShapeType="1"/>
            </p:cNvSpPr>
            <p:nvPr/>
          </p:nvSpPr>
          <p:spPr bwMode="auto">
            <a:xfrm>
              <a:off x="4608" y="3504"/>
              <a:ext cx="384" cy="672"/>
            </a:xfrm>
            <a:prstGeom prst="line">
              <a:avLst/>
            </a:prstGeom>
            <a:noFill/>
            <a:ln w="50800" cmpd="dbl">
              <a:solidFill>
                <a:srgbClr val="99CC00"/>
              </a:solidFill>
              <a:round/>
              <a:headEnd type="triangle" w="med" len="med"/>
              <a:tailEnd type="non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31" name="Rectangle 18"/>
            <p:cNvSpPr>
              <a:spLocks noChangeArrowheads="1"/>
            </p:cNvSpPr>
            <p:nvPr/>
          </p:nvSpPr>
          <p:spPr bwMode="auto">
            <a:xfrm>
              <a:off x="4224" y="3936"/>
              <a:ext cx="1296" cy="288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Or learn Python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169980" y="5670331"/>
            <a:ext cx="1752600" cy="1143000"/>
            <a:chOff x="4191000" y="5715000"/>
            <a:chExt cx="1752600" cy="1143000"/>
          </a:xfrm>
        </p:grpSpPr>
        <p:sp>
          <p:nvSpPr>
            <p:cNvPr id="33" name="Line 19"/>
            <p:cNvSpPr>
              <a:spLocks noChangeShapeType="1"/>
            </p:cNvSpPr>
            <p:nvPr/>
          </p:nvSpPr>
          <p:spPr bwMode="auto">
            <a:xfrm flipH="1">
              <a:off x="4953000" y="5715000"/>
              <a:ext cx="609600" cy="1066800"/>
            </a:xfrm>
            <a:prstGeom prst="line">
              <a:avLst/>
            </a:prstGeom>
            <a:noFill/>
            <a:ln w="50800" cmpd="dbl">
              <a:solidFill>
                <a:srgbClr val="99CC00"/>
              </a:solidFill>
              <a:round/>
              <a:headEnd type="triangle" w="med" len="med"/>
              <a:tailEnd type="none" w="med" len="med"/>
            </a:ln>
          </p:spPr>
          <p:txBody>
            <a:bodyPr/>
            <a:lstStyle/>
            <a:p>
              <a:pPr eaLnBrk="1" hangingPunct="1"/>
              <a:endParaRPr kumimoji="1" lang="en-US" sz="1800" b="1">
                <a:solidFill>
                  <a:srgbClr val="000000"/>
                </a:solidFill>
                <a:latin typeface="Arial Narrow" pitchFamily="34" charset="0"/>
              </a:endParaRPr>
            </a:p>
          </p:txBody>
        </p:sp>
        <p:sp>
          <p:nvSpPr>
            <p:cNvPr id="34" name="Rectangle 18"/>
            <p:cNvSpPr>
              <a:spLocks noChangeArrowheads="1"/>
            </p:cNvSpPr>
            <p:nvPr/>
          </p:nvSpPr>
          <p:spPr bwMode="auto">
            <a:xfrm>
              <a:off x="4191000" y="6400800"/>
              <a:ext cx="1752600" cy="457200"/>
            </a:xfrm>
            <a:prstGeom prst="rect">
              <a:avLst/>
            </a:prstGeom>
            <a:solidFill>
              <a:srgbClr val="99CC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eaLnBrk="1" hangingPunct="1"/>
              <a:r>
                <a:rPr kumimoji="1" lang="en-US" altLang="zh-TW" b="1" dirty="0">
                  <a:solidFill>
                    <a:srgbClr val="000000"/>
                  </a:solidFill>
                  <a:latin typeface="Arial Narrow" pitchFamily="34" charset="0"/>
                </a:rPr>
                <a:t>Or learn PHP</a:t>
              </a:r>
            </a:p>
          </p:txBody>
        </p:sp>
      </p:grp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9350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322"/>
    </mc:Choice>
    <mc:Fallback>
      <p:transition spd="slow" advTm="281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2" x="8718550" y="4737100"/>
          <p14:tracePt t="2189" x="8655050" y="4711700"/>
          <p14:tracePt t="2199" x="8572500" y="4679950"/>
          <p14:tracePt t="2213" x="8362950" y="4597400"/>
          <p14:tracePt t="2229" x="8121650" y="4464050"/>
          <p14:tracePt t="2247" x="7569200" y="4146550"/>
          <p14:tracePt t="2263" x="7200900" y="3892550"/>
          <p14:tracePt t="2280" x="6794500" y="3663950"/>
          <p14:tracePt t="2296" x="6261100" y="3333750"/>
          <p14:tracePt t="2312" x="5975350" y="3162300"/>
          <p14:tracePt t="2331" x="5524500" y="2895600"/>
          <p14:tracePt t="2346" x="5308600" y="2755900"/>
          <p14:tracePt t="2363" x="5092700" y="2590800"/>
          <p14:tracePt t="2379" x="4800600" y="2343150"/>
          <p14:tracePt t="2395" x="4667250" y="2178050"/>
          <p14:tracePt t="2412" x="4521200" y="2038350"/>
          <p14:tracePt t="2429" x="4362450" y="1905000"/>
          <p14:tracePt t="2446" x="4305300" y="1854200"/>
          <p14:tracePt t="2463" x="4248150" y="1816100"/>
          <p14:tracePt t="2478" x="4222750" y="1803400"/>
          <p14:tracePt t="2495" x="4210050" y="1797050"/>
          <p14:tracePt t="2512" x="4191000" y="1784350"/>
          <p14:tracePt t="2528" x="4165600" y="1771650"/>
          <p14:tracePt t="2545" x="4140200" y="1746250"/>
          <p14:tracePt t="2562" x="4051300" y="1663700"/>
          <p14:tracePt t="2578" x="3949700" y="1587500"/>
          <p14:tracePt t="2595" x="3841750" y="1511300"/>
          <p14:tracePt t="2611" x="3657600" y="1384300"/>
          <p14:tracePt t="2628" x="3568700" y="1314450"/>
          <p14:tracePt t="2646" x="3454400" y="1206500"/>
          <p14:tracePt t="2661" x="3384550" y="1143000"/>
          <p14:tracePt t="2678" x="3327400" y="1098550"/>
          <p14:tracePt t="2695" x="3257550" y="1054100"/>
          <p14:tracePt t="2711" x="3213100" y="1028700"/>
          <p14:tracePt t="2728" x="3187700" y="1009650"/>
          <p14:tracePt t="2744" x="3136900" y="977900"/>
          <p14:tracePt t="2761" x="3105150" y="965200"/>
          <p14:tracePt t="2778" x="3086100" y="958850"/>
          <p14:tracePt t="2794" x="3079750" y="946150"/>
          <p14:tracePt t="2856" x="3092450" y="946150"/>
          <p14:tracePt t="2862" x="3098800" y="946150"/>
          <p14:tracePt t="2879" x="3105150" y="946150"/>
          <p14:tracePt t="2894" x="3130550" y="933450"/>
          <p14:tracePt t="2910" x="3143250" y="933450"/>
          <p14:tracePt t="2927" x="3213100" y="933450"/>
          <p14:tracePt t="2943" x="3321050" y="933450"/>
          <p14:tracePt t="2961" x="3549650" y="952500"/>
          <p14:tracePt t="2977" x="3740150" y="958850"/>
          <p14:tracePt t="2993" x="3981450" y="984250"/>
          <p14:tracePt t="3010" x="4298950" y="1003300"/>
          <p14:tracePt t="3027" x="4559300" y="1035050"/>
          <p14:tracePt t="3043" x="4806950" y="1047750"/>
          <p14:tracePt t="3060" x="5099050" y="1047750"/>
          <p14:tracePt t="3077" x="5302250" y="1047750"/>
          <p14:tracePt t="3093" x="5480050" y="1047750"/>
          <p14:tracePt t="3109" x="5702300" y="1047750"/>
          <p14:tracePt t="3126" x="5816600" y="1047750"/>
          <p14:tracePt t="3143" x="5956300" y="1047750"/>
          <p14:tracePt t="3159" x="6026150" y="1047750"/>
          <p14:tracePt t="3176" x="6076950" y="1047750"/>
          <p14:tracePt t="3193" x="6108700" y="1047750"/>
          <p14:tracePt t="3209" x="6127750" y="1060450"/>
          <p14:tracePt t="3226" x="6140450" y="1060450"/>
          <p14:tracePt t="3242" x="6146800" y="1060450"/>
          <p14:tracePt t="3416" x="6140450" y="1060450"/>
          <p14:tracePt t="3424" x="6134100" y="1060450"/>
          <p14:tracePt t="3473" x="6127750" y="1060450"/>
          <p14:tracePt t="3494" x="6121400" y="1060450"/>
          <p14:tracePt t="3515" x="6115050" y="1060450"/>
          <p14:tracePt t="3522" x="6108700" y="1060450"/>
          <p14:tracePt t="3543" x="6102350" y="1060450"/>
          <p14:tracePt t="4084" x="6070600" y="1060450"/>
          <p14:tracePt t="4091" x="6013450" y="1066800"/>
          <p14:tracePt t="4098" x="5975350" y="1066800"/>
          <p14:tracePt t="4106" x="5899150" y="1098550"/>
          <p14:tracePt t="4123" x="5759450" y="1143000"/>
          <p14:tracePt t="4140" x="5607050" y="1225550"/>
          <p14:tracePt t="4156" x="5492750" y="1276350"/>
          <p14:tracePt t="4173" x="5365750" y="1339850"/>
          <p14:tracePt t="4189" x="5187950" y="1428750"/>
          <p14:tracePt t="4206" x="5041900" y="1498600"/>
          <p14:tracePt t="4222" x="4921250" y="1574800"/>
          <p14:tracePt t="4239" x="4724400" y="1631950"/>
          <p14:tracePt t="4256" x="4578350" y="1676400"/>
          <p14:tracePt t="4273" x="4419600" y="1720850"/>
          <p14:tracePt t="4289" x="4222750" y="1739900"/>
          <p14:tracePt t="4306" x="4057650" y="1739900"/>
          <p14:tracePt t="4322" x="3790950" y="1758950"/>
          <p14:tracePt t="4339" x="3651250" y="1758950"/>
          <p14:tracePt t="4355" x="3517900" y="1733550"/>
          <p14:tracePt t="4372" x="3333750" y="1714500"/>
          <p14:tracePt t="4388" x="3225800" y="1695450"/>
          <p14:tracePt t="4406" x="3168650" y="1682750"/>
          <p14:tracePt t="4422" x="3073400" y="1676400"/>
          <p14:tracePt t="4439" x="2990850" y="1651000"/>
          <p14:tracePt t="4456" x="2882900" y="1644650"/>
          <p14:tracePt t="4472" x="2787650" y="1625600"/>
          <p14:tracePt t="4488" x="2686050" y="1625600"/>
          <p14:tracePt t="4505" x="2540000" y="1619250"/>
          <p14:tracePt t="4521" x="2451100" y="1619250"/>
          <p14:tracePt t="4538" x="2355850" y="1619250"/>
          <p14:tracePt t="4555" x="2266950" y="1619250"/>
          <p14:tracePt t="4571" x="2209800" y="1625600"/>
          <p14:tracePt t="4588" x="2127250" y="1625600"/>
          <p14:tracePt t="4604" x="2082800" y="1631950"/>
          <p14:tracePt t="4622" x="2070100" y="1657350"/>
          <p14:tracePt t="4638" x="2070100" y="1676400"/>
          <p14:tracePt t="4654" x="2070100" y="1695450"/>
          <p14:tracePt t="4671" x="2070100" y="1714500"/>
          <p14:tracePt t="4688" x="2070100" y="1739900"/>
          <p14:tracePt t="5191" x="2038350" y="1739900"/>
          <p14:tracePt t="5198" x="2000250" y="1739900"/>
          <p14:tracePt t="5205" x="1962150" y="1739900"/>
          <p14:tracePt t="5220" x="1866900" y="1739900"/>
          <p14:tracePt t="5236" x="1778000" y="1727200"/>
          <p14:tracePt t="5252" x="1695450" y="1720850"/>
          <p14:tracePt t="5269" x="1606550" y="1720850"/>
          <p14:tracePt t="5285" x="1568450" y="1714500"/>
          <p14:tracePt t="5303" x="1543050" y="1708150"/>
          <p14:tracePt t="5319" x="1498600" y="1701800"/>
          <p14:tracePt t="5336" x="1473200" y="1701800"/>
          <p14:tracePt t="5339" x="1460500" y="1708150"/>
          <p14:tracePt t="5353" x="1428750" y="1708150"/>
          <p14:tracePt t="5369" x="1403350" y="1708150"/>
          <p14:tracePt t="5385" x="1371600" y="1708150"/>
          <p14:tracePt t="5402" x="1327150" y="1708150"/>
          <p14:tracePt t="5418" x="1301750" y="1714500"/>
          <p14:tracePt t="5436" x="1282700" y="1714500"/>
          <p14:tracePt t="5452" x="1257300" y="1720850"/>
          <p14:tracePt t="5520" x="1257300" y="1727200"/>
          <p14:tracePt t="5528" x="1263650" y="1727200"/>
          <p14:tracePt t="5542" x="1270000" y="1727200"/>
          <p14:tracePt t="5551" x="1276350" y="1727200"/>
          <p14:tracePt t="5569" x="1289050" y="1720850"/>
          <p14:tracePt t="5585" x="1333500" y="1714500"/>
          <p14:tracePt t="5601" x="1384300" y="1695450"/>
          <p14:tracePt t="5618" x="1479550" y="1670050"/>
          <p14:tracePt t="5634" x="1536700" y="1638300"/>
          <p14:tracePt t="5651" x="1581150" y="1593850"/>
          <p14:tracePt t="5669" x="1644650" y="1524000"/>
          <p14:tracePt t="5684" x="1657350" y="1485900"/>
          <p14:tracePt t="5701" x="1657350" y="1447800"/>
          <p14:tracePt t="5718" x="1651000" y="1403350"/>
          <p14:tracePt t="5734" x="1612900" y="1371600"/>
          <p14:tracePt t="5751" x="1568450" y="1333500"/>
          <p14:tracePt t="5767" x="1403350" y="1231900"/>
          <p14:tracePt t="5784" x="1193800" y="1104900"/>
          <p14:tracePt t="5802" x="984250" y="1016000"/>
          <p14:tracePt t="5817" x="876300" y="977900"/>
          <p14:tracePt t="5834" x="666750" y="914400"/>
          <p14:tracePt t="5851" x="463550" y="882650"/>
          <p14:tracePt t="5867" x="400050" y="882650"/>
          <p14:tracePt t="5883" x="285750" y="882650"/>
          <p14:tracePt t="5900" x="196850" y="920750"/>
          <p14:tracePt t="5917" x="171450" y="933450"/>
          <p14:tracePt t="5933" x="133350" y="996950"/>
          <p14:tracePt t="5949" x="95250" y="1104900"/>
          <p14:tracePt t="5966" x="95250" y="1162050"/>
          <p14:tracePt t="5984" x="120650" y="1314450"/>
          <p14:tracePt t="6000" x="171450" y="1473200"/>
          <p14:tracePt t="6016" x="209550" y="1530350"/>
          <p14:tracePt t="6033" x="292100" y="1670050"/>
          <p14:tracePt t="6049" x="336550" y="1714500"/>
          <p14:tracePt t="6066" x="438150" y="1790700"/>
          <p14:tracePt t="6083" x="609600" y="1828800"/>
          <p14:tracePt t="6099" x="711200" y="1854200"/>
          <p14:tracePt t="6116" x="927100" y="1860550"/>
          <p14:tracePt t="6132" x="1130300" y="1860550"/>
          <p14:tracePt t="6149" x="1231900" y="1835150"/>
          <p14:tracePt t="6166" x="1428750" y="1784350"/>
          <p14:tracePt t="6182" x="1600200" y="1727200"/>
          <p14:tracePt t="6199" x="1670050" y="1695450"/>
          <p14:tracePt t="6216" x="1771650" y="1631950"/>
          <p14:tracePt t="6232" x="1841500" y="1574800"/>
          <p14:tracePt t="6249" x="1866900" y="1530350"/>
          <p14:tracePt t="6265" x="1905000" y="1466850"/>
          <p14:tracePt t="6282" x="1924050" y="1435100"/>
          <p14:tracePt t="6299" x="1943100" y="1339850"/>
          <p14:tracePt t="6315" x="1943100" y="1320800"/>
          <p14:tracePt t="6332" x="1943100" y="1301750"/>
          <p14:tracePt t="6349" x="1943100" y="1257300"/>
          <p14:tracePt t="6365" x="1930400" y="1225550"/>
          <p14:tracePt t="6368" x="1930400" y="1219200"/>
          <p14:tracePt t="6398" x="1924050" y="1219200"/>
          <p14:tracePt t="6415" x="1917700" y="1225550"/>
          <p14:tracePt t="6432" x="1911350" y="1238250"/>
          <p14:tracePt t="6448" x="1905000" y="1276350"/>
          <p14:tracePt t="10095" x="1822450" y="1263650"/>
          <p14:tracePt t="10103" x="1695450" y="1244600"/>
          <p14:tracePt t="10109" x="1549400" y="1225550"/>
          <p14:tracePt t="10123" x="1422400" y="1200150"/>
          <p14:tracePt t="10135" x="1295400" y="1181100"/>
          <p14:tracePt t="10152" x="939800" y="1130300"/>
          <p14:tracePt t="10168" x="730250" y="1073150"/>
          <p14:tracePt t="10186" x="476250" y="1009650"/>
          <p14:tracePt t="10201" x="254000" y="946150"/>
          <p14:tracePt t="10218" x="139700" y="914400"/>
          <p14:tracePt t="11267" x="0" y="1473200"/>
          <p14:tracePt t="11274" x="25400" y="1485900"/>
          <p14:tracePt t="11282" x="44450" y="1511300"/>
          <p14:tracePt t="11297" x="57150" y="1524000"/>
          <p14:tracePt t="11315" x="82550" y="1543050"/>
          <p14:tracePt t="11331" x="120650" y="1581150"/>
          <p14:tracePt t="11348" x="184150" y="1631950"/>
          <p14:tracePt t="11365" x="254000" y="1676400"/>
          <p14:tracePt t="11381" x="285750" y="1701800"/>
          <p14:tracePt t="11397" x="349250" y="1752600"/>
          <p14:tracePt t="11415" x="406400" y="1809750"/>
          <p14:tracePt t="11430" x="444500" y="1835150"/>
          <p14:tracePt t="11447" x="495300" y="1879600"/>
          <p14:tracePt t="11464" x="539750" y="1924050"/>
          <p14:tracePt t="11481" x="571500" y="1949450"/>
          <p14:tracePt t="11498" x="628650" y="1987550"/>
          <p14:tracePt t="11513" x="679450" y="2025650"/>
          <p14:tracePt t="11531" x="704850" y="2051050"/>
          <p14:tracePt t="11548" x="736600" y="2070100"/>
          <p14:tracePt t="11564" x="762000" y="2089150"/>
          <p14:tracePt t="11580" x="774700" y="2089150"/>
          <p14:tracePt t="11597" x="787400" y="2095500"/>
          <p14:tracePt t="11614" x="793750" y="2101850"/>
          <p14:tracePt t="11647" x="800100" y="2108200"/>
          <p14:tracePt t="11694" x="800100" y="2114550"/>
          <p14:tracePt t="11701" x="806450" y="2114550"/>
          <p14:tracePt t="11785" x="812800" y="2114550"/>
          <p14:tracePt t="11799" x="819150" y="2120900"/>
          <p14:tracePt t="11814" x="825500" y="2120900"/>
          <p14:tracePt t="11827" x="831850" y="2120900"/>
          <p14:tracePt t="11834" x="838200" y="2120900"/>
          <p14:tracePt t="11884" x="850900" y="2120900"/>
          <p14:tracePt t="11905" x="857250" y="2120900"/>
          <p14:tracePt t="11914" x="863600" y="2114550"/>
          <p14:tracePt t="11926" x="869950" y="2108200"/>
          <p14:tracePt t="11933" x="876300" y="2101850"/>
          <p14:tracePt t="11949" x="889000" y="2082800"/>
          <p14:tracePt t="11963" x="895350" y="2063750"/>
          <p14:tracePt t="11979" x="933450" y="2019300"/>
          <p14:tracePt t="11996" x="946150" y="1987550"/>
          <p14:tracePt t="12012" x="977900" y="1936750"/>
          <p14:tracePt t="12029" x="1016000" y="1873250"/>
          <p14:tracePt t="12046" x="1047750" y="1822450"/>
          <p14:tracePt t="12062" x="1054100" y="1784350"/>
          <p14:tracePt t="12079" x="1085850" y="1727200"/>
          <p14:tracePt t="12096" x="1104900" y="1676400"/>
          <p14:tracePt t="12112" x="1117600" y="1657350"/>
          <p14:tracePt t="12128" x="1130300" y="1631950"/>
          <p14:tracePt t="12145" x="1143000" y="1612900"/>
          <p14:tracePt t="12162" x="1149350" y="1606550"/>
          <p14:tracePt t="12183" x="1155700" y="1600200"/>
          <p14:tracePt t="12196" x="1162050" y="1600200"/>
          <p14:tracePt t="12445" x="1162050" y="1606550"/>
          <p14:tracePt t="12459" x="1162050" y="1612900"/>
          <p14:tracePt t="12474" x="1162050" y="1619250"/>
          <p14:tracePt t="12488" x="1162050" y="1625600"/>
          <p14:tracePt t="12496" x="1162050" y="1631950"/>
          <p14:tracePt t="12510" x="1162050" y="1638300"/>
          <p14:tracePt t="12527" x="1162050" y="1651000"/>
          <p14:tracePt t="12544" x="1162050" y="1733550"/>
          <p14:tracePt t="12560" x="1162050" y="1771650"/>
          <p14:tracePt t="12577" x="1162050" y="1809750"/>
          <p14:tracePt t="12594" x="1174750" y="1885950"/>
          <p14:tracePt t="12610" x="1174750" y="1943100"/>
          <p14:tracePt t="12627" x="1174750" y="2019300"/>
          <p14:tracePt t="12644" x="1174750" y="2089150"/>
          <p14:tracePt t="12660" x="1174750" y="2146300"/>
          <p14:tracePt t="12678" x="1174750" y="2184400"/>
          <p14:tracePt t="12693" x="1174750" y="2203450"/>
          <p14:tracePt t="12710" x="1174750" y="2228850"/>
          <p14:tracePt t="12727" x="1174750" y="2241550"/>
          <p14:tracePt t="12761" x="1174750" y="2247900"/>
          <p14:tracePt t="12951" x="1174750" y="2241550"/>
          <p14:tracePt t="12972" x="1174750" y="2235200"/>
          <p14:tracePt t="12979" x="1174750" y="2228850"/>
          <p14:tracePt t="12992" x="1174750" y="2216150"/>
          <p14:tracePt t="13009" x="1174750" y="2197100"/>
          <p14:tracePt t="13025" x="1174750" y="2165350"/>
          <p14:tracePt t="13042" x="1181100" y="2082800"/>
          <p14:tracePt t="13058" x="1187450" y="1993900"/>
          <p14:tracePt t="13076" x="1187450" y="1943100"/>
          <p14:tracePt t="13092" x="1193800" y="1847850"/>
          <p14:tracePt t="13108" x="1206500" y="1784350"/>
          <p14:tracePt t="13126" x="1206500" y="1758950"/>
          <p14:tracePt t="13141" x="1206500" y="1733550"/>
          <p14:tracePt t="13158" x="1206500" y="1720850"/>
          <p14:tracePt t="13176" x="1212850" y="1708150"/>
          <p14:tracePt t="13208" x="1212850" y="1701800"/>
          <p14:tracePt t="13266" x="1212850" y="1708150"/>
          <p14:tracePt t="13309" x="1212850" y="1714500"/>
          <p14:tracePt t="13316" x="1212850" y="1720850"/>
          <p14:tracePt t="13337" x="1212850" y="1727200"/>
          <p14:tracePt t="13351" x="1206500" y="1727200"/>
          <p14:tracePt t="13360" x="1206500" y="1733550"/>
          <p14:tracePt t="13386" x="1200150" y="1739900"/>
          <p14:tracePt t="13399" x="1200150" y="1746250"/>
          <p14:tracePt t="13408" x="1200150" y="1752600"/>
          <p14:tracePt t="13424" x="1200150" y="1765300"/>
          <p14:tracePt t="13441" x="1193800" y="1778000"/>
          <p14:tracePt t="13457" x="1187450" y="1828800"/>
          <p14:tracePt t="13474" x="1187450" y="1847850"/>
          <p14:tracePt t="13491" x="1187450" y="1885950"/>
          <p14:tracePt t="13507" x="1187450" y="1905000"/>
          <p14:tracePt t="13524" x="1187450" y="1924050"/>
          <p14:tracePt t="13540" x="1187450" y="1930400"/>
          <p14:tracePt t="13582" x="1187450" y="1936750"/>
          <p14:tracePt t="13597" x="1193800" y="1936750"/>
          <p14:tracePt t="13617" x="1193800" y="1930400"/>
          <p14:tracePt t="13631" x="1200150" y="1924050"/>
          <p14:tracePt t="13638" x="1206500" y="1917700"/>
          <p14:tracePt t="13653" x="1212850" y="1905000"/>
          <p14:tracePt t="13660" x="1225550" y="1885950"/>
          <p14:tracePt t="13673" x="1238250" y="1854200"/>
          <p14:tracePt t="13690" x="1276350" y="1778000"/>
          <p14:tracePt t="13706" x="1295400" y="1733550"/>
          <p14:tracePt t="13723" x="1333500" y="1625600"/>
          <p14:tracePt t="13739" x="1346200" y="1530350"/>
          <p14:tracePt t="13756" x="1346200" y="1492250"/>
          <p14:tracePt t="13773" x="1339850" y="1409700"/>
          <p14:tracePt t="13789" x="1320800" y="1365250"/>
          <p14:tracePt t="13807" x="1212850" y="1263650"/>
          <p14:tracePt t="13822" x="1168400" y="1231900"/>
          <p14:tracePt t="13839" x="1130300" y="1219200"/>
          <p14:tracePt t="13856" x="990600" y="1200150"/>
          <p14:tracePt t="13872" x="971550" y="1206500"/>
          <p14:tracePt t="13889" x="939800" y="1219200"/>
          <p14:tracePt t="13905" x="908050" y="1238250"/>
          <p14:tracePt t="13922" x="882650" y="1270000"/>
          <p14:tracePt t="13940" x="869950" y="1282700"/>
          <p14:tracePt t="13943" x="863600" y="1295400"/>
          <p14:tracePt t="13956" x="857250" y="1320800"/>
          <p14:tracePt t="13972" x="857250" y="1346200"/>
          <p14:tracePt t="13989" x="857250" y="1352550"/>
          <p14:tracePt t="14005" x="863600" y="1358900"/>
          <p14:tracePt t="14022" x="876300" y="1365250"/>
          <p14:tracePt t="14039" x="889000" y="1371600"/>
          <p14:tracePt t="14055" x="901700" y="1371600"/>
          <p14:tracePt t="14072" x="908050" y="1371600"/>
          <p14:tracePt t="14088" x="984250" y="1371600"/>
          <p14:tracePt t="14105" x="1022350" y="1371600"/>
          <p14:tracePt t="14122" x="1136650" y="1365250"/>
          <p14:tracePt t="14138" x="1206500" y="1346200"/>
          <p14:tracePt t="14155" x="1327150" y="1308100"/>
          <p14:tracePt t="14172" x="1403350" y="1257300"/>
          <p14:tracePt t="14188" x="1435100" y="1231900"/>
          <p14:tracePt t="14204" x="1479550" y="1187450"/>
          <p14:tracePt t="14221" x="1492250" y="1155700"/>
          <p14:tracePt t="14238" x="1492250" y="1143000"/>
          <p14:tracePt t="14255" x="1492250" y="1136650"/>
          <p14:tracePt t="14271" x="1485900" y="1130300"/>
          <p14:tracePt t="14288" x="1473200" y="1130300"/>
          <p14:tracePt t="14305" x="1454150" y="1130300"/>
          <p14:tracePt t="14321" x="1422400" y="1130300"/>
          <p14:tracePt t="14337" x="1397000" y="1136650"/>
          <p14:tracePt t="14355" x="1333500" y="1143000"/>
          <p14:tracePt t="14371" x="1238250" y="1174750"/>
          <p14:tracePt t="14387" x="1181100" y="1206500"/>
          <p14:tracePt t="14404" x="1092200" y="1276350"/>
          <p14:tracePt t="14421" x="1009650" y="1358900"/>
          <p14:tracePt t="14438" x="984250" y="1403350"/>
          <p14:tracePt t="14453" x="939800" y="1479550"/>
          <p14:tracePt t="14470" x="939800" y="1530350"/>
          <p14:tracePt t="14488" x="939800" y="1600200"/>
          <p14:tracePt t="14503" x="946150" y="1663700"/>
          <p14:tracePt t="14520" x="965200" y="1689100"/>
          <p14:tracePt t="14537" x="990600" y="1727200"/>
          <p14:tracePt t="14553" x="1022350" y="1739900"/>
          <p14:tracePt t="14570" x="1054100" y="1746250"/>
          <p14:tracePt t="14587" x="1149350" y="1765300"/>
          <p14:tracePt t="14603" x="1250950" y="1765300"/>
          <p14:tracePt t="14621" x="1371600" y="1752600"/>
          <p14:tracePt t="14636" x="1422400" y="1746250"/>
          <p14:tracePt t="14653" x="1511300" y="1708150"/>
          <p14:tracePt t="14670" x="1574800" y="1676400"/>
          <p14:tracePt t="14686" x="1587500" y="1644650"/>
          <p14:tracePt t="14703" x="1606550" y="1631950"/>
          <p14:tracePt t="14720" x="1619250" y="1574800"/>
          <p14:tracePt t="14736" x="1619250" y="1555750"/>
          <p14:tracePt t="14753" x="1619250" y="1536700"/>
          <p14:tracePt t="14769" x="1587500" y="1498600"/>
          <p14:tracePt t="14786" x="1543050" y="1454150"/>
          <p14:tracePt t="14803" x="1511300" y="1428750"/>
          <p14:tracePt t="14819" x="1435100" y="1384300"/>
          <p14:tracePt t="14836" x="1352550" y="1358900"/>
          <p14:tracePt t="14853" x="1206500" y="1352550"/>
          <p14:tracePt t="14869" x="1143000" y="1352550"/>
          <p14:tracePt t="14886" x="1022350" y="1377950"/>
          <p14:tracePt t="14903" x="920750" y="1435100"/>
          <p14:tracePt t="14919" x="889000" y="1460500"/>
          <p14:tracePt t="14936" x="831850" y="1504950"/>
          <p14:tracePt t="14952" x="812800" y="1555750"/>
          <p14:tracePt t="14969" x="806450" y="1587500"/>
          <p14:tracePt t="14986" x="800100" y="1619250"/>
          <p14:tracePt t="15002" x="806450" y="1670050"/>
          <p14:tracePt t="15018" x="806450" y="1689100"/>
          <p14:tracePt t="15036" x="825500" y="1733550"/>
          <p14:tracePt t="15052" x="850900" y="1752600"/>
          <p14:tracePt t="15068" x="869950" y="1784350"/>
          <p14:tracePt t="15085" x="914400" y="1809750"/>
          <p14:tracePt t="15102" x="933450" y="1816100"/>
          <p14:tracePt t="15119" x="1003300" y="1841500"/>
          <p14:tracePt t="15135" x="1111250" y="1866900"/>
          <p14:tracePt t="15151" x="1168400" y="1879600"/>
          <p14:tracePt t="15168" x="1282700" y="1885950"/>
          <p14:tracePt t="15185" x="1390650" y="1885950"/>
          <p14:tracePt t="15202" x="1441450" y="1885950"/>
          <p14:tracePt t="15219" x="1517650" y="1847850"/>
          <p14:tracePt t="15234" x="1568450" y="1822450"/>
          <p14:tracePt t="15251" x="1587500" y="1797050"/>
          <p14:tracePt t="15267" x="1619250" y="1752600"/>
          <p14:tracePt t="15284" x="1638300" y="1708150"/>
          <p14:tracePt t="15302" x="1657350" y="1644650"/>
          <p14:tracePt t="15317" x="1657350" y="1625600"/>
          <p14:tracePt t="15334" x="1657350" y="1593850"/>
          <p14:tracePt t="15351" x="1619250" y="1524000"/>
          <p14:tracePt t="15367" x="1606550" y="1504950"/>
          <p14:tracePt t="15384" x="1574800" y="1485900"/>
          <p14:tracePt t="15401" x="1524000" y="1466850"/>
          <p14:tracePt t="15418" x="1460500" y="1441450"/>
          <p14:tracePt t="15435" x="1403350" y="1441450"/>
          <p14:tracePt t="15450" x="1377950" y="1441450"/>
          <p14:tracePt t="15467" x="1327150" y="1447800"/>
          <p14:tracePt t="15484" x="1263650" y="1473200"/>
          <p14:tracePt t="15500" x="1244600" y="1479550"/>
          <p14:tracePt t="15517" x="1200150" y="1504950"/>
          <p14:tracePt t="15534" x="1174750" y="1536700"/>
          <p14:tracePt t="15550" x="1162050" y="1555750"/>
          <p14:tracePt t="15567" x="1149350" y="1587500"/>
          <p14:tracePt t="15583" x="1130300" y="1638300"/>
          <p14:tracePt t="15600" x="1130300" y="1663700"/>
          <p14:tracePt t="15617" x="1130300" y="1682750"/>
          <p14:tracePt t="15633" x="1130300" y="1727200"/>
          <p14:tracePt t="15650" x="1130300" y="1746250"/>
          <p14:tracePt t="15666" x="1136650" y="1771650"/>
          <p14:tracePt t="15683" x="1143000" y="1784350"/>
          <p14:tracePt t="15700" x="1149350" y="1803400"/>
          <p14:tracePt t="15717" x="1155700" y="1816100"/>
          <p14:tracePt t="15733" x="1162050" y="1816100"/>
          <p14:tracePt t="15750" x="1168400" y="1822450"/>
          <p14:tracePt t="15766" x="1174750" y="1828800"/>
          <p14:tracePt t="15834" x="1181100" y="1835150"/>
          <p14:tracePt t="15933" x="1187450" y="1835150"/>
          <p14:tracePt t="15954" x="1193800" y="1835150"/>
          <p14:tracePt t="15975" x="1200150" y="1828800"/>
          <p14:tracePt t="15983" x="1206500" y="1828800"/>
          <p14:tracePt t="16003" x="1212850" y="1822450"/>
          <p14:tracePt t="16018" x="1219200" y="1822450"/>
          <p14:tracePt t="16024" x="1225550" y="1822450"/>
          <p14:tracePt t="16038" x="1244600" y="1803400"/>
          <p14:tracePt t="16048" x="1263650" y="1797050"/>
          <p14:tracePt t="16067" x="1314450" y="1758950"/>
          <p14:tracePt t="16081" x="1327150" y="1739900"/>
          <p14:tracePt t="16098" x="1390650" y="1701800"/>
          <p14:tracePt t="16116" x="1435100" y="1663700"/>
          <p14:tracePt t="16131" x="1454150" y="1644650"/>
          <p14:tracePt t="16148" x="1473200" y="1619250"/>
          <p14:tracePt t="16166" x="1479550" y="1593850"/>
          <p14:tracePt t="16181" x="1479550" y="1581150"/>
          <p14:tracePt t="16198" x="1479550" y="1568450"/>
          <p14:tracePt t="16214" x="1466850" y="1555750"/>
          <p14:tracePt t="16231" x="1460500" y="1549400"/>
          <p14:tracePt t="16248" x="1454150" y="1549400"/>
          <p14:tracePt t="16265" x="1416050" y="1530350"/>
          <p14:tracePt t="16281" x="1397000" y="1517650"/>
          <p14:tracePt t="16298" x="1339850" y="1511300"/>
          <p14:tracePt t="16314" x="1301750" y="1504950"/>
          <p14:tracePt t="16331" x="1219200" y="1498600"/>
          <p14:tracePt t="16347" x="1117600" y="1498600"/>
          <p14:tracePt t="16364" x="1073150" y="1498600"/>
          <p14:tracePt t="16381" x="1016000" y="1511300"/>
          <p14:tracePt t="16397" x="977900" y="1530350"/>
          <p14:tracePt t="16414" x="965200" y="1536700"/>
          <p14:tracePt t="16431" x="952500" y="1549400"/>
          <p14:tracePt t="16446" x="939800" y="1549400"/>
          <p14:tracePt t="16463" x="939800" y="1555750"/>
          <p14:tracePt t="16481" x="939800" y="1562100"/>
          <p14:tracePt t="16516" x="939800" y="1568450"/>
          <p14:tracePt t="16537" x="946150" y="1574800"/>
          <p14:tracePt t="16558" x="946150" y="1581150"/>
          <p14:tracePt t="16565" x="952500" y="1581150"/>
          <p14:tracePt t="16579" x="958850" y="1587500"/>
          <p14:tracePt t="16586" x="965200" y="1587500"/>
          <p14:tracePt t="16600" x="977900" y="1587500"/>
          <p14:tracePt t="16613" x="1003300" y="1587500"/>
          <p14:tracePt t="16629" x="1022350" y="1587500"/>
          <p14:tracePt t="16646" x="1060450" y="1587500"/>
          <p14:tracePt t="16663" x="1136650" y="1587500"/>
          <p14:tracePt t="16679" x="1212850" y="1587500"/>
          <p14:tracePt t="16696" x="1257300" y="1581150"/>
          <p14:tracePt t="16713" x="1320800" y="1555750"/>
          <p14:tracePt t="16729" x="1358900" y="1530350"/>
          <p14:tracePt t="16746" x="1371600" y="1504950"/>
          <p14:tracePt t="16762" x="1384300" y="1473200"/>
          <p14:tracePt t="16779" x="1377950" y="1428750"/>
          <p14:tracePt t="16796" x="1352550" y="1390650"/>
          <p14:tracePt t="16812" x="1333500" y="1358900"/>
          <p14:tracePt t="16829" x="1308100" y="1320800"/>
          <p14:tracePt t="16846" x="1270000" y="1301750"/>
          <p14:tracePt t="16863" x="1244600" y="1295400"/>
          <p14:tracePt t="16879" x="1225550" y="1289050"/>
          <p14:tracePt t="16896" x="1136650" y="1282700"/>
          <p14:tracePt t="16912" x="1104900" y="1295400"/>
          <p14:tracePt t="16930" x="1073150" y="1301750"/>
          <p14:tracePt t="16945" x="990600" y="1358900"/>
          <p14:tracePt t="16962" x="977900" y="1371600"/>
          <p14:tracePt t="16979" x="939800" y="1416050"/>
          <p14:tracePt t="16995" x="933450" y="1428750"/>
          <p14:tracePt t="17012" x="914400" y="1460500"/>
          <p14:tracePt t="17029" x="908050" y="1492250"/>
          <p14:tracePt t="17045" x="908050" y="1504950"/>
          <p14:tracePt t="17061" x="908050" y="1549400"/>
          <p14:tracePt t="17078" x="927100" y="1581150"/>
          <p14:tracePt t="17095" x="933450" y="1587500"/>
          <p14:tracePt t="17112" x="946150" y="1606550"/>
          <p14:tracePt t="17127" x="971550" y="1619250"/>
          <p14:tracePt t="17144" x="977900" y="1625600"/>
          <p14:tracePt t="17162" x="996950" y="1631950"/>
          <p14:tracePt t="17178" x="1073150" y="1644650"/>
          <p14:tracePt t="17194" x="1104900" y="1651000"/>
          <p14:tracePt t="17211" x="1181100" y="1651000"/>
          <p14:tracePt t="17227" x="1212850" y="1651000"/>
          <p14:tracePt t="17244" x="1270000" y="1651000"/>
          <p14:tracePt t="17261" x="1308100" y="1657350"/>
          <p14:tracePt t="17277" x="1320800" y="1657350"/>
          <p14:tracePt t="17295" x="1346200" y="1657350"/>
          <p14:tracePt t="17310" x="1358900" y="1657350"/>
          <p14:tracePt t="17327" x="1365250" y="1657350"/>
          <p14:tracePt t="17379" x="1365250" y="1651000"/>
          <p14:tracePt t="17455" x="1365250" y="1644650"/>
          <p14:tracePt t="17519" x="1358900" y="1644650"/>
          <p14:tracePt t="17568" x="1352550" y="1644650"/>
          <p14:tracePt t="17611" x="1346200" y="1644650"/>
          <p14:tracePt t="17653" x="1339850" y="1644650"/>
          <p14:tracePt t="17674" x="1333500" y="1651000"/>
          <p14:tracePt t="29509" x="1327150" y="1657350"/>
          <p14:tracePt t="29516" x="1320800" y="1670050"/>
          <p14:tracePt t="29523" x="1308100" y="1676400"/>
          <p14:tracePt t="29535" x="1295400" y="1695450"/>
          <p14:tracePt t="29551" x="1257300" y="1720850"/>
          <p14:tracePt t="29568" x="1231900" y="1739900"/>
          <p14:tracePt t="29585" x="1219200" y="1758950"/>
          <p14:tracePt t="29601" x="1193800" y="1778000"/>
          <p14:tracePt t="29618" x="1181100" y="1797050"/>
          <p14:tracePt t="29635" x="1174750" y="1809750"/>
          <p14:tracePt t="29651" x="1155700" y="1835150"/>
          <p14:tracePt t="29668" x="1143000" y="1847850"/>
          <p14:tracePt t="29685" x="1143000" y="1860550"/>
          <p14:tracePt t="29701" x="1136650" y="1866900"/>
          <p14:tracePt t="29718" x="1130300" y="1879600"/>
          <p14:tracePt t="29734" x="1123950" y="1898650"/>
          <p14:tracePt t="29751" x="1117600" y="1911350"/>
          <p14:tracePt t="29768" x="1111250" y="1930400"/>
          <p14:tracePt t="29784" x="1098550" y="1943100"/>
          <p14:tracePt t="29801" x="1098550" y="1949450"/>
          <p14:tracePt t="29846" x="1098550" y="1955800"/>
          <p14:tracePt t="29895" x="1098550" y="1962150"/>
          <p14:tracePt t="29979" x="1098550" y="1968500"/>
          <p14:tracePt t="30007" x="1104900" y="1974850"/>
          <p14:tracePt t="30056" x="1111250" y="1974850"/>
          <p14:tracePt t="30098" x="1117600" y="1981200"/>
          <p14:tracePt t="30856" x="1123950" y="1981200"/>
          <p14:tracePt t="30864" x="1130300" y="1981200"/>
          <p14:tracePt t="30947" x="1130300" y="1993900"/>
          <p14:tracePt t="31025" x="1123950" y="2000250"/>
          <p14:tracePt t="31031" x="1123950" y="2006600"/>
          <p14:tracePt t="31053" x="1123950" y="2012950"/>
          <p14:tracePt t="31059" x="1123950" y="2025650"/>
          <p14:tracePt t="31073" x="1123950" y="2038350"/>
          <p14:tracePt t="31083" x="1130300" y="2044700"/>
          <p14:tracePt t="31096" x="1136650" y="2070100"/>
          <p14:tracePt t="31113" x="1149350" y="2095500"/>
          <p14:tracePt t="31130" x="1162050" y="2159000"/>
          <p14:tracePt t="31146" x="1168400" y="2203450"/>
          <p14:tracePt t="31163" x="1181100" y="2254250"/>
          <p14:tracePt t="31179" x="1200150" y="2336800"/>
          <p14:tracePt t="31196" x="1200150" y="2381250"/>
          <p14:tracePt t="31215" x="1200150" y="2444750"/>
          <p14:tracePt t="31229" x="1206500" y="2470150"/>
          <p14:tracePt t="31246" x="1206500" y="2482850"/>
          <p14:tracePt t="31263" x="1206500" y="2495550"/>
          <p14:tracePt t="31314" x="1212850" y="2495550"/>
          <p14:tracePt t="31473" x="1212850" y="2489200"/>
          <p14:tracePt t="31480" x="1212850" y="2482850"/>
          <p14:tracePt t="31497" x="1212850" y="2476500"/>
          <p14:tracePt t="31512" x="1219200" y="2457450"/>
          <p14:tracePt t="31529" x="1219200" y="2438400"/>
          <p14:tracePt t="31545" x="1231900" y="2381250"/>
          <p14:tracePt t="31561" x="1244600" y="2343150"/>
          <p14:tracePt t="31579" x="1257300" y="2279650"/>
          <p14:tracePt t="31595" x="1263650" y="2247900"/>
          <p14:tracePt t="31611" x="1270000" y="2209800"/>
          <p14:tracePt t="31629" x="1270000" y="2190750"/>
          <p14:tracePt t="31645" x="1270000" y="2178050"/>
          <p14:tracePt t="31662" x="1270000" y="2171700"/>
          <p14:tracePt t="31694" x="1270000" y="2165350"/>
          <p14:tracePt t="32028" x="1270000" y="2171700"/>
          <p14:tracePt t="32084" x="1263650" y="2178050"/>
          <p14:tracePt t="32112" x="1263650" y="2184400"/>
          <p14:tracePt t="32154" x="1257300" y="2190750"/>
          <p14:tracePt t="32175" x="1257300" y="2197100"/>
          <p14:tracePt t="32203" x="1250950" y="2197100"/>
          <p14:tracePt t="32217" x="1250950" y="2203450"/>
          <p14:tracePt t="32224" x="1244600" y="2209800"/>
          <p14:tracePt t="32238" x="1244600" y="2216150"/>
          <p14:tracePt t="32245" x="1238250" y="2216150"/>
          <p14:tracePt t="32260" x="1231900" y="2228850"/>
          <p14:tracePt t="32276" x="1225550" y="2247900"/>
          <p14:tracePt t="32293" x="1212850" y="2254250"/>
          <p14:tracePt t="32309" x="1206500" y="2279650"/>
          <p14:tracePt t="32325" x="1200150" y="2298700"/>
          <p14:tracePt t="32342" x="1193800" y="2305050"/>
          <p14:tracePt t="32345" x="1187450" y="2305050"/>
          <p14:tracePt t="32358" x="1187450" y="2311400"/>
          <p14:tracePt t="32375" x="1187450" y="2317750"/>
          <p14:tracePt t="32393" x="1181100" y="2324100"/>
          <p14:tracePt t="32427" x="1181100" y="2330450"/>
          <p14:tracePt t="32498" x="1181100" y="2336800"/>
          <p14:tracePt t="32603" x="1181100" y="2343150"/>
          <p14:tracePt t="32625" x="1174750" y="2349500"/>
          <p14:tracePt t="32638" x="1174750" y="2355850"/>
          <p14:tracePt t="32645" x="1174750" y="2362200"/>
          <p14:tracePt t="32657" x="1174750" y="2368550"/>
          <p14:tracePt t="32674" x="1168400" y="2381250"/>
          <p14:tracePt t="32691" x="1155700" y="2406650"/>
          <p14:tracePt t="32708" x="1143000" y="2451100"/>
          <p14:tracePt t="32724" x="1130300" y="2476500"/>
          <p14:tracePt t="32740" x="1111250" y="2514600"/>
          <p14:tracePt t="32758" x="1092200" y="2584450"/>
          <p14:tracePt t="32774" x="1079500" y="2616200"/>
          <p14:tracePt t="32791" x="1073150" y="2647950"/>
          <p14:tracePt t="32807" x="1066800" y="2673350"/>
          <p14:tracePt t="32824" x="1066800" y="2686050"/>
          <p14:tracePt t="32841" x="1066800" y="2692400"/>
          <p14:tracePt t="32857" x="1073150" y="2692400"/>
          <p14:tracePt t="32873" x="1079500" y="2698750"/>
          <p14:tracePt t="32891" x="1098550" y="2698750"/>
          <p14:tracePt t="32907" x="1111250" y="2692400"/>
          <p14:tracePt t="32923" x="1117600" y="2692400"/>
          <p14:tracePt t="32940" x="1149350" y="2679700"/>
          <p14:tracePt t="32957" x="1181100" y="2667000"/>
          <p14:tracePt t="32973" x="1219200" y="2654300"/>
          <p14:tracePt t="32990" x="1270000" y="2616200"/>
          <p14:tracePt t="33006" x="1308100" y="2584450"/>
          <p14:tracePt t="33024" x="1339850" y="2552700"/>
          <p14:tracePt t="33040" x="1358900" y="2520950"/>
          <p14:tracePt t="33056" x="1365250" y="2508250"/>
          <p14:tracePt t="33073" x="1365250" y="2495550"/>
          <p14:tracePt t="33089" x="1365250" y="2482850"/>
          <p14:tracePt t="33106" x="1358900" y="2482850"/>
          <p14:tracePt t="33123" x="1352550" y="2476500"/>
          <p14:tracePt t="33139" x="1333500" y="2463800"/>
          <p14:tracePt t="33156" x="1314450" y="2451100"/>
          <p14:tracePt t="33172" x="1276350" y="2413000"/>
          <p14:tracePt t="33189" x="1238250" y="2393950"/>
          <p14:tracePt t="33207" x="1168400" y="2374900"/>
          <p14:tracePt t="33222" x="1130300" y="2368550"/>
          <p14:tracePt t="33239" x="1066800" y="2362200"/>
          <p14:tracePt t="33256" x="996950" y="2362200"/>
          <p14:tracePt t="33272" x="946150" y="2374900"/>
          <p14:tracePt t="33289" x="908050" y="2387600"/>
          <p14:tracePt t="33305" x="850900" y="2432050"/>
          <p14:tracePt t="33322" x="812800" y="2463800"/>
          <p14:tracePt t="33339" x="793750" y="2501900"/>
          <p14:tracePt t="33355" x="768350" y="2540000"/>
          <p14:tracePt t="33372" x="762000" y="2565400"/>
          <p14:tracePt t="33389" x="762000" y="2609850"/>
          <p14:tracePt t="33406" x="768350" y="2635250"/>
          <p14:tracePt t="33422" x="781050" y="2654300"/>
          <p14:tracePt t="33439" x="806450" y="2679700"/>
          <p14:tracePt t="33455" x="838200" y="2692400"/>
          <p14:tracePt t="33472" x="882650" y="2705100"/>
          <p14:tracePt t="33488" x="958850" y="2724150"/>
          <p14:tracePt t="33505" x="1041400" y="2736850"/>
          <p14:tracePt t="33522" x="1149350" y="2736850"/>
          <p14:tracePt t="33537" x="1219200" y="2724150"/>
          <p14:tracePt t="33554" x="1270000" y="2711450"/>
          <p14:tracePt t="33571" x="1320800" y="2686050"/>
          <p14:tracePt t="33588" x="1352550" y="2667000"/>
          <p14:tracePt t="33605" x="1365250" y="2654300"/>
          <p14:tracePt t="33622" x="1384300" y="2628900"/>
          <p14:tracePt t="33637" x="1384300" y="2622550"/>
          <p14:tracePt t="33655" x="1390650" y="2584450"/>
          <p14:tracePt t="33671" x="1390650" y="2571750"/>
          <p14:tracePt t="33687" x="1390650" y="2559050"/>
          <p14:tracePt t="33704" x="1384300" y="2520950"/>
          <p14:tracePt t="33720" x="1371600" y="2508250"/>
          <p14:tracePt t="33737" x="1371600" y="2495550"/>
          <p14:tracePt t="33754" x="1358900" y="2482850"/>
          <p14:tracePt t="33770" x="1358900" y="2476500"/>
          <p14:tracePt t="33789" x="1352550" y="2470150"/>
          <p14:tracePt t="33804" x="1352550" y="2463800"/>
          <p14:tracePt t="33820" x="1346200" y="2463800"/>
          <p14:tracePt t="33853" x="1339850" y="2463800"/>
          <p14:tracePt t="33871" x="1333500" y="2463800"/>
          <p14:tracePt t="33889" x="1327150" y="2463800"/>
          <p14:tracePt t="33907" x="1320800" y="2457450"/>
          <p14:tracePt t="33923" x="1314450" y="2457450"/>
          <p14:tracePt t="33937" x="1308100" y="2451100"/>
          <p14:tracePt t="33953" x="1301750" y="2451100"/>
          <p14:tracePt t="33970" x="1289050" y="2444750"/>
          <p14:tracePt t="33986" x="1257300" y="2438400"/>
          <p14:tracePt t="34003" x="1212850" y="2425700"/>
          <p14:tracePt t="34020" x="1187450" y="2425700"/>
          <p14:tracePt t="34036" x="1143000" y="2419350"/>
          <p14:tracePt t="34053" x="1092200" y="2419350"/>
          <p14:tracePt t="34070" x="1060450" y="2419350"/>
          <p14:tracePt t="34086" x="1041400" y="2419350"/>
          <p14:tracePt t="34102" x="1022350" y="2425700"/>
          <p14:tracePt t="34119" x="1003300" y="2438400"/>
          <p14:tracePt t="34135" x="1003300" y="2444750"/>
          <p14:tracePt t="34153" x="996950" y="2457450"/>
          <p14:tracePt t="34169" x="996950" y="2463800"/>
          <p14:tracePt t="34203" x="996950" y="2470150"/>
          <p14:tracePt t="34238" x="996950" y="2476500"/>
          <p14:tracePt t="34279" x="1003300" y="2476500"/>
          <p14:tracePt t="34308" x="1009650" y="2476500"/>
          <p14:tracePt t="34322" x="1016000" y="2476500"/>
          <p14:tracePt t="34343" x="1022350" y="2476500"/>
          <p14:tracePt t="34350" x="1028700" y="2476500"/>
          <p14:tracePt t="34357" x="1041400" y="2476500"/>
          <p14:tracePt t="34372" x="1054100" y="2470150"/>
          <p14:tracePt t="34385" x="1066800" y="2463800"/>
          <p14:tracePt t="34401" x="1104900" y="2444750"/>
          <p14:tracePt t="34418" x="1130300" y="2432050"/>
          <p14:tracePt t="34436" x="1168400" y="2393950"/>
          <p14:tracePt t="34452" x="1193800" y="2362200"/>
          <p14:tracePt t="34469" x="1219200" y="2330450"/>
          <p14:tracePt t="34484" x="1225550" y="2317750"/>
          <p14:tracePt t="34501" x="1231900" y="2311400"/>
          <p14:tracePt t="34519" x="1231900" y="2305050"/>
          <p14:tracePt t="34602" x="1225550" y="2305050"/>
          <p14:tracePt t="34630" x="1219200" y="2305050"/>
          <p14:tracePt t="34637" x="1212850" y="2305050"/>
          <p14:tracePt t="34658" x="1212850" y="2311400"/>
          <p14:tracePt t="34680" x="1206500" y="2317750"/>
          <p14:tracePt t="34702" x="1200150" y="2324100"/>
          <p14:tracePt t="34707" x="1200150" y="2330450"/>
          <p14:tracePt t="34729" x="1193800" y="2330450"/>
          <p14:tracePt t="34743" x="1193800" y="2336800"/>
          <p14:tracePt t="34751" x="1193800" y="2343150"/>
          <p14:tracePt t="34771" x="1187450" y="2343150"/>
          <p14:tracePt t="34784" x="1181100" y="2343150"/>
          <p14:tracePt t="34800" x="1174750" y="2349500"/>
          <p14:tracePt t="34834" x="1174750" y="2355850"/>
          <p14:tracePt t="34850" x="1168400" y="2362200"/>
          <p14:tracePt t="34884" x="1162050" y="2368550"/>
          <p14:tracePt t="34918" x="1155700" y="2368550"/>
          <p14:tracePt t="34939" x="1149350" y="2368550"/>
          <p14:tracePt t="34960" x="1143000" y="2362200"/>
          <p14:tracePt t="34981" x="1143000" y="2355850"/>
          <p14:tracePt t="34988" x="1136650" y="2349500"/>
          <p14:tracePt t="35002" x="1136650" y="2343150"/>
          <p14:tracePt t="35030" x="1136650" y="2336800"/>
          <p14:tracePt t="35044" x="1136650" y="2330450"/>
          <p14:tracePt t="35053" x="1136650" y="2317750"/>
          <p14:tracePt t="35066" x="1130300" y="2305050"/>
          <p14:tracePt t="35083" x="1117600" y="2279650"/>
          <p14:tracePt t="35099" x="1111250" y="2273300"/>
          <p14:tracePt t="35116" x="1104900" y="2247900"/>
          <p14:tracePt t="35132" x="1092200" y="2235200"/>
          <p14:tracePt t="35166" x="1085850" y="2228850"/>
          <p14:tracePt t="35182" x="1085850" y="2222500"/>
          <p14:tracePt t="35198" x="1079500" y="2222500"/>
          <p14:tracePt t="35233" x="1073150" y="2222500"/>
          <p14:tracePt t="35241" x="1073150" y="2228850"/>
          <p14:tracePt t="35269" x="1073150" y="2235200"/>
          <p14:tracePt t="35290" x="1066800" y="2235200"/>
          <p14:tracePt t="35311" x="1060450" y="2241550"/>
          <p14:tracePt t="35333" x="1060450" y="2247900"/>
          <p14:tracePt t="35360" x="1054100" y="2254250"/>
          <p14:tracePt t="35374" x="1047750" y="2260600"/>
          <p14:tracePt t="35395" x="1047750" y="2266950"/>
          <p14:tracePt t="35402" x="1041400" y="2273300"/>
          <p14:tracePt t="35430" x="1041400" y="2279650"/>
          <p14:tracePt t="35444" x="1035050" y="2286000"/>
          <p14:tracePt t="35471" x="1035050" y="2298700"/>
          <p14:tracePt t="35492" x="1035050" y="2305050"/>
          <p14:tracePt t="35514" x="1035050" y="2311400"/>
          <p14:tracePt t="35536" x="1035050" y="2317750"/>
          <p14:tracePt t="35571" x="1041400" y="2324100"/>
          <p14:tracePt t="35592" x="1054100" y="2330450"/>
          <p14:tracePt t="35613" x="1060450" y="2330450"/>
          <p14:tracePt t="35619" x="1066800" y="2330450"/>
          <p14:tracePt t="35641" x="1073150" y="2336800"/>
          <p14:tracePt t="35662" x="1079500" y="2336800"/>
          <p14:tracePt t="35676" x="1085850" y="2336800"/>
          <p14:tracePt t="35683" x="1098550" y="2336800"/>
          <p14:tracePt t="35697" x="1111250" y="2336800"/>
          <p14:tracePt t="35713" x="1136650" y="2330450"/>
          <p14:tracePt t="35730" x="1149350" y="2324100"/>
          <p14:tracePt t="35747" x="1181100" y="2305050"/>
          <p14:tracePt t="35763" x="1212850" y="2286000"/>
          <p14:tracePt t="35781" x="1231900" y="2254250"/>
          <p14:tracePt t="35796" x="1244600" y="2241550"/>
          <p14:tracePt t="35813" x="1250950" y="2241550"/>
          <p14:tracePt t="35830" x="1257300" y="2222500"/>
          <p14:tracePt t="35846" x="1257300" y="2216150"/>
          <p14:tracePt t="35900" x="1250950" y="2216150"/>
          <p14:tracePt t="35921" x="1244600" y="2216150"/>
          <p14:tracePt t="35956" x="1238250" y="2216150"/>
          <p14:tracePt t="35970" x="1231900" y="2216150"/>
          <p14:tracePt t="35992" x="1225550" y="2216150"/>
          <p14:tracePt t="36014" x="1225550" y="2222500"/>
          <p14:tracePt t="36034" x="1219200" y="2228850"/>
          <p14:tracePt t="36061" x="1206500" y="2235200"/>
          <p14:tracePt t="36076" x="1200150" y="2235200"/>
          <p14:tracePt t="36083" x="1187450" y="2241550"/>
          <p14:tracePt t="36098" x="1168400" y="2260600"/>
          <p14:tracePt t="36112" x="1130300" y="2273300"/>
          <p14:tracePt t="36128" x="1111250" y="2286000"/>
          <p14:tracePt t="36146" x="1092200" y="2292350"/>
          <p14:tracePt t="36162" x="1066800" y="2311400"/>
          <p14:tracePt t="36179" x="1035050" y="2324100"/>
          <p14:tracePt t="36196" x="1028700" y="2330450"/>
          <p14:tracePt t="36212" x="1022350" y="2330450"/>
          <p14:tracePt t="36229" x="1016000" y="2330450"/>
          <p14:tracePt t="36307" x="1016000" y="2336800"/>
          <p14:tracePt t="36342" x="1016000" y="2343150"/>
          <p14:tracePt t="36377" x="1016000" y="2349500"/>
          <p14:tracePt t="36391" x="1016000" y="2355850"/>
          <p14:tracePt t="36448" x="1022350" y="2362200"/>
          <p14:tracePt t="36476" x="1022350" y="2368550"/>
          <p14:tracePt t="36497" x="1028700" y="2374900"/>
          <p14:tracePt t="36517" x="1028700" y="2381250"/>
          <p14:tracePt t="36524" x="1028700" y="2387600"/>
          <p14:tracePt t="36532" x="1035050" y="2387600"/>
          <p14:tracePt t="36547" x="1035050" y="2393950"/>
          <p14:tracePt t="36561" x="1041400" y="2393950"/>
          <p14:tracePt t="36577" x="1047750" y="2393950"/>
          <p14:tracePt t="36597" x="1060450" y="2400300"/>
          <p14:tracePt t="36610" x="1060450" y="2406650"/>
          <p14:tracePt t="36630" x="1073150" y="2406650"/>
          <p14:tracePt t="36651" x="1079500" y="2406650"/>
          <p14:tracePt t="36679" x="1079500" y="2413000"/>
          <p14:tracePt t="36700" x="1085850" y="2413000"/>
          <p14:tracePt t="36714" x="1092200" y="2419350"/>
          <p14:tracePt t="36735" x="1098550" y="2419350"/>
          <p14:tracePt t="36763" x="1104900" y="2419350"/>
          <p14:tracePt t="36784" x="1111250" y="2425700"/>
          <p14:tracePt t="36805" x="1117600" y="2425700"/>
          <p14:tracePt t="36854" x="1123950" y="2432050"/>
          <p14:tracePt t="36875" x="1130300" y="2432050"/>
          <p14:tracePt t="36904" x="1136650" y="2432050"/>
          <p14:tracePt t="36925" x="1136650" y="2438400"/>
          <p14:tracePt t="36946" x="1143000" y="2438400"/>
          <p14:tracePt t="36953" x="1149350" y="2438400"/>
          <p14:tracePt t="36974" x="1155700" y="2438400"/>
          <p14:tracePt t="36995" x="1155700" y="2444750"/>
          <p14:tracePt t="37044" x="1162050" y="2451100"/>
          <p14:tracePt t="37079" x="1162050" y="2457450"/>
          <p14:tracePt t="37107" x="1162050" y="2463800"/>
          <p14:tracePt t="37149" x="1155700" y="2463800"/>
          <p14:tracePt t="37156" x="1149350" y="2463800"/>
          <p14:tracePt t="37163" x="1143000" y="2470150"/>
          <p14:tracePt t="37184" x="1136650" y="2470150"/>
          <p14:tracePt t="37198" x="1130300" y="2470150"/>
          <p14:tracePt t="37208" x="1123950" y="2470150"/>
          <p14:tracePt t="37228" x="1111250" y="2476500"/>
          <p14:tracePt t="37242" x="1098550" y="2482850"/>
          <p14:tracePt t="37258" x="1054100" y="2489200"/>
          <p14:tracePt t="37276" x="1016000" y="2508250"/>
          <p14:tracePt t="37291" x="990600" y="2520950"/>
          <p14:tracePt t="37308" x="952500" y="2527300"/>
          <p14:tracePt t="37325" x="927100" y="2540000"/>
          <p14:tracePt t="37341" x="908050" y="2540000"/>
          <p14:tracePt t="37358" x="895350" y="2546350"/>
          <p14:tracePt t="37375" x="882650" y="2546350"/>
          <p14:tracePt t="37408" x="876300" y="2546350"/>
          <p14:tracePt t="37425" x="876300" y="2552700"/>
          <p14:tracePt t="37444" x="869950" y="2552700"/>
          <p14:tracePt t="37478" x="863600" y="2552700"/>
          <p14:tracePt t="37528" x="857250" y="2559050"/>
          <p14:tracePt t="37605" x="863600" y="2559050"/>
          <p14:tracePt t="37619" x="869950" y="2559050"/>
          <p14:tracePt t="37641" x="876300" y="2559050"/>
          <p14:tracePt t="37647" x="882650" y="2559050"/>
          <p14:tracePt t="37656" x="889000" y="2565400"/>
          <p14:tracePt t="37673" x="901700" y="2565400"/>
          <p14:tracePt t="37690" x="952500" y="2571750"/>
          <p14:tracePt t="37707" x="977900" y="2571750"/>
          <p14:tracePt t="37725" x="1123950" y="2584450"/>
          <p14:tracePt t="37739" x="1174750" y="2590800"/>
          <p14:tracePt t="37756" x="1225550" y="2590800"/>
          <p14:tracePt t="37774" x="1320800" y="2603500"/>
          <p14:tracePt t="37790" x="1397000" y="2609850"/>
          <p14:tracePt t="37806" x="1428750" y="2609850"/>
          <p14:tracePt t="37823" x="1479550" y="2616200"/>
          <p14:tracePt t="37839" x="1511300" y="2616200"/>
          <p14:tracePt t="37856" x="1524000" y="2616200"/>
          <p14:tracePt t="37873" x="1530350" y="2616200"/>
          <p14:tracePt t="37889" x="1536700" y="2616200"/>
          <p14:tracePt t="37928" x="1543050" y="2616200"/>
          <p14:tracePt t="37970" x="1549400" y="2616200"/>
          <p14:tracePt t="38258" x="1543050" y="2616200"/>
          <p14:tracePt t="38300" x="1543050" y="2609850"/>
          <p14:tracePt t="38342" x="1536700" y="2609850"/>
          <p14:tracePt t="38356" x="1530350" y="2609850"/>
          <p14:tracePt t="38419" x="1524000" y="2609850"/>
          <p14:tracePt t="38447" x="1517650" y="2609850"/>
          <p14:tracePt t="38468" x="1511300" y="2609850"/>
          <p14:tracePt t="38489" x="1504950" y="2609850"/>
          <p14:tracePt t="39346" x="1517650" y="2609850"/>
          <p14:tracePt t="39352" x="1524000" y="2609850"/>
          <p14:tracePt t="39360" x="1536700" y="2609850"/>
          <p14:tracePt t="39373" x="1543050" y="2609850"/>
          <p14:tracePt t="39384" x="1549400" y="2609850"/>
          <p14:tracePt t="39402" x="1568450" y="2609850"/>
          <p14:tracePt t="39417" x="1581150" y="2609850"/>
          <p14:tracePt t="39434" x="1606550" y="2609850"/>
          <p14:tracePt t="39451" x="1631950" y="2609850"/>
          <p14:tracePt t="39467" x="1644650" y="2609850"/>
          <p14:tracePt t="39484" x="1657350" y="2609850"/>
          <p14:tracePt t="39501" x="1670050" y="2609850"/>
          <p14:tracePt t="39517" x="1676400" y="2603500"/>
          <p14:tracePt t="39550" x="1682750" y="2603500"/>
          <p14:tracePt t="39585" x="1689100" y="2603500"/>
          <p14:tracePt t="39626" x="1695450" y="2597150"/>
          <p14:tracePt t="39661" x="1701800" y="2597150"/>
          <p14:tracePt t="39703" x="1708150" y="2597150"/>
          <p14:tracePt t="39724" x="1714500" y="2597150"/>
          <p14:tracePt t="39746" x="1720850" y="2597150"/>
          <p14:tracePt t="39752" x="1727200" y="2597150"/>
          <p14:tracePt t="39769" x="1733550" y="2597150"/>
          <p14:tracePt t="39795" x="1739900" y="2597150"/>
          <p14:tracePt t="39817" x="1746250" y="2597150"/>
          <p14:tracePt t="39830" x="1752600" y="2597150"/>
          <p14:tracePt t="39851" x="1758950" y="2597150"/>
          <p14:tracePt t="39872" x="1765300" y="2597150"/>
          <p14:tracePt t="39893" x="1771650" y="2597150"/>
          <p14:tracePt t="39956" x="1778000" y="2597150"/>
          <p14:tracePt t="39970" x="1784350" y="2597150"/>
          <p14:tracePt t="40005" x="1790700" y="2597150"/>
          <p14:tracePt t="40033" x="1803400" y="2597150"/>
          <p14:tracePt t="40040" x="1809750" y="2590800"/>
          <p14:tracePt t="40075" x="1816100" y="2584450"/>
          <p14:tracePt t="40083" x="1822450" y="2584450"/>
          <p14:tracePt t="40103" x="1828800" y="2584450"/>
          <p14:tracePt t="40110" x="1835150" y="2578100"/>
          <p14:tracePt t="40132" x="1841500" y="2578100"/>
          <p14:tracePt t="40146" x="1847850" y="2571750"/>
          <p14:tracePt t="40166" x="1854200" y="2565400"/>
          <p14:tracePt t="40173" x="1866900" y="2559050"/>
          <p14:tracePt t="40188" x="1879600" y="2552700"/>
          <p14:tracePt t="40197" x="1905000" y="2540000"/>
          <p14:tracePt t="40215" x="1936750" y="2520950"/>
          <p14:tracePt t="40231" x="1955800" y="2508250"/>
          <p14:tracePt t="40248" x="2000250" y="2470150"/>
          <p14:tracePt t="40265" x="2038350" y="2451100"/>
          <p14:tracePt t="40281" x="2057400" y="2432050"/>
          <p14:tracePt t="40298" x="2076450" y="2419350"/>
          <p14:tracePt t="40314" x="2082800" y="2406650"/>
          <p14:tracePt t="40347" x="2089150" y="2400300"/>
          <p14:tracePt t="40364" x="2089150" y="2393950"/>
          <p14:tracePt t="40405" x="2089150" y="2387600"/>
          <p14:tracePt t="40475" x="2095500" y="2381250"/>
          <p14:tracePt t="40524" x="2101850" y="2381250"/>
          <p14:tracePt t="40552" x="2108200" y="2374900"/>
          <p14:tracePt t="40580" x="2108200" y="2368550"/>
          <p14:tracePt t="40588" x="2114550" y="2355850"/>
          <p14:tracePt t="40596" x="2120900" y="2343150"/>
          <p14:tracePt t="40613" x="2120900" y="2324100"/>
          <p14:tracePt t="40630" x="2146300" y="2235200"/>
          <p14:tracePt t="40647" x="2171700" y="2082800"/>
          <p14:tracePt t="40664" x="2184400" y="1981200"/>
          <p14:tracePt t="40680" x="2216150" y="1714500"/>
          <p14:tracePt t="40696" x="2241550" y="1365250"/>
          <p14:tracePt t="40714" x="2241550" y="971550"/>
          <p14:tracePt t="40729" x="2241550" y="793750"/>
          <p14:tracePt t="40746" x="2241550" y="654050"/>
          <p14:tracePt t="40763" x="2241550" y="349250"/>
          <p14:tracePt t="40779" x="2241550" y="298450"/>
          <p14:tracePt t="40796" x="2241550" y="260350"/>
          <p14:tracePt t="40813" x="2254250" y="222250"/>
          <p14:tracePt t="40829" x="2266950" y="215900"/>
          <p14:tracePt t="40862" x="2279650" y="215900"/>
          <p14:tracePt t="40879" x="2298700" y="222250"/>
          <p14:tracePt t="40896" x="2336800" y="234950"/>
          <p14:tracePt t="40912" x="2381250" y="254000"/>
          <p14:tracePt t="40929" x="2527300" y="292100"/>
          <p14:tracePt t="40946" x="2717800" y="342900"/>
          <p14:tracePt t="40962" x="2838450" y="374650"/>
          <p14:tracePt t="40979" x="3181350" y="463550"/>
          <p14:tracePt t="40996" x="3632200" y="546100"/>
          <p14:tracePt t="41012" x="3930650" y="577850"/>
          <p14:tracePt t="41029" x="4514850" y="622300"/>
          <p14:tracePt t="41045" x="4806950" y="641350"/>
          <p14:tracePt t="41062" x="5511800" y="654050"/>
          <p14:tracePt t="41079" x="6134100" y="647700"/>
          <p14:tracePt t="41095" x="6451600" y="628650"/>
          <p14:tracePt t="41112" x="6959600" y="590550"/>
          <p14:tracePt t="41128" x="7397750" y="546100"/>
          <p14:tracePt t="41145" x="7569200" y="520700"/>
          <p14:tracePt t="41161" x="7823200" y="482600"/>
          <p14:tracePt t="41178" x="7994650" y="431800"/>
          <p14:tracePt t="41194" x="8039100" y="412750"/>
          <p14:tracePt t="41212" x="8096250" y="387350"/>
          <p14:tracePt t="41228" x="8115300" y="381000"/>
          <p14:tracePt t="41262" x="8115300" y="368300"/>
          <p14:tracePt t="41278" x="8102600" y="368300"/>
          <p14:tracePt t="41294" x="8096250" y="368300"/>
          <p14:tracePt t="41311" x="8039100" y="368300"/>
          <p14:tracePt t="41328" x="7867650" y="387350"/>
          <p14:tracePt t="41345" x="7740650" y="412750"/>
          <p14:tracePt t="41360" x="7378700" y="469900"/>
          <p14:tracePt t="41377" x="7200900" y="508000"/>
          <p14:tracePt t="41395" x="6692900" y="635000"/>
          <p14:tracePt t="41410" x="6578600" y="666750"/>
          <p14:tracePt t="41430" x="6407150" y="717550"/>
          <p14:tracePt t="41443" x="6362700" y="736600"/>
          <p14:tracePt t="41460" x="6286500" y="768350"/>
          <p14:tracePt t="41477" x="6254750" y="781050"/>
          <p14:tracePt t="41494" x="6223000" y="806450"/>
          <p14:tracePt t="41510" x="6210300" y="806450"/>
          <p14:tracePt t="41528" x="6203950" y="812800"/>
          <p14:tracePt t="41543" x="6197600" y="819150"/>
          <p14:tracePt t="41579" x="6197600" y="825500"/>
          <p14:tracePt t="41598" x="6203950" y="825500"/>
          <p14:tracePt t="41619" x="6216650" y="825500"/>
          <p14:tracePt t="41627" x="6229350" y="825500"/>
          <p14:tracePt t="41643" x="6242050" y="825500"/>
          <p14:tracePt t="41660" x="6261100" y="819150"/>
          <p14:tracePt t="41676" x="6381750" y="800100"/>
          <p14:tracePt t="41693" x="6438900" y="800100"/>
          <p14:tracePt t="41710" x="6553200" y="781050"/>
          <p14:tracePt t="41727" x="6610350" y="774700"/>
          <p14:tracePt t="41743" x="6667500" y="768350"/>
          <p14:tracePt t="41759" x="6680200" y="768350"/>
          <p14:tracePt t="41792" x="6654800" y="768350"/>
          <p14:tracePt t="41809" x="6553200" y="787400"/>
          <p14:tracePt t="41826" x="6438900" y="800100"/>
          <p14:tracePt t="41843" x="6102350" y="844550"/>
          <p14:tracePt t="41859" x="5765800" y="933450"/>
          <p14:tracePt t="41875" x="5632450" y="977900"/>
          <p14:tracePt t="41893" x="5461000" y="1041400"/>
          <p14:tracePt t="41909" x="5391150" y="1060450"/>
          <p14:tracePt t="41925" x="5378450" y="1066800"/>
          <p14:tracePt t="41959" x="5391150" y="1066800"/>
          <p14:tracePt t="41975" x="5422900" y="1060450"/>
          <p14:tracePt t="41992" x="5530850" y="1028700"/>
          <p14:tracePt t="42008" x="5645150" y="1016000"/>
          <p14:tracePt t="42026" x="6267450" y="952500"/>
          <p14:tracePt t="42042" x="6508750" y="933450"/>
          <p14:tracePt t="42059" x="6699250" y="908050"/>
          <p14:tracePt t="42076" x="6985000" y="876300"/>
          <p14:tracePt t="42091" x="7118350" y="844550"/>
          <p14:tracePt t="42108" x="7150100" y="838200"/>
          <p14:tracePt t="42125" x="7175500" y="831850"/>
          <p14:tracePt t="42141" x="7181850" y="831850"/>
          <p14:tracePt t="42187" x="7175500" y="831850"/>
          <p14:tracePt t="42222" x="7169150" y="831850"/>
          <p14:tracePt t="42272" x="7162800" y="831850"/>
          <p14:tracePt t="42299" x="7162800" y="825500"/>
          <p14:tracePt t="42342" x="7156450" y="825500"/>
          <p14:tracePt t="42433" x="7150100" y="825500"/>
          <p14:tracePt t="42468" x="7143750" y="825500"/>
          <p14:tracePt t="42503" x="7137400" y="825500"/>
          <p14:tracePt t="42510" x="7124700" y="825500"/>
          <p14:tracePt t="42524" x="7118350" y="825500"/>
          <p14:tracePt t="42540" x="7067550" y="825500"/>
          <p14:tracePt t="42556" x="6985000" y="831850"/>
          <p14:tracePt t="42574" x="6737350" y="850900"/>
          <p14:tracePt t="42590" x="6216650" y="939800"/>
          <p14:tracePt t="42606" x="5835650" y="1009650"/>
          <p14:tracePt t="42623" x="4972050" y="1187450"/>
          <p14:tracePt t="42640" x="4483100" y="1301750"/>
          <p14:tracePt t="42657" x="3149600" y="1651000"/>
          <p14:tracePt t="42673" x="2781300" y="1790700"/>
          <p14:tracePt t="42690" x="2495550" y="1885950"/>
          <p14:tracePt t="42707" x="2159000" y="2025650"/>
          <p14:tracePt t="42723" x="2000250" y="2114550"/>
          <p14:tracePt t="42739" x="1949450" y="2152650"/>
          <p14:tracePt t="42756" x="1911350" y="2190750"/>
          <p14:tracePt t="42772" x="1898650" y="2209800"/>
          <p14:tracePt t="42789" x="1892300" y="2209800"/>
          <p14:tracePt t="42806" x="1892300" y="2222500"/>
          <p14:tracePt t="42822" x="1892300" y="2235200"/>
          <p14:tracePt t="42840" x="1892300" y="2247900"/>
          <p14:tracePt t="42856" x="1892300" y="2254250"/>
          <p14:tracePt t="42872" x="1892300" y="2279650"/>
          <p14:tracePt t="42889" x="1892300" y="2305050"/>
          <p14:tracePt t="42906" x="1892300" y="2317750"/>
          <p14:tracePt t="42922" x="1885950" y="2336800"/>
          <p14:tracePt t="42939" x="1879600" y="2368550"/>
          <p14:tracePt t="42955" x="1879600" y="2374900"/>
          <p14:tracePt t="42972" x="1879600" y="2381250"/>
          <p14:tracePt t="42988" x="1879600" y="2387600"/>
          <p14:tracePt t="43050" x="1885950" y="2381250"/>
          <p14:tracePt t="43072" x="1898650" y="2374900"/>
          <p14:tracePt t="43085" x="1911350" y="2368550"/>
          <p14:tracePt t="43093" x="1930400" y="2368550"/>
          <p14:tracePt t="43104" x="1962150" y="2355850"/>
          <p14:tracePt t="43121" x="2076450" y="2336800"/>
          <p14:tracePt t="43138" x="2159000" y="2317750"/>
          <p14:tracePt t="43155" x="2311400" y="2298700"/>
          <p14:tracePt t="43171" x="2457450" y="2279650"/>
          <p14:tracePt t="43187" x="2508250" y="2266950"/>
          <p14:tracePt t="43205" x="2590800" y="2260600"/>
          <p14:tracePt t="43221" x="2609850" y="2260600"/>
          <p14:tracePt t="43238" x="2635250" y="2260600"/>
          <p14:tracePt t="43254" x="2641600" y="2260600"/>
          <p14:tracePt t="43271" x="2647950" y="2260600"/>
          <p14:tracePt t="43324" x="2641600" y="2260600"/>
          <p14:tracePt t="43373" x="2628900" y="2260600"/>
          <p14:tracePt t="43401" x="2622550" y="2266950"/>
          <p14:tracePt t="43422" x="2616200" y="2266950"/>
          <p14:tracePt t="43429" x="2609850" y="2266950"/>
          <p14:tracePt t="43457" x="2603500" y="2266950"/>
          <p14:tracePt t="43485" x="2597150" y="2266950"/>
          <p14:tracePt t="43498" x="2584450" y="2266950"/>
          <p14:tracePt t="43513" x="2578100" y="2266950"/>
          <p14:tracePt t="43523" x="2565400" y="2266950"/>
          <p14:tracePt t="43536" x="2546350" y="2266950"/>
          <p14:tracePt t="43553" x="2520950" y="2266950"/>
          <p14:tracePt t="43570" x="2387600" y="2222500"/>
          <p14:tracePt t="43586" x="2330450" y="2197100"/>
          <p14:tracePt t="43603" x="2260600" y="2159000"/>
          <p14:tracePt t="43620" x="2108200" y="2057400"/>
          <p14:tracePt t="43636" x="1955800" y="1943100"/>
          <p14:tracePt t="43654" x="1816100" y="1835150"/>
          <p14:tracePt t="43669" x="1746250" y="1784350"/>
          <p14:tracePt t="43686" x="1619250" y="1708150"/>
          <p14:tracePt t="43703" x="1504950" y="1631950"/>
          <p14:tracePt t="43719" x="1447800" y="1600200"/>
          <p14:tracePt t="43736" x="1346200" y="1549400"/>
          <p14:tracePt t="43753" x="1282700" y="1504950"/>
          <p14:tracePt t="43769" x="1263650" y="1498600"/>
          <p14:tracePt t="43787" x="1225550" y="1479550"/>
          <p14:tracePt t="43802" x="1200150" y="1466850"/>
          <p14:tracePt t="43819" x="1200150" y="1460500"/>
          <p14:tracePt t="43836" x="1193800" y="1454150"/>
          <p14:tracePt t="43852" x="1181100" y="1447800"/>
          <p14:tracePt t="43888" x="1181100" y="1441450"/>
          <p14:tracePt t="43962" x="1187450" y="1441450"/>
          <p14:tracePt t="44011" x="1193800" y="1441450"/>
          <p14:tracePt t="44032" x="1200150" y="1447800"/>
          <p14:tracePt t="44046" x="1206500" y="1447800"/>
          <p14:tracePt t="44054" x="1212850" y="1454150"/>
          <p14:tracePt t="44068" x="1225550" y="1460500"/>
          <p14:tracePt t="44084" x="1276350" y="1479550"/>
          <p14:tracePt t="44101" x="1320800" y="1498600"/>
          <p14:tracePt t="44118" x="1416050" y="1543050"/>
          <p14:tracePt t="44135" x="1543050" y="1593850"/>
          <p14:tracePt t="44152" x="1651000" y="1638300"/>
          <p14:tracePt t="44168" x="1682750" y="1651000"/>
          <p14:tracePt t="44184" x="1714500" y="1670050"/>
          <p14:tracePt t="44201" x="1752600" y="1695450"/>
          <p14:tracePt t="44217" x="1758950" y="1695450"/>
          <p14:tracePt t="44234" x="1758950" y="1701800"/>
          <p14:tracePt t="44250" x="1758950" y="1708150"/>
          <p14:tracePt t="44285" x="1733550" y="1708150"/>
          <p14:tracePt t="44300" x="1701800" y="1701800"/>
          <p14:tracePt t="44317" x="1619250" y="1670050"/>
          <p14:tracePt t="44334" x="1504950" y="1631950"/>
          <p14:tracePt t="44350" x="1441450" y="1600200"/>
          <p14:tracePt t="44367" x="1339850" y="1549400"/>
          <p14:tracePt t="44384" x="1238250" y="1492250"/>
          <p14:tracePt t="44400" x="1206500" y="1466850"/>
          <p14:tracePt t="44417" x="1130300" y="1428750"/>
          <p14:tracePt t="44434" x="1079500" y="1390650"/>
          <p14:tracePt t="44450" x="1066800" y="1384300"/>
          <p14:tracePt t="44467" x="1054100" y="1371600"/>
          <p14:tracePt t="44483" x="1041400" y="1365250"/>
          <p14:tracePt t="44516" x="1035050" y="1358900"/>
          <p14:tracePt t="44573" x="1041400" y="1358900"/>
          <p14:tracePt t="44608" x="1047750" y="1358900"/>
          <p14:tracePt t="44643" x="1054100" y="1358900"/>
          <p14:tracePt t="44663" x="1060450" y="1358900"/>
          <p14:tracePt t="44678" x="1066800" y="1365250"/>
          <p14:tracePt t="44686" x="1073150" y="1365250"/>
          <p14:tracePt t="44699" x="1085850" y="1377950"/>
          <p14:tracePt t="44716" x="1123950" y="1397000"/>
          <p14:tracePt t="44734" x="1174750" y="1422400"/>
          <p14:tracePt t="44749" x="1301750" y="1492250"/>
          <p14:tracePt t="44766" x="1492250" y="1581150"/>
          <p14:tracePt t="44783" x="1701800" y="1701800"/>
          <p14:tracePt t="44799" x="1809750" y="1765300"/>
          <p14:tracePt t="44815" x="1911350" y="1816100"/>
          <p14:tracePt t="44833" x="2184400" y="1981200"/>
          <p14:tracePt t="44849" x="2254250" y="2032000"/>
          <p14:tracePt t="44865" x="2324100" y="2070100"/>
          <p14:tracePt t="44882" x="2400300" y="2120900"/>
          <p14:tracePt t="44899" x="2444750" y="2152650"/>
          <p14:tracePt t="44916" x="2463800" y="2165350"/>
          <p14:tracePt t="44932" x="2489200" y="2184400"/>
          <p14:tracePt t="44948" x="2501900" y="2197100"/>
          <p14:tracePt t="44965" x="2508250" y="2203450"/>
          <p14:tracePt t="44981" x="2514600" y="2209800"/>
          <p14:tracePt t="44998" x="2514600" y="2216150"/>
          <p14:tracePt t="45253" x="2514600" y="2222500"/>
          <p14:tracePt t="45274" x="2514600" y="2228850"/>
          <p14:tracePt t="45288" x="2514600" y="2235200"/>
          <p14:tracePt t="45295" x="2514600" y="2241550"/>
          <p14:tracePt t="45309" x="2514600" y="2247900"/>
          <p14:tracePt t="45317" x="2514600" y="2260600"/>
          <p14:tracePt t="45330" x="2514600" y="2266950"/>
          <p14:tracePt t="45347" x="2514600" y="2324100"/>
          <p14:tracePt t="45364" x="2514600" y="2355850"/>
          <p14:tracePt t="45381" x="2514600" y="2419350"/>
          <p14:tracePt t="45397" x="2520950" y="2501900"/>
          <p14:tracePt t="45414" x="2533650" y="2533650"/>
          <p14:tracePt t="45430" x="2540000" y="2578100"/>
          <p14:tracePt t="45447" x="2546350" y="2597150"/>
          <p14:tracePt t="45464" x="2565400" y="2622550"/>
          <p14:tracePt t="45496" x="2571750" y="2628900"/>
          <p14:tracePt t="45513" x="2584450" y="2628900"/>
          <p14:tracePt t="45530" x="2603500" y="2628900"/>
          <p14:tracePt t="45563" x="2622550" y="2628900"/>
          <p14:tracePt t="45580" x="2635250" y="2622550"/>
          <p14:tracePt t="45597" x="2641600" y="2616200"/>
          <p14:tracePt t="45647" x="2647950" y="2609850"/>
          <p14:tracePt t="45808" x="2641600" y="2609850"/>
          <p14:tracePt t="45814" x="2635250" y="2609850"/>
          <p14:tracePt t="45857" x="2635250" y="2616200"/>
          <p14:tracePt t="45871" x="2635250" y="2622550"/>
          <p14:tracePt t="45906" x="2635250" y="2628900"/>
          <p14:tracePt t="45948" x="2641600" y="2635250"/>
          <p14:tracePt t="45955" x="2647950" y="2635250"/>
          <p14:tracePt t="45976" x="2660650" y="2635250"/>
          <p14:tracePt t="45990" x="2673350" y="2635250"/>
          <p14:tracePt t="45998" x="2692400" y="2635250"/>
          <p14:tracePt t="46014" x="2724150" y="2635250"/>
          <p14:tracePt t="46028" x="2781300" y="2622550"/>
          <p14:tracePt t="46045" x="2813050" y="2603500"/>
          <p14:tracePt t="46061" x="2863850" y="2584450"/>
          <p14:tracePt t="46078" x="2889250" y="2578100"/>
          <p14:tracePt t="46095" x="2921000" y="2565400"/>
          <p14:tracePt t="46111" x="2933700" y="2552700"/>
          <p14:tracePt t="46158" x="2927350" y="2552700"/>
          <p14:tracePt t="46165" x="2921000" y="2552700"/>
          <p14:tracePt t="46187" x="2908300" y="2559050"/>
          <p14:tracePt t="46201" x="2895600" y="2559050"/>
          <p14:tracePt t="46210" x="2882900" y="2565400"/>
          <p14:tracePt t="46227" x="2863850" y="2571750"/>
          <p14:tracePt t="46244" x="2800350" y="2590800"/>
          <p14:tracePt t="46260" x="2736850" y="2635250"/>
          <p14:tracePt t="46278" x="2673350" y="2673350"/>
          <p14:tracePt t="46294" x="2641600" y="2692400"/>
          <p14:tracePt t="46310" x="2609850" y="2717800"/>
          <p14:tracePt t="46327" x="2590800" y="2730500"/>
          <p14:tracePt t="46343" x="2590800" y="2736850"/>
          <p14:tracePt t="46360" x="2584450" y="2736850"/>
          <p14:tracePt t="46377" x="2584450" y="2743200"/>
          <p14:tracePt t="46410" x="2590800" y="2743200"/>
          <p14:tracePt t="46426" x="2597150" y="2743200"/>
          <p14:tracePt t="46443" x="2616200" y="2743200"/>
          <p14:tracePt t="46460" x="2641600" y="2743200"/>
          <p14:tracePt t="46476" x="2667000" y="2743200"/>
          <p14:tracePt t="46493" x="2724150" y="2730500"/>
          <p14:tracePt t="46510" x="2806700" y="2724150"/>
          <p14:tracePt t="46526" x="2851150" y="2705100"/>
          <p14:tracePt t="46544" x="2908300" y="2686050"/>
          <p14:tracePt t="46559" x="2959100" y="2667000"/>
          <p14:tracePt t="46576" x="2984500" y="2660650"/>
          <p14:tracePt t="46593" x="3003550" y="2647950"/>
          <p14:tracePt t="46609" x="3009900" y="2647950"/>
          <p14:tracePt t="46645" x="3003550" y="2647950"/>
          <p14:tracePt t="46659" x="2997200" y="2660650"/>
          <p14:tracePt t="46676" x="2997200" y="2673350"/>
          <p14:tracePt t="50479" x="2927350" y="2673350"/>
          <p14:tracePt t="50485" x="2838450" y="2673350"/>
          <p14:tracePt t="50500" x="2749550" y="2660650"/>
          <p14:tracePt t="50512" x="2660650" y="2660650"/>
          <p14:tracePt t="50529" x="2489200" y="2641600"/>
          <p14:tracePt t="50546" x="2413000" y="2635250"/>
          <p14:tracePt t="50563" x="2247900" y="2622550"/>
          <p14:tracePt t="50579" x="2101850" y="2603500"/>
          <p14:tracePt t="50596" x="2076450" y="2603500"/>
          <p14:tracePt t="50612" x="2032000" y="2603500"/>
          <p14:tracePt t="50629" x="2025650" y="2597150"/>
          <p14:tracePt t="50645" x="2019300" y="2597150"/>
          <p14:tracePt t="50662" x="2012950" y="2590800"/>
          <p14:tracePt t="50710" x="2012950" y="2584450"/>
          <p14:tracePt t="50717" x="2019300" y="2584450"/>
          <p14:tracePt t="50732" x="2025650" y="2584450"/>
          <p14:tracePt t="50745" x="2032000" y="2578100"/>
          <p14:tracePt t="50761" x="2038350" y="2578100"/>
          <p14:tracePt t="50778" x="2044700" y="2578100"/>
          <p14:tracePt t="50795" x="2070100" y="2565400"/>
          <p14:tracePt t="50811" x="2101850" y="2559050"/>
          <p14:tracePt t="50829" x="2133600" y="2559050"/>
          <p14:tracePt t="50844" x="2222500" y="2540000"/>
          <p14:tracePt t="50861" x="2286000" y="2540000"/>
          <p14:tracePt t="50878" x="2381250" y="2533650"/>
          <p14:tracePt t="50894" x="2546350" y="2520950"/>
          <p14:tracePt t="50911" x="2622550" y="2514600"/>
          <p14:tracePt t="50928" x="2762250" y="2501900"/>
          <p14:tracePt t="50944" x="2806700" y="2501900"/>
          <p14:tracePt t="50961" x="2844800" y="2501900"/>
          <p14:tracePt t="50977" x="2889250" y="2501900"/>
          <p14:tracePt t="50994" x="2895600" y="2501900"/>
          <p14:tracePt t="51011" x="2908300" y="2501900"/>
          <p14:tracePt t="51054" x="2914650" y="2501900"/>
          <p14:tracePt t="51173" x="2921000" y="2501900"/>
          <p14:tracePt t="51271" x="2914650" y="2501900"/>
          <p14:tracePt t="51299" x="2908300" y="2501900"/>
          <p14:tracePt t="51306" x="2901950" y="2495550"/>
          <p14:tracePt t="51348" x="2895600" y="2495550"/>
          <p14:tracePt t="51369" x="2889250" y="2495550"/>
          <p14:tracePt t="51398" x="2882900" y="2495550"/>
          <p14:tracePt t="51412" x="2876550" y="2495550"/>
          <p14:tracePt t="51440" x="2870200" y="2495550"/>
          <p14:tracePt t="51468" x="2863850" y="2495550"/>
          <p14:tracePt t="51489" x="2857500" y="2495550"/>
          <p14:tracePt t="51510" x="2851150" y="2495550"/>
          <p14:tracePt t="51517" x="2844800" y="2495550"/>
          <p14:tracePt t="51531" x="2832100" y="2495550"/>
          <p14:tracePt t="51546" x="2813050" y="2495550"/>
          <p14:tracePt t="51559" x="2730500" y="2495550"/>
          <p14:tracePt t="51575" x="2667000" y="2495550"/>
          <p14:tracePt t="51592" x="2489200" y="2514600"/>
          <p14:tracePt t="51608" x="2260600" y="2540000"/>
          <p14:tracePt t="51625" x="2133600" y="2540000"/>
          <p14:tracePt t="51642" x="1866900" y="2546350"/>
          <p14:tracePt t="51659" x="1625600" y="2546350"/>
          <p14:tracePt t="51675" x="1511300" y="2546350"/>
          <p14:tracePt t="51692" x="1358900" y="2546350"/>
          <p14:tracePt t="51708" x="1231900" y="2546350"/>
          <p14:tracePt t="51725" x="1181100" y="2546350"/>
          <p14:tracePt t="51742" x="1111250" y="2546350"/>
          <p14:tracePt t="51758" x="1073150" y="2546350"/>
          <p14:tracePt t="51776" x="1060450" y="2546350"/>
          <p14:tracePt t="51792" x="1035050" y="2546350"/>
          <p14:tracePt t="51808" x="1028700" y="2546350"/>
          <p14:tracePt t="51825" x="1003300" y="2546350"/>
          <p14:tracePt t="51841" x="977900" y="2546350"/>
          <p14:tracePt t="51858" x="965200" y="2546350"/>
          <p14:tracePt t="51875" x="958850" y="2546350"/>
          <p14:tracePt t="51892" x="946150" y="2546350"/>
          <p14:tracePt t="51907" x="939800" y="2546350"/>
          <p14:tracePt t="51924" x="927100" y="2546350"/>
          <p14:tracePt t="51941" x="920750" y="2546350"/>
          <p14:tracePt t="51975" x="908050" y="2546350"/>
          <p14:tracePt t="51991" x="901700" y="2546350"/>
          <p14:tracePt t="52008" x="889000" y="2552700"/>
          <p14:tracePt t="52040" x="882650" y="2552700"/>
          <p14:tracePt t="52057" x="863600" y="2559050"/>
          <p14:tracePt t="52074" x="857250" y="2565400"/>
          <p14:tracePt t="52077" x="850900" y="2565400"/>
          <p14:tracePt t="52113" x="844550" y="2565400"/>
          <p14:tracePt t="52123" x="838200" y="2571750"/>
          <p14:tracePt t="52148" x="831850" y="2571750"/>
          <p14:tracePt t="52183" x="825500" y="2571750"/>
          <p14:tracePt t="52218" x="819150" y="2571750"/>
          <p14:tracePt t="52253" x="812800" y="2571750"/>
          <p14:tracePt t="52394" x="812800" y="2565400"/>
          <p14:tracePt t="52429" x="819150" y="2565400"/>
          <p14:tracePt t="52450" x="825500" y="2565400"/>
          <p14:tracePt t="52478" x="831850" y="2565400"/>
          <p14:tracePt t="52499" x="838200" y="2559050"/>
          <p14:tracePt t="52513" x="844550" y="2559050"/>
          <p14:tracePt t="52534" x="857250" y="2559050"/>
          <p14:tracePt t="52541" x="869950" y="2559050"/>
          <p14:tracePt t="52557" x="901700" y="2565400"/>
          <p14:tracePt t="52572" x="990600" y="2571750"/>
          <p14:tracePt t="52588" x="1054100" y="2571750"/>
          <p14:tracePt t="52605" x="1244600" y="2584450"/>
          <p14:tracePt t="52622" x="1346200" y="2584450"/>
          <p14:tracePt t="52639" x="1682750" y="2584450"/>
          <p14:tracePt t="52655" x="1784350" y="2584450"/>
          <p14:tracePt t="52671" x="1885950" y="2584450"/>
          <p14:tracePt t="52688" x="2063750" y="2597150"/>
          <p14:tracePt t="52705" x="2222500" y="2603500"/>
          <p14:tracePt t="52722" x="2273300" y="2603500"/>
          <p14:tracePt t="52738" x="2374900" y="2603500"/>
          <p14:tracePt t="52755" x="2444750" y="2609850"/>
          <p14:tracePt t="52772" x="2482850" y="2609850"/>
          <p14:tracePt t="52787" x="2540000" y="2609850"/>
          <p14:tracePt t="52804" x="2571750" y="2609850"/>
          <p14:tracePt t="52822" x="2597150" y="2609850"/>
          <p14:tracePt t="52838" x="2603500" y="2609850"/>
          <p14:tracePt t="52854" x="2616200" y="2603500"/>
          <p14:tracePt t="52871" x="2622550" y="2603500"/>
          <p14:tracePt t="52904" x="2628900" y="2603500"/>
          <p14:tracePt t="52921" x="2641600" y="2603500"/>
          <p14:tracePt t="52957" x="2647950" y="2603500"/>
          <p14:tracePt t="52983" x="2654300" y="2603500"/>
          <p14:tracePt t="53011" x="2660650" y="2603500"/>
          <p14:tracePt t="53094" x="2667000" y="2603500"/>
          <p14:tracePt t="53166" x="2667000" y="2597150"/>
          <p14:tracePt t="53243" x="2667000" y="2590800"/>
          <p14:tracePt t="53278" x="2667000" y="2584450"/>
          <p14:tracePt t="53313" x="2667000" y="2578100"/>
          <p14:tracePt t="53341" x="2660650" y="2578100"/>
          <p14:tracePt t="53348" x="2654300" y="2578100"/>
          <p14:tracePt t="53370" x="2647950" y="2578100"/>
          <p14:tracePt t="53376" x="2647950" y="2571750"/>
          <p14:tracePt t="53390" x="2635250" y="2565400"/>
          <p14:tracePt t="53402" x="2628900" y="2565400"/>
          <p14:tracePt t="53419" x="2584450" y="2527300"/>
          <p14:tracePt t="53436" x="2482850" y="2451100"/>
          <p14:tracePt t="53453" x="2343150" y="2330450"/>
          <p14:tracePt t="53469" x="2260600" y="2254250"/>
          <p14:tracePt t="53485" x="2108200" y="2133600"/>
          <p14:tracePt t="53502" x="1943100" y="2019300"/>
          <p14:tracePt t="53519" x="1885950" y="1981200"/>
          <p14:tracePt t="53536" x="1828800" y="1943100"/>
          <p14:tracePt t="53552" x="1701800" y="1866900"/>
          <p14:tracePt t="53568" x="1682750" y="1860550"/>
          <p14:tracePt t="53586" x="1651000" y="1841500"/>
          <p14:tracePt t="53602" x="1619250" y="1828800"/>
          <p14:tracePt t="53618" x="1587500" y="1816100"/>
          <p14:tracePt t="53635" x="1549400" y="1809750"/>
          <p14:tracePt t="53651" x="1530350" y="1803400"/>
          <p14:tracePt t="53669" x="1498600" y="1790700"/>
          <p14:tracePt t="53685" x="1454150" y="1778000"/>
          <p14:tracePt t="53701" x="1435100" y="1765300"/>
          <p14:tracePt t="53718" x="1397000" y="1746250"/>
          <p14:tracePt t="53735" x="1365250" y="1727200"/>
          <p14:tracePt t="53751" x="1352550" y="1714500"/>
          <p14:tracePt t="53768" x="1327150" y="1695450"/>
          <p14:tracePt t="53784" x="1308100" y="1682750"/>
          <p14:tracePt t="53801" x="1295400" y="1676400"/>
          <p14:tracePt t="53818" x="1282700" y="1663700"/>
          <p14:tracePt t="53834" x="1276350" y="1651000"/>
          <p14:tracePt t="53851" x="1270000" y="1651000"/>
          <p14:tracePt t="53868" x="1257300" y="1644650"/>
          <p14:tracePt t="53884" x="1250950" y="1638300"/>
          <p14:tracePt t="53901" x="1238250" y="1625600"/>
          <p14:tracePt t="53917" x="1231900" y="1612900"/>
          <p14:tracePt t="53934" x="1225550" y="1612900"/>
          <p14:tracePt t="53951" x="1212850" y="1600200"/>
          <p14:tracePt t="53967" x="1200150" y="1587500"/>
          <p14:tracePt t="53984" x="1200150" y="1581150"/>
          <p14:tracePt t="54001" x="1200150" y="1574800"/>
          <p14:tracePt t="54017" x="1193800" y="1574800"/>
          <p14:tracePt t="54057" x="1193800" y="1568450"/>
          <p14:tracePt t="54085" x="1187450" y="1562100"/>
          <p14:tracePt t="54134" x="1187450" y="1555750"/>
          <p14:tracePt t="54176" x="1181100" y="1549400"/>
          <p14:tracePt t="54246" x="1181100" y="1543050"/>
          <p14:tracePt t="54408" x="1181100" y="1536700"/>
          <p14:tracePt t="54527" x="1187450" y="1536700"/>
          <p14:tracePt t="54598" x="1193800" y="1536700"/>
          <p14:tracePt t="54674" x="1200150" y="1536700"/>
          <p14:tracePt t="54695" x="1206500" y="1536700"/>
          <p14:tracePt t="54730" x="1212850" y="1536700"/>
          <p14:tracePt t="54787" x="1219200" y="1536700"/>
          <p14:tracePt t="54815" x="1225550" y="1536700"/>
          <p14:tracePt t="54849" x="1231900" y="1536700"/>
          <p14:tracePt t="54885" x="1238250" y="1536700"/>
          <p14:tracePt t="54906" x="1244600" y="1543050"/>
          <p14:tracePt t="54920" x="1250950" y="1549400"/>
          <p14:tracePt t="54927" x="1257300" y="1549400"/>
          <p14:tracePt t="54941" x="1270000" y="1555750"/>
          <p14:tracePt t="54950" x="1282700" y="1568450"/>
          <p14:tracePt t="54964" x="1314450" y="1587500"/>
          <p14:tracePt t="54980" x="1403350" y="1638300"/>
          <p14:tracePt t="54997" x="1549400" y="1727200"/>
          <p14:tracePt t="55013" x="1631950" y="1778000"/>
          <p14:tracePt t="55030" x="1835150" y="1885950"/>
          <p14:tracePt t="55047" x="2044700" y="1993900"/>
          <p14:tracePt t="55064" x="2152650" y="2057400"/>
          <p14:tracePt t="55081" x="2362200" y="2159000"/>
          <p14:tracePt t="55097" x="2533650" y="2241550"/>
          <p14:tracePt t="55113" x="2616200" y="2286000"/>
          <p14:tracePt t="55130" x="2730500" y="2330450"/>
          <p14:tracePt t="55146" x="2774950" y="2355850"/>
          <p14:tracePt t="55164" x="2825750" y="2387600"/>
          <p14:tracePt t="55180" x="2851150" y="2400300"/>
          <p14:tracePt t="55196" x="2857500" y="2406650"/>
          <p14:tracePt t="55213" x="2870200" y="2413000"/>
          <p14:tracePt t="55229" x="2870200" y="2419350"/>
          <p14:tracePt t="55278" x="2876550" y="2419350"/>
          <p14:tracePt t="55341" x="2876550" y="2425700"/>
          <p14:tracePt t="55432" x="2882900" y="2432050"/>
          <p14:tracePt t="55467" x="2882900" y="2438400"/>
          <p14:tracePt t="55501" x="2876550" y="2438400"/>
          <p14:tracePt t="55516" x="2870200" y="2438400"/>
          <p14:tracePt t="55537" x="2863850" y="2438400"/>
          <p14:tracePt t="55544" x="2857500" y="2432050"/>
          <p14:tracePt t="56411" x="2863850" y="2432050"/>
          <p14:tracePt t="56530" x="2870200" y="2432050"/>
          <p14:tracePt t="56699" x="2870200" y="2438400"/>
          <p14:tracePt t="56762" x="2876550" y="2438400"/>
          <p14:tracePt t="56790" x="2876550" y="2444750"/>
          <p14:tracePt t="56825" x="2876550" y="2451100"/>
          <p14:tracePt t="56832" x="2882900" y="2451100"/>
          <p14:tracePt t="56896" x="2889250" y="2457450"/>
          <p14:tracePt t="56924" x="2895600" y="2463800"/>
          <p14:tracePt t="56952" x="2901950" y="2470150"/>
          <p14:tracePt t="56973" x="2908300" y="2476500"/>
          <p14:tracePt t="56994" x="2908300" y="2482850"/>
          <p14:tracePt t="57001" x="2914650" y="2482850"/>
          <p14:tracePt t="57015" x="2921000" y="2489200"/>
          <p14:tracePt t="57023" x="2927350" y="2489200"/>
          <p14:tracePt t="57039" x="2940050" y="2501900"/>
          <p14:tracePt t="57057" x="2971800" y="2533650"/>
          <p14:tracePt t="57073" x="3028950" y="2571750"/>
          <p14:tracePt t="57090" x="3073400" y="2603500"/>
          <p14:tracePt t="57106" x="3162300" y="2679700"/>
          <p14:tracePt t="57123" x="3206750" y="2705100"/>
          <p14:tracePt t="57140" x="3257550" y="2755900"/>
          <p14:tracePt t="57143" x="3302000" y="2787650"/>
          <p14:tracePt t="57156" x="3346450" y="2825750"/>
          <p14:tracePt t="57173" x="3390900" y="2863850"/>
          <p14:tracePt t="57190" x="3460750" y="2914650"/>
          <p14:tracePt t="57206" x="3492500" y="2927350"/>
          <p14:tracePt t="57223" x="3511550" y="2952750"/>
          <p14:tracePt t="57240" x="3530600" y="2965450"/>
          <p14:tracePt t="57256" x="3562350" y="2978150"/>
          <p14:tracePt t="57272" x="3575050" y="2978150"/>
          <p14:tracePt t="57289" x="3581400" y="2984500"/>
          <p14:tracePt t="57306" x="3587750" y="2990850"/>
          <p14:tracePt t="57339" x="3594100" y="2990850"/>
          <p14:tracePt t="57408" x="3587750" y="2990850"/>
          <p14:tracePt t="57415" x="3581400" y="2990850"/>
          <p14:tracePt t="57443" x="3581400" y="2984500"/>
          <p14:tracePt t="57457" x="3575050" y="2984500"/>
          <p14:tracePt t="57464" x="3568700" y="2978150"/>
          <p14:tracePt t="57478" x="3562350" y="2978150"/>
          <p14:tracePt t="57488" x="3556000" y="2978150"/>
          <p14:tracePt t="57508" x="3549650" y="2978150"/>
          <p14:tracePt t="57521" x="3543300" y="2971800"/>
          <p14:tracePt t="57538" x="3524250" y="2965450"/>
          <p14:tracePt t="57555" x="3467100" y="2946400"/>
          <p14:tracePt t="57571" x="3435350" y="2927350"/>
          <p14:tracePt t="57588" x="3327400" y="2882900"/>
          <p14:tracePt t="57605" x="3194050" y="2832100"/>
          <p14:tracePt t="57622" x="3124200" y="2806700"/>
          <p14:tracePt t="57638" x="2990850" y="2755900"/>
          <p14:tracePt t="57655" x="2889250" y="2717800"/>
          <p14:tracePt t="57671" x="2857500" y="2705100"/>
          <p14:tracePt t="57688" x="2813050" y="2692400"/>
          <p14:tracePt t="57704" x="2794000" y="2679700"/>
          <p14:tracePt t="57721" x="2781300" y="2679700"/>
          <p14:tracePt t="57738" x="2774950" y="2679700"/>
          <p14:tracePt t="57754" x="2762250" y="2679700"/>
          <p14:tracePt t="57997" x="2768600" y="2679700"/>
          <p14:tracePt t="58005" x="2787650" y="2679700"/>
          <p14:tracePt t="58018" x="2806700" y="2679700"/>
          <p14:tracePt t="58026" x="2825750" y="2679700"/>
          <p14:tracePt t="58036" x="2863850" y="2679700"/>
          <p14:tracePt t="58054" x="2921000" y="2679700"/>
          <p14:tracePt t="58070" x="2959100" y="2673350"/>
          <p14:tracePt t="58086" x="2990850" y="2673350"/>
          <p14:tracePt t="58104" x="3048000" y="2673350"/>
          <p14:tracePt t="58119" x="3054350" y="2667000"/>
          <p14:tracePt t="58136" x="3060700" y="2667000"/>
          <p14:tracePt t="58153" x="3060700" y="2660650"/>
          <p14:tracePt t="58169" x="3054350" y="2660650"/>
          <p14:tracePt t="58173" x="3048000" y="2660650"/>
          <p14:tracePt t="58189" x="3035300" y="2660650"/>
          <p14:tracePt t="58204" x="3028950" y="2654300"/>
          <p14:tracePt t="58220" x="3016250" y="2654300"/>
          <p14:tracePt t="58236" x="3009900" y="2654300"/>
          <p14:tracePt t="58252" x="3003550" y="2647950"/>
          <p14:tracePt t="58269" x="2997200" y="2647950"/>
          <p14:tracePt t="58286" x="2984500" y="2647950"/>
          <p14:tracePt t="58302" x="2978150" y="2641600"/>
          <p14:tracePt t="58320" x="2959100" y="2635250"/>
          <p14:tracePt t="58336" x="2914650" y="2622550"/>
          <p14:tracePt t="58352" x="2882900" y="2616200"/>
          <p14:tracePt t="58369" x="2825750" y="2603500"/>
          <p14:tracePt t="58385" x="2781300" y="2584450"/>
          <p14:tracePt t="58402" x="2755900" y="2578100"/>
          <p14:tracePt t="58419" x="2711450" y="2571750"/>
          <p14:tracePt t="58436" x="2698750" y="2565400"/>
          <p14:tracePt t="58452" x="2673350" y="2565400"/>
          <p14:tracePt t="58468" x="2667000" y="2565400"/>
          <p14:tracePt t="58485" x="2667000" y="2571750"/>
          <p14:tracePt t="58518" x="2667000" y="2578100"/>
          <p14:tracePt t="58545" x="2673350" y="2578100"/>
          <p14:tracePt t="58559" x="2679700" y="2578100"/>
          <p14:tracePt t="58568" x="2686050" y="2578100"/>
          <p14:tracePt t="58585" x="2692400" y="2578100"/>
          <p14:tracePt t="58601" x="2705100" y="2578100"/>
          <p14:tracePt t="58618" x="2724150" y="2578100"/>
          <p14:tracePt t="58634" x="2736850" y="2578100"/>
          <p14:tracePt t="58651" x="2762250" y="2571750"/>
          <p14:tracePt t="58668" x="2787650" y="2559050"/>
          <p14:tracePt t="58685" x="2825750" y="2533650"/>
          <p14:tracePt t="58700" x="2838450" y="2520950"/>
          <p14:tracePt t="58717" x="2857500" y="2514600"/>
          <p14:tracePt t="58734" x="2882900" y="2482850"/>
          <p14:tracePt t="58751" x="2882900" y="2476500"/>
          <p14:tracePt t="58767" x="2882900" y="2470150"/>
          <p14:tracePt t="58800" x="2882900" y="2463800"/>
          <p14:tracePt t="58817" x="2876550" y="2463800"/>
          <p14:tracePt t="58833" x="2870200" y="2463800"/>
          <p14:tracePt t="58850" x="2857500" y="2463800"/>
          <p14:tracePt t="58867" x="2851150" y="2463800"/>
          <p14:tracePt t="58910" x="2844800" y="2463800"/>
          <p14:tracePt t="58931" x="2838450" y="2463800"/>
          <p14:tracePt t="58937" x="2832100" y="2463800"/>
          <p14:tracePt t="58950" x="2825750" y="2470150"/>
          <p14:tracePt t="58967" x="2806700" y="2482850"/>
          <p14:tracePt t="58983" x="2794000" y="2489200"/>
          <p14:tracePt t="59000" x="2781300" y="2495550"/>
          <p14:tracePt t="59016" x="2762250" y="2520950"/>
          <p14:tracePt t="59033" x="2749550" y="2533650"/>
          <p14:tracePt t="59050" x="2730500" y="2552700"/>
          <p14:tracePt t="59066" x="2730500" y="2559050"/>
          <p14:tracePt t="59083" x="2724150" y="2565400"/>
          <p14:tracePt t="59116" x="2730500" y="2571750"/>
          <p14:tracePt t="59132" x="2736850" y="2571750"/>
          <p14:tracePt t="59149" x="2743200" y="2571750"/>
          <p14:tracePt t="59166" x="2749550" y="2571750"/>
          <p14:tracePt t="59183" x="2762250" y="2571750"/>
          <p14:tracePt t="59199" x="2768600" y="2565400"/>
          <p14:tracePt t="59216" x="2774950" y="2565400"/>
          <p14:tracePt t="59232" x="2794000" y="2559050"/>
          <p14:tracePt t="59249" x="2813050" y="2546350"/>
          <p14:tracePt t="59266" x="2825750" y="2546350"/>
          <p14:tracePt t="59282" x="2838450" y="2527300"/>
          <p14:tracePt t="59299" x="2838450" y="2520950"/>
          <p14:tracePt t="59338" x="2838450" y="2514600"/>
          <p14:tracePt t="59380" x="2832100" y="2514600"/>
          <p14:tracePt t="59387" x="2825750" y="2514600"/>
          <p14:tracePt t="59401" x="2819400" y="2514600"/>
          <p14:tracePt t="59415" x="2813050" y="2514600"/>
          <p14:tracePt t="59431" x="2787650" y="2527300"/>
          <p14:tracePt t="59448" x="2768600" y="2540000"/>
          <p14:tracePt t="59465" x="2686050" y="2584450"/>
          <p14:tracePt t="59481" x="2597150" y="2628900"/>
          <p14:tracePt t="59499" x="2520950" y="2673350"/>
          <p14:tracePt t="59514" x="2489200" y="2686050"/>
          <p14:tracePt t="59531" x="2451100" y="2711450"/>
          <p14:tracePt t="59548" x="2432050" y="2724150"/>
          <p14:tracePt t="59590" x="2438400" y="2724150"/>
          <p14:tracePt t="59600" x="2451100" y="2724150"/>
          <p14:tracePt t="59614" x="2457450" y="2724150"/>
          <p14:tracePt t="59631" x="2463800" y="2724150"/>
          <p14:tracePt t="59648" x="2540000" y="2717800"/>
          <p14:tracePt t="59664" x="2578100" y="2711450"/>
          <p14:tracePt t="59681" x="2673350" y="2686050"/>
          <p14:tracePt t="59697" x="2730500" y="2673350"/>
          <p14:tracePt t="59714" x="2825750" y="2641600"/>
          <p14:tracePt t="59718" x="2882900" y="2622550"/>
          <p14:tracePt t="59733" x="2933700" y="2609850"/>
          <p14:tracePt t="59747" x="2978150" y="2597150"/>
          <p14:tracePt t="59764" x="3048000" y="2578100"/>
          <p14:tracePt t="59780" x="3092450" y="2565400"/>
          <p14:tracePt t="59797" x="3105150" y="2559050"/>
          <p14:tracePt t="59814" x="3117850" y="2552700"/>
          <p14:tracePt t="59830" x="3124200" y="2552700"/>
          <p14:tracePt t="59846" x="3124200" y="2546350"/>
          <p14:tracePt t="59899" x="3117850" y="2546350"/>
          <p14:tracePt t="59920" x="3111500" y="2546350"/>
          <p14:tracePt t="59948" x="3105150" y="2546350"/>
          <p14:tracePt t="60018" x="3098800" y="2546350"/>
          <p14:tracePt t="60060" x="3092450" y="2546350"/>
          <p14:tracePt t="60138" x="3086100" y="2546350"/>
          <p14:tracePt t="60159" x="3079750" y="2546350"/>
          <p14:tracePt t="70257" x="3054350" y="2546350"/>
          <p14:tracePt t="70264" x="3028950" y="2546350"/>
          <p14:tracePt t="70278" x="2971800" y="2552700"/>
          <p14:tracePt t="70294" x="2933700" y="2552700"/>
          <p14:tracePt t="70311" x="2908300" y="2552700"/>
          <p14:tracePt t="70328" x="2895600" y="2552700"/>
          <p14:tracePt t="70344" x="2889250" y="2552700"/>
          <p14:tracePt t="70361" x="2882900" y="2552700"/>
          <p14:tracePt t="70432" x="2876550" y="2546350"/>
          <p14:tracePt t="70481" x="2870200" y="2546350"/>
          <p14:tracePt t="70580" x="2863850" y="2546350"/>
          <p14:tracePt t="70594" x="2857500" y="2546350"/>
          <p14:tracePt t="70600" x="2851150" y="2546350"/>
          <p14:tracePt t="70622" x="2838450" y="2546350"/>
          <p14:tracePt t="70636" x="2825750" y="2546350"/>
          <p14:tracePt t="70645" x="2819400" y="2546350"/>
          <p14:tracePt t="70660" x="2806700" y="2546350"/>
          <p14:tracePt t="70676" x="2774950" y="2546350"/>
          <p14:tracePt t="70693" x="2730500" y="2552700"/>
          <p14:tracePt t="70709" x="2692400" y="2559050"/>
          <p14:tracePt t="70727" x="2647950" y="2571750"/>
          <p14:tracePt t="70742" x="2628900" y="2584450"/>
          <p14:tracePt t="70759" x="2616200" y="2584450"/>
          <p14:tracePt t="70776" x="2609850" y="2597150"/>
          <p14:tracePt t="70792" x="2597150" y="2597150"/>
          <p14:tracePt t="70832" x="2597150" y="2603500"/>
          <p14:tracePt t="70860" x="2597150" y="2609850"/>
          <p14:tracePt t="70881" x="2603500" y="2609850"/>
          <p14:tracePt t="70895" x="2609850" y="2609850"/>
          <p14:tracePt t="70910" x="2616200" y="2609850"/>
          <p14:tracePt t="70930" x="2628900" y="2609850"/>
          <p14:tracePt t="70937" x="2635250" y="2609850"/>
          <p14:tracePt t="70951" x="2647950" y="2609850"/>
          <p14:tracePt t="70961" x="2654300" y="2609850"/>
          <p14:tracePt t="70975" x="2667000" y="2609850"/>
          <p14:tracePt t="70992" x="2698750" y="2609850"/>
          <p14:tracePt t="71008" x="2749550" y="2603500"/>
          <p14:tracePt t="71024" x="2794000" y="2597150"/>
          <p14:tracePt t="71042" x="2870200" y="2597150"/>
          <p14:tracePt t="71058" x="2914650" y="2597150"/>
          <p14:tracePt t="71075" x="2971800" y="2597150"/>
          <p14:tracePt t="71092" x="3022600" y="2597150"/>
          <p14:tracePt t="71108" x="3041650" y="2597150"/>
          <p14:tracePt t="71124" x="3048000" y="2597150"/>
          <p14:tracePt t="71142" x="3060700" y="2597150"/>
          <p14:tracePt t="71274" x="3054350" y="2597150"/>
          <p14:tracePt t="71295" x="3041650" y="2590800"/>
          <p14:tracePt t="71309" x="3028950" y="2590800"/>
          <p14:tracePt t="72351" x="3035300" y="2590800"/>
          <p14:tracePt t="72394" x="3035300" y="2597150"/>
          <p14:tracePt t="72478" x="3035300" y="2603500"/>
          <p14:tracePt t="72555" x="3035300" y="2609850"/>
          <p14:tracePt t="72576" x="3035300" y="2616200"/>
          <p14:tracePt t="72618" x="3035300" y="2622550"/>
          <p14:tracePt t="72653" x="3035300" y="2628900"/>
          <p14:tracePt t="72758" x="3035300" y="2635250"/>
          <p14:tracePt t="72794" x="3041650" y="2641600"/>
          <p14:tracePt t="72829" x="3041650" y="2647950"/>
          <p14:tracePt t="72857" x="3048000" y="2654300"/>
          <p14:tracePt t="72885" x="3054350" y="2654300"/>
          <p14:tracePt t="72906" x="3054350" y="2660650"/>
          <p14:tracePt t="72927" x="3060700" y="2660650"/>
          <p14:tracePt t="72955" x="3067050" y="2660650"/>
          <p14:tracePt t="72976" x="3079750" y="2667000"/>
          <p14:tracePt t="72983" x="3079750" y="2673350"/>
          <p14:tracePt t="72997" x="3092450" y="2679700"/>
          <p14:tracePt t="73004" x="3098800" y="2686050"/>
          <p14:tracePt t="73018" x="3117850" y="2698750"/>
          <p14:tracePt t="73035" x="3149600" y="2711450"/>
          <p14:tracePt t="73052" x="3175000" y="2730500"/>
          <p14:tracePt t="73068" x="3232150" y="2755900"/>
          <p14:tracePt t="73084" x="3263900" y="2774950"/>
          <p14:tracePt t="73102" x="3327400" y="2800350"/>
          <p14:tracePt t="73117" x="3371850" y="2819400"/>
          <p14:tracePt t="73134" x="3409950" y="2844800"/>
          <p14:tracePt t="73152" x="3492500" y="2870200"/>
          <p14:tracePt t="73168" x="3543300" y="2882900"/>
          <p14:tracePt t="73184" x="3581400" y="2901950"/>
          <p14:tracePt t="73201" x="3632200" y="2921000"/>
          <p14:tracePt t="73217" x="3663950" y="2933700"/>
          <p14:tracePt t="73234" x="3683000" y="2940050"/>
          <p14:tracePt t="73251" x="3714750" y="2946400"/>
          <p14:tracePt t="73267" x="3740150" y="2959100"/>
          <p14:tracePt t="73284" x="3778250" y="2971800"/>
          <p14:tracePt t="73300" x="3790950" y="2984500"/>
          <p14:tracePt t="73317" x="3810000" y="2984500"/>
          <p14:tracePt t="73334" x="3829050" y="2990850"/>
          <p14:tracePt t="73351" x="3848100" y="3009900"/>
          <p14:tracePt t="73367" x="3867150" y="3016250"/>
          <p14:tracePt t="73383" x="3879850" y="3028950"/>
          <p14:tracePt t="73400" x="3892550" y="3035300"/>
          <p14:tracePt t="73433" x="3905250" y="3041650"/>
          <p14:tracePt t="73450" x="3911600" y="3054350"/>
          <p14:tracePt t="73467" x="3924300" y="3060700"/>
          <p14:tracePt t="73483" x="3937000" y="3067050"/>
          <p14:tracePt t="73499" x="3949700" y="3073400"/>
          <p14:tracePt t="73517" x="3962400" y="3079750"/>
          <p14:tracePt t="73533" x="3981450" y="3086100"/>
          <p14:tracePt t="73549" x="3994150" y="3092450"/>
          <p14:tracePt t="73567" x="4013200" y="3111500"/>
          <p14:tracePt t="73583" x="4032250" y="3124200"/>
          <p14:tracePt t="73600" x="4044950" y="3136900"/>
          <p14:tracePt t="73616" x="4051300" y="3143250"/>
          <p14:tracePt t="73632" x="4064000" y="3149600"/>
          <p14:tracePt t="73650" x="4064000" y="3155950"/>
          <p14:tracePt t="73666" x="4070350" y="3162300"/>
          <p14:tracePt t="73682" x="4070350" y="3168650"/>
          <p14:tracePt t="73790" x="4064000" y="3175000"/>
          <p14:tracePt t="73818" x="4057650" y="3187700"/>
          <p14:tracePt t="73839" x="4057650" y="3194050"/>
          <p14:tracePt t="73867" x="4057650" y="3200400"/>
          <p14:tracePt t="73888" x="4057650" y="3206750"/>
          <p14:tracePt t="73909" x="4057650" y="3213100"/>
          <p14:tracePt t="73958" x="4064000" y="3219450"/>
          <p14:tracePt t="73979" x="4070350" y="3225800"/>
          <p14:tracePt t="74000" x="4076700" y="3225800"/>
          <p14:tracePt t="74007" x="4076700" y="3232150"/>
          <p14:tracePt t="74029" x="4083050" y="3232150"/>
          <p14:tracePt t="74043" x="4095750" y="3238500"/>
          <p14:tracePt t="74051" x="4102100" y="3238500"/>
          <p14:tracePt t="74064" x="4121150" y="3244850"/>
          <p14:tracePt t="74081" x="4146550" y="3251200"/>
          <p14:tracePt t="74098" x="4171950" y="3263900"/>
          <p14:tracePt t="74114" x="4197350" y="3270250"/>
          <p14:tracePt t="74131" x="4222750" y="3270250"/>
          <p14:tracePt t="74148" x="4241800" y="3276600"/>
          <p14:tracePt t="74164" x="4260850" y="3276600"/>
          <p14:tracePt t="74181" x="4273550" y="3282950"/>
          <p14:tracePt t="74213" x="4273550" y="3289300"/>
          <p14:tracePt t="74267" x="4267200" y="3289300"/>
          <p14:tracePt t="74281" x="4260850" y="3289300"/>
          <p14:tracePt t="74302" x="4254500" y="3295650"/>
          <p14:tracePt t="74330" x="4248150" y="3302000"/>
          <p14:tracePt t="74336" x="4241800" y="3314700"/>
          <p14:tracePt t="74351" x="4235450" y="3314700"/>
          <p14:tracePt t="74363" x="4229100" y="3321050"/>
          <p14:tracePt t="74380" x="4216400" y="3359150"/>
          <p14:tracePt t="74396" x="4203700" y="3390900"/>
          <p14:tracePt t="74414" x="4197350" y="3429000"/>
          <p14:tracePt t="74429" x="4184650" y="3473450"/>
          <p14:tracePt t="74446" x="4178300" y="3505200"/>
          <p14:tracePt t="74450" x="4178300" y="3517900"/>
          <p14:tracePt t="74463" x="4178300" y="3530600"/>
          <p14:tracePt t="74479" x="4178300" y="3543300"/>
          <p14:tracePt t="74496" x="4178300" y="3549650"/>
          <p14:tracePt t="74529" x="4184650" y="3556000"/>
          <p14:tracePt t="74546" x="4191000" y="3556000"/>
          <p14:tracePt t="74563" x="4203700" y="3556000"/>
          <p14:tracePt t="74579" x="4210050" y="3549650"/>
          <p14:tracePt t="74596" x="4229100" y="3536950"/>
          <p14:tracePt t="74612" x="4241800" y="3517900"/>
          <p14:tracePt t="74628" x="4267200" y="3498850"/>
          <p14:tracePt t="74646" x="4305300" y="3448050"/>
          <p14:tracePt t="74662" x="4324350" y="3422650"/>
          <p14:tracePt t="74679" x="4330700" y="3397250"/>
          <p14:tracePt t="74696" x="4330700" y="3378200"/>
          <p14:tracePt t="74712" x="4330700" y="3371850"/>
          <p14:tracePt t="74729" x="4324350" y="3365500"/>
          <p14:tracePt t="74745" x="4318000" y="3365500"/>
          <p14:tracePt t="74762" x="4305300" y="3365500"/>
          <p14:tracePt t="74779" x="4286250" y="3365500"/>
          <p14:tracePt t="74795" x="4279900" y="3371850"/>
          <p14:tracePt t="74812" x="4273550" y="3378200"/>
          <p14:tracePt t="74829" x="4248150" y="3397250"/>
          <p14:tracePt t="74845" x="4222750" y="3429000"/>
          <p14:tracePt t="74861" x="4178300" y="3460750"/>
          <p14:tracePt t="74878" x="4133850" y="3536950"/>
          <p14:tracePt t="74895" x="4108450" y="3581400"/>
          <p14:tracePt t="74912" x="4083050" y="3632200"/>
          <p14:tracePt t="74928" x="4076700" y="3657600"/>
          <p14:tracePt t="74945" x="4076700" y="3676650"/>
          <p14:tracePt t="74962" x="4076700" y="3683000"/>
          <p14:tracePt t="74978" x="4083050" y="3689350"/>
          <p14:tracePt t="74995" x="4095750" y="3689350"/>
          <p14:tracePt t="75011" x="4114800" y="3689350"/>
          <p14:tracePt t="75027" x="4133850" y="3689350"/>
          <p14:tracePt t="75044" x="4152900" y="3689350"/>
          <p14:tracePt t="75061" x="4203700" y="3663950"/>
          <p14:tracePt t="75077" x="4248150" y="3651250"/>
          <p14:tracePt t="75095" x="4311650" y="3619500"/>
          <p14:tracePt t="75111" x="4356100" y="3594100"/>
          <p14:tracePt t="75127" x="4375150" y="3568700"/>
          <p14:tracePt t="75144" x="4394200" y="3549650"/>
          <p14:tracePt t="75160" x="4394200" y="3543300"/>
          <p14:tracePt t="75177" x="4394200" y="3536950"/>
          <p14:tracePt t="75194" x="4381500" y="3530600"/>
          <p14:tracePt t="75210" x="4375150" y="3524250"/>
          <p14:tracePt t="75227" x="4368800" y="3524250"/>
          <p14:tracePt t="75243" x="4362450" y="3524250"/>
          <p14:tracePt t="75260" x="4356100" y="3524250"/>
          <p14:tracePt t="75277" x="4349750" y="3524250"/>
          <p14:tracePt t="75293" x="4337050" y="3524250"/>
          <p14:tracePt t="75310" x="4330700" y="3524250"/>
          <p14:tracePt t="75361" x="4324350" y="3524250"/>
          <p14:tracePt t="75390" x="4318000" y="3524250"/>
          <p14:tracePt t="75461" x="4311650" y="3530600"/>
          <p14:tracePt t="75572" x="4305300" y="3536950"/>
          <p14:tracePt t="76003" x="4292600" y="3536950"/>
          <p14:tracePt t="76010" x="4254500" y="3536950"/>
          <p14:tracePt t="76025" x="4159250" y="3524250"/>
          <p14:tracePt t="76041" x="4051300" y="3492500"/>
          <p14:tracePt t="76058" x="3943350" y="3473450"/>
          <p14:tracePt t="76074" x="3810000" y="3448050"/>
          <p14:tracePt t="76091" x="3727450" y="3435350"/>
          <p14:tracePt t="76108" x="3657600" y="3429000"/>
          <p14:tracePt t="76124" x="3524250" y="3409950"/>
          <p14:tracePt t="76141" x="3429000" y="3390900"/>
          <p14:tracePt t="76157" x="3270250" y="3384550"/>
          <p14:tracePt t="76174" x="3162300" y="3378200"/>
          <p14:tracePt t="76190" x="3073400" y="3378200"/>
          <p14:tracePt t="76207" x="2895600" y="3378200"/>
          <p14:tracePt t="76223" x="2806700" y="3378200"/>
          <p14:tracePt t="76241" x="2628900" y="3378200"/>
          <p14:tracePt t="76257" x="2463800" y="3359150"/>
          <p14:tracePt t="76274" x="2393950" y="3340100"/>
          <p14:tracePt t="76290" x="2235200" y="3295650"/>
          <p14:tracePt t="76306" x="2076450" y="3244850"/>
          <p14:tracePt t="76323" x="2000250" y="3206750"/>
          <p14:tracePt t="76340" x="1873250" y="3149600"/>
          <p14:tracePt t="76356" x="1758950" y="3092450"/>
          <p14:tracePt t="76373" x="1714500" y="3067050"/>
          <p14:tracePt t="76390" x="1651000" y="3035300"/>
          <p14:tracePt t="76406" x="1600200" y="2997200"/>
          <p14:tracePt t="76423" x="1574800" y="2984500"/>
          <p14:tracePt t="76439" x="1543050" y="2946400"/>
          <p14:tracePt t="76456" x="1504950" y="2921000"/>
          <p14:tracePt t="76474" x="1479550" y="2889250"/>
          <p14:tracePt t="76489" x="1466850" y="2876550"/>
          <p14:tracePt t="76506" x="1460500" y="2863850"/>
          <p14:tracePt t="76523" x="1435100" y="2838450"/>
          <p14:tracePt t="76539" x="1435100" y="2832100"/>
          <p14:tracePt t="76573" x="1435100" y="2825750"/>
          <p14:tracePt t="76588" x="1435100" y="2819400"/>
          <p14:tracePt t="76684" x="1441450" y="2819400"/>
          <p14:tracePt t="76698" x="1447800" y="2819400"/>
          <p14:tracePt t="76719" x="1454150" y="2825750"/>
          <p14:tracePt t="76725" x="1466850" y="2825750"/>
          <p14:tracePt t="76738" x="1479550" y="2832100"/>
          <p14:tracePt t="76755" x="1536700" y="2844800"/>
          <p14:tracePt t="76772" x="1606550" y="2876550"/>
          <p14:tracePt t="76789" x="1803400" y="2927350"/>
          <p14:tracePt t="76805" x="2063750" y="2990850"/>
          <p14:tracePt t="76821" x="2216150" y="3022600"/>
          <p14:tracePt t="76838" x="2597150" y="3105150"/>
          <p14:tracePt t="76855" x="2946400" y="3181350"/>
          <p14:tracePt t="76872" x="3092450" y="3200400"/>
          <p14:tracePt t="76888" x="3340100" y="3257550"/>
          <p14:tracePt t="76905" x="3441700" y="3289300"/>
          <p14:tracePt t="76922" x="3619500" y="3308350"/>
          <p14:tracePt t="76937" x="3790950" y="3314700"/>
          <p14:tracePt t="76954" x="3867150" y="3314700"/>
          <p14:tracePt t="76958" x="3917950" y="3314700"/>
          <p14:tracePt t="76971" x="3981450" y="3314700"/>
          <p14:tracePt t="76988" x="4076700" y="3314700"/>
          <p14:tracePt t="77004" x="4114800" y="3302000"/>
          <p14:tracePt t="77021" x="4184650" y="3295650"/>
          <p14:tracePt t="77037" x="4229100" y="3276600"/>
          <p14:tracePt t="77054" x="4248150" y="3263900"/>
          <p14:tracePt t="77070" x="4267200" y="3244850"/>
          <p14:tracePt t="77087" x="4267200" y="3238500"/>
          <p14:tracePt t="77104" x="4267200" y="3232150"/>
          <p14:tracePt t="77120" x="4260850" y="3225800"/>
          <p14:tracePt t="77137" x="4248150" y="3219450"/>
          <p14:tracePt t="77154" x="4210050" y="3219450"/>
          <p14:tracePt t="77170" x="4203700" y="3219450"/>
          <p14:tracePt t="77187" x="4178300" y="3225800"/>
          <p14:tracePt t="77204" x="4121150" y="3244850"/>
          <p14:tracePt t="77220" x="4032250" y="3276600"/>
          <p14:tracePt t="77236" x="3975100" y="3314700"/>
          <p14:tracePt t="77253" x="3873500" y="3397250"/>
          <p14:tracePt t="77270" x="3778250" y="3505200"/>
          <p14:tracePt t="77287" x="3721100" y="3594100"/>
          <p14:tracePt t="77303" x="3708400" y="3613150"/>
          <p14:tracePt t="77320" x="3702050" y="3638550"/>
          <p14:tracePt t="77337" x="3702050" y="3657600"/>
          <p14:tracePt t="77353" x="3708400" y="3663950"/>
          <p14:tracePt t="77370" x="3714750" y="3663950"/>
          <p14:tracePt t="77386" x="3721100" y="3670300"/>
          <p14:tracePt t="77427" x="3721100" y="3663950"/>
          <p14:tracePt t="77436" x="3721100" y="3657600"/>
          <p14:tracePt t="77456" x="3714750" y="3657600"/>
          <p14:tracePt t="77472" x="3708400" y="3638550"/>
          <p14:tracePt t="77486" x="3683000" y="3625850"/>
          <p14:tracePt t="77502" x="3594100" y="3543300"/>
          <p14:tracePt t="77519" x="3441700" y="3435350"/>
          <p14:tracePt t="77536" x="3333750" y="3359150"/>
          <p14:tracePt t="77553" x="3124200" y="3244850"/>
          <p14:tracePt t="77569" x="2901950" y="3149600"/>
          <p14:tracePt t="77585" x="2781300" y="3105150"/>
          <p14:tracePt t="77603" x="2552700" y="3054350"/>
          <p14:tracePt t="77619" x="2330450" y="3022600"/>
          <p14:tracePt t="77635" x="2228850" y="3003550"/>
          <p14:tracePt t="77652" x="2076450" y="2978150"/>
          <p14:tracePt t="77668" x="1943100" y="2965450"/>
          <p14:tracePt t="77685" x="1879600" y="2952750"/>
          <p14:tracePt t="77702" x="1758950" y="2933700"/>
          <p14:tracePt t="77718" x="1625600" y="2908300"/>
          <p14:tracePt t="77735" x="1562100" y="2895600"/>
          <p14:tracePt t="77751" x="1460500" y="2863850"/>
          <p14:tracePt t="77768" x="1403350" y="2832100"/>
          <p14:tracePt t="77785" x="1308100" y="2768600"/>
          <p14:tracePt t="77801" x="1289050" y="2755900"/>
          <p14:tracePt t="77818" x="1257300" y="2730500"/>
          <p14:tracePt t="77834" x="1219200" y="2705100"/>
          <p14:tracePt t="77851" x="1193800" y="2679700"/>
          <p14:tracePt t="77868" x="1181100" y="2673350"/>
          <p14:tracePt t="77884" x="1155700" y="2660650"/>
          <p14:tracePt t="77901" x="1143000" y="2654300"/>
          <p14:tracePt t="77918" x="1136650" y="2654300"/>
          <p14:tracePt t="77934" x="1130300" y="2647950"/>
          <p14:tracePt t="77995" x="1136650" y="2647950"/>
          <p14:tracePt t="78010" x="1143000" y="2647950"/>
          <p14:tracePt t="78030" x="1149350" y="2641600"/>
          <p14:tracePt t="78038" x="1155700" y="2641600"/>
          <p14:tracePt t="78053" x="1168400" y="2641600"/>
          <p14:tracePt t="78067" x="1187450" y="2635250"/>
          <p14:tracePt t="78083" x="1212850" y="2628900"/>
          <p14:tracePt t="78101" x="1257300" y="2622550"/>
          <p14:tracePt t="78117" x="1289050" y="2622550"/>
          <p14:tracePt t="78133" x="1333500" y="2609850"/>
          <p14:tracePt t="78150" x="1365250" y="2597150"/>
          <p14:tracePt t="78167" x="1377950" y="2597150"/>
          <p14:tracePt t="78183" x="1384300" y="2597150"/>
          <p14:tracePt t="78262" x="1377950" y="2597150"/>
          <p14:tracePt t="78269" x="1371600" y="2597150"/>
          <p14:tracePt t="78283" x="1365250" y="2597150"/>
          <p14:tracePt t="78299" x="1358900" y="2597150"/>
          <p14:tracePt t="78320" x="1352550" y="2597150"/>
          <p14:tracePt t="78346" x="1346200" y="2597150"/>
          <p14:tracePt t="78361" x="1339850" y="2597150"/>
          <p14:tracePt t="78369" x="1327150" y="2597150"/>
          <p14:tracePt t="78383" x="1314450" y="2597150"/>
          <p14:tracePt t="78399" x="1301750" y="2597150"/>
          <p14:tracePt t="78417" x="1225550" y="2597150"/>
          <p14:tracePt t="78433" x="1206500" y="2609850"/>
          <p14:tracePt t="78449" x="1168400" y="2609850"/>
          <p14:tracePt t="78466" x="1123950" y="2616200"/>
          <p14:tracePt t="78482" x="1085850" y="2622550"/>
          <p14:tracePt t="78499" x="1073150" y="2622550"/>
          <p14:tracePt t="78516" x="1060450" y="2628900"/>
          <p14:tracePt t="78557" x="1060450" y="2635250"/>
          <p14:tracePt t="78578" x="1066800" y="2635250"/>
          <p14:tracePt t="78592" x="1073150" y="2641600"/>
          <p14:tracePt t="78601" x="1079500" y="2641600"/>
          <p14:tracePt t="78615" x="1085850" y="2647950"/>
          <p14:tracePt t="78632" x="1111250" y="2660650"/>
          <p14:tracePt t="78648" x="1155700" y="2673350"/>
          <p14:tracePt t="78665" x="1181100" y="2679700"/>
          <p14:tracePt t="78682" x="1212850" y="2692400"/>
          <p14:tracePt t="78698" x="1301750" y="2705100"/>
          <p14:tracePt t="78715" x="1314450" y="2711450"/>
          <p14:tracePt t="78732" x="1346200" y="2717800"/>
          <p14:tracePt t="78748" x="1352550" y="2724150"/>
          <p14:tracePt t="78765" x="1358900" y="2724150"/>
          <p14:tracePt t="78837" x="1358900" y="2730500"/>
          <p14:tracePt t="78879" x="1352550" y="2736850"/>
          <p14:tracePt t="78977" x="1358900" y="2736850"/>
          <p14:tracePt t="78999" x="1365250" y="2743200"/>
          <p14:tracePt t="79013" x="1371600" y="2743200"/>
          <p14:tracePt t="79020" x="1384300" y="2749550"/>
          <p14:tracePt t="79034" x="1403350" y="2749550"/>
          <p14:tracePt t="79048" x="1485900" y="2774950"/>
          <p14:tracePt t="79064" x="1530350" y="2781300"/>
          <p14:tracePt t="79080" x="1593850" y="2800350"/>
          <p14:tracePt t="79097" x="1739900" y="2832100"/>
          <p14:tracePt t="79113" x="1898650" y="2857500"/>
          <p14:tracePt t="79130" x="1974850" y="2882900"/>
          <p14:tracePt t="79147" x="2133600" y="2908300"/>
          <p14:tracePt t="79163" x="2273300" y="2940050"/>
          <p14:tracePt t="79180" x="2343150" y="2959100"/>
          <p14:tracePt t="79196" x="2476500" y="2978150"/>
          <p14:tracePt t="79213" x="2584450" y="2997200"/>
          <p14:tracePt t="79231" x="2686050" y="3009900"/>
          <p14:tracePt t="79247" x="2736850" y="3009900"/>
          <p14:tracePt t="79263" x="2819400" y="3028950"/>
          <p14:tracePt t="79279" x="2901950" y="3035300"/>
          <p14:tracePt t="79296" x="2933700" y="3035300"/>
          <p14:tracePt t="79313" x="2952750" y="3041650"/>
          <p14:tracePt t="79330" x="2984500" y="3048000"/>
          <p14:tracePt t="79346" x="2990850" y="3048000"/>
          <p14:tracePt t="79392" x="2984500" y="3048000"/>
          <p14:tracePt t="79399" x="2978150" y="3048000"/>
          <p14:tracePt t="79415" x="2965450" y="3048000"/>
          <p14:tracePt t="79429" x="2952750" y="3048000"/>
          <p14:tracePt t="79449" x="2921000" y="3054350"/>
          <p14:tracePt t="79462" x="2832100" y="3054350"/>
          <p14:tracePt t="79479" x="2743200" y="3054350"/>
          <p14:tracePt t="79483" x="2641600" y="3054350"/>
          <p14:tracePt t="79497" x="2514600" y="3041650"/>
          <p14:tracePt t="79512" x="2235200" y="3028950"/>
          <p14:tracePt t="79529" x="2108200" y="3028950"/>
          <p14:tracePt t="79546" x="1854200" y="3022600"/>
          <p14:tracePt t="79562" x="1676400" y="3022600"/>
          <p14:tracePt t="79579" x="1612900" y="3009900"/>
          <p14:tracePt t="79595" x="1536700" y="3009900"/>
          <p14:tracePt t="79612" x="1504950" y="3003550"/>
          <p14:tracePt t="79645" x="1498600" y="3003550"/>
          <p14:tracePt t="79680" x="1504950" y="3003550"/>
          <p14:tracePt t="79693" x="1511300" y="3003550"/>
          <p14:tracePt t="79700" x="1524000" y="3003550"/>
          <p14:tracePt t="79715" x="1536700" y="3003550"/>
          <p14:tracePt t="79728" x="1549400" y="2997200"/>
          <p14:tracePt t="79745" x="1612900" y="2997200"/>
          <p14:tracePt t="79762" x="1663700" y="2997200"/>
          <p14:tracePt t="79778" x="1860550" y="3003550"/>
          <p14:tracePt t="79794" x="2139950" y="3022600"/>
          <p14:tracePt t="79811" x="2305050" y="3035300"/>
          <p14:tracePt t="79827" x="2628900" y="3060700"/>
          <p14:tracePt t="79844" x="2895600" y="3060700"/>
          <p14:tracePt t="79861" x="3098800" y="3073400"/>
          <p14:tracePt t="79878" x="3175000" y="3079750"/>
          <p14:tracePt t="79894" x="3295650" y="3092450"/>
          <p14:tracePt t="79911" x="3378200" y="3105150"/>
          <p14:tracePt t="79927" x="3403600" y="3111500"/>
          <p14:tracePt t="79944" x="3429000" y="3111500"/>
          <p14:tracePt t="79961" x="3486150" y="3130550"/>
          <p14:tracePt t="79978" x="3498850" y="3130550"/>
          <p14:tracePt t="79995" x="3543300" y="3130550"/>
          <p14:tracePt t="80011" x="3556000" y="3130550"/>
          <p14:tracePt t="80027" x="3587750" y="3136900"/>
          <p14:tracePt t="80044" x="3600450" y="3136900"/>
          <p14:tracePt t="80060" x="3606800" y="3143250"/>
          <p14:tracePt t="80077" x="3625850" y="3143250"/>
          <p14:tracePt t="80094" x="3632200" y="3143250"/>
          <p14:tracePt t="80110" x="3638550" y="3149600"/>
          <p14:tracePt t="80127" x="3644900" y="3149600"/>
          <p14:tracePt t="80163" x="3651250" y="3149600"/>
          <p14:tracePt t="80283" x="3657600" y="3149600"/>
          <p14:tracePt t="80626" x="3651250" y="3149600"/>
          <p14:tracePt t="80655" x="3651250" y="3155950"/>
          <p14:tracePt t="80683" x="3651250" y="3162300"/>
          <p14:tracePt t="80703" x="3651250" y="3168650"/>
          <p14:tracePt t="80718" x="3657600" y="3175000"/>
          <p14:tracePt t="80727" x="3657600" y="3181350"/>
          <p14:tracePt t="80745" x="3663950" y="3181350"/>
          <p14:tracePt t="80757" x="3670300" y="3187700"/>
          <p14:tracePt t="80774" x="3683000" y="3206750"/>
          <p14:tracePt t="80791" x="3695700" y="3219450"/>
          <p14:tracePt t="80808" x="3721100" y="3270250"/>
          <p14:tracePt t="80824" x="3746500" y="3321050"/>
          <p14:tracePt t="80841" x="3759200" y="3352800"/>
          <p14:tracePt t="80858" x="3784600" y="3403600"/>
          <p14:tracePt t="80874" x="3790950" y="3454400"/>
          <p14:tracePt t="80891" x="3797300" y="3467100"/>
          <p14:tracePt t="80907" x="3797300" y="3492500"/>
          <p14:tracePt t="80941" x="3797300" y="3498850"/>
          <p14:tracePt t="80957" x="3797300" y="3505200"/>
          <p14:tracePt t="81012" x="3803650" y="3505200"/>
          <p14:tracePt t="81033" x="3810000" y="3505200"/>
          <p14:tracePt t="81076" x="3816350" y="3505200"/>
          <p14:tracePt t="81104" x="3822700" y="3505200"/>
          <p14:tracePt t="81118" x="3829050" y="3505200"/>
          <p14:tracePt t="81146" x="3835400" y="3505200"/>
          <p14:tracePt t="81167" x="3841750" y="3498850"/>
          <p14:tracePt t="81174" x="3848100" y="3498850"/>
          <p14:tracePt t="81195" x="3854450" y="3492500"/>
          <p14:tracePt t="81209" x="3860800" y="3479800"/>
          <p14:tracePt t="81216" x="3873500" y="3467100"/>
          <p14:tracePt t="81226" x="3879850" y="3454400"/>
          <p14:tracePt t="81239" x="3886200" y="3441700"/>
          <p14:tracePt t="81256" x="3892550" y="3422650"/>
          <p14:tracePt t="81273" x="3905250" y="3378200"/>
          <p14:tracePt t="81289" x="3905250" y="3346450"/>
          <p14:tracePt t="81307" x="3905250" y="3321050"/>
          <p14:tracePt t="81322" x="3898900" y="3314700"/>
          <p14:tracePt t="81339" x="3886200" y="3314700"/>
          <p14:tracePt t="81356" x="3879850" y="3314700"/>
          <p14:tracePt t="81372" x="3873500" y="3314700"/>
          <p14:tracePt t="81389" x="3867150" y="3314700"/>
          <p14:tracePt t="81406" x="3854450" y="3314700"/>
          <p14:tracePt t="81439" x="3848100" y="3321050"/>
          <p14:tracePt t="81456" x="3841750" y="3327400"/>
          <p14:tracePt t="81472" x="3841750" y="3333750"/>
          <p14:tracePt t="81489" x="3841750" y="3346450"/>
          <p14:tracePt t="81505" x="3835400" y="3352800"/>
          <p14:tracePt t="81522" x="3835400" y="3359150"/>
          <p14:tracePt t="81525" x="3835400" y="3365500"/>
          <p14:tracePt t="81541" x="3835400" y="3371850"/>
          <p14:tracePt t="81555" x="3835400" y="3384550"/>
          <p14:tracePt t="81572" x="3841750" y="3397250"/>
          <p14:tracePt t="81588" x="3879850" y="3422650"/>
          <p14:tracePt t="81605" x="3911600" y="3435350"/>
          <p14:tracePt t="81622" x="3981450" y="3460750"/>
          <p14:tracePt t="81638" x="4089400" y="3479800"/>
          <p14:tracePt t="81655" x="4140200" y="3479800"/>
          <p14:tracePt t="81672" x="4235450" y="3460750"/>
          <p14:tracePt t="81688" x="4311650" y="3435350"/>
          <p14:tracePt t="81705" x="4324350" y="3422650"/>
          <p14:tracePt t="81721" x="4349750" y="3390900"/>
          <p14:tracePt t="81738" x="4356100" y="3384550"/>
          <p14:tracePt t="81754" x="4356100" y="3378200"/>
          <p14:tracePt t="81771" x="4356100" y="3365500"/>
          <p14:tracePt t="81787" x="4349750" y="3359150"/>
          <p14:tracePt t="81805" x="4343400" y="3352800"/>
          <p14:tracePt t="81820" x="4337050" y="3352800"/>
          <p14:tracePt t="81854" x="4337050" y="3346450"/>
          <p14:tracePt t="81889" x="4330700" y="3346450"/>
          <p14:tracePt t="81897" x="4324350" y="3346450"/>
          <p14:tracePt t="81946" x="4318000" y="3346450"/>
          <p14:tracePt t="81966" x="4311650" y="3346450"/>
          <p14:tracePt t="81988" x="4305300" y="3346450"/>
          <p14:tracePt t="82009" x="4292600" y="3346450"/>
          <p14:tracePt t="82016" x="4286250" y="3346450"/>
          <p14:tracePt t="82030" x="4279900" y="3352800"/>
          <p14:tracePt t="82039" x="4260850" y="3359150"/>
          <p14:tracePt t="82053" x="4229100" y="3365500"/>
          <p14:tracePt t="82070" x="4146550" y="3403600"/>
          <p14:tracePt t="82086" x="3987800" y="3429000"/>
          <p14:tracePt t="82103" x="3886200" y="3460750"/>
          <p14:tracePt t="82120" x="3759200" y="3486150"/>
          <p14:tracePt t="82136" x="3257550" y="3517900"/>
          <p14:tracePt t="82153" x="3048000" y="3517900"/>
          <p14:tracePt t="82171" x="2578100" y="3511550"/>
          <p14:tracePt t="82186" x="2355850" y="3486150"/>
          <p14:tracePt t="82203" x="1885950" y="3409950"/>
          <p14:tracePt t="82220" x="1428750" y="3314700"/>
          <p14:tracePt t="82236" x="1244600" y="3263900"/>
          <p14:tracePt t="82253" x="1003300" y="3187700"/>
          <p14:tracePt t="82269" x="825500" y="3105150"/>
          <p14:tracePt t="82286" x="749300" y="3073400"/>
          <p14:tracePt t="82303" x="660400" y="3022600"/>
          <p14:tracePt t="82319" x="615950" y="2997200"/>
          <p14:tracePt t="82336" x="603250" y="2984500"/>
          <p14:tracePt t="82353" x="590550" y="2971800"/>
          <p14:tracePt t="82369" x="584200" y="2971800"/>
          <p14:tracePt t="82409" x="590550" y="2965450"/>
          <p14:tracePt t="82430" x="603250" y="2959100"/>
          <p14:tracePt t="82438" x="609600" y="2959100"/>
          <p14:tracePt t="82452" x="615950" y="2952750"/>
          <p14:tracePt t="82468" x="635000" y="2946400"/>
          <p14:tracePt t="82486" x="673100" y="2927350"/>
          <p14:tracePt t="82502" x="692150" y="2908300"/>
          <p14:tracePt t="82518" x="723900" y="2889250"/>
          <p14:tracePt t="82536" x="806450" y="2819400"/>
          <p14:tracePt t="82552" x="876300" y="2724150"/>
          <p14:tracePt t="82568" x="901700" y="2679700"/>
          <p14:tracePt t="82585" x="958850" y="2603500"/>
          <p14:tracePt t="82601" x="984250" y="2559050"/>
          <p14:tracePt t="82619" x="996950" y="2546350"/>
          <p14:tracePt t="82635" x="1009650" y="2533650"/>
          <p14:tracePt t="82651" x="1016000" y="2533650"/>
          <p14:tracePt t="82668" x="1016000" y="2540000"/>
          <p14:tracePt t="82684" x="1016000" y="2546350"/>
          <p14:tracePt t="82701" x="1016000" y="2559050"/>
          <p14:tracePt t="82718" x="1016000" y="2571750"/>
          <p14:tracePt t="82735" x="1016000" y="2578100"/>
          <p14:tracePt t="82752" x="1016000" y="2603500"/>
          <p14:tracePt t="82768" x="1016000" y="2628900"/>
          <p14:tracePt t="82784" x="1016000" y="2647950"/>
          <p14:tracePt t="82802" x="1022350" y="2686050"/>
          <p14:tracePt t="82817" x="1028700" y="2698750"/>
          <p14:tracePt t="82834" x="1041400" y="2730500"/>
          <p14:tracePt t="82851" x="1047750" y="2736850"/>
          <p14:tracePt t="82867" x="1054100" y="2743200"/>
          <p14:tracePt t="82884" x="1066800" y="2743200"/>
          <p14:tracePt t="82900" x="1079500" y="2743200"/>
          <p14:tracePt t="82917" x="1092200" y="2730500"/>
          <p14:tracePt t="82934" x="1123950" y="2711450"/>
          <p14:tracePt t="82951" x="1136650" y="2679700"/>
          <p14:tracePt t="82967" x="1143000" y="2660650"/>
          <p14:tracePt t="82984" x="1143000" y="2616200"/>
          <p14:tracePt t="82999" x="1143000" y="2597150"/>
          <p14:tracePt t="83036" x="1136650" y="2597150"/>
          <p14:tracePt t="83111" x="1136650" y="2603500"/>
          <p14:tracePt t="83138" x="1136650" y="2609850"/>
          <p14:tracePt t="83160" x="1136650" y="2616200"/>
          <p14:tracePt t="83181" x="1143000" y="2616200"/>
          <p14:tracePt t="83188" x="1149350" y="2622550"/>
          <p14:tracePt t="83209" x="1149350" y="2628900"/>
          <p14:tracePt t="83230" x="1155700" y="2628900"/>
          <p14:tracePt t="83244" x="1162050" y="2635250"/>
          <p14:tracePt t="83252" x="1181100" y="2647950"/>
          <p14:tracePt t="83266" x="1193800" y="2654300"/>
          <p14:tracePt t="83283" x="1250950" y="2692400"/>
          <p14:tracePt t="83300" x="1346200" y="2749550"/>
          <p14:tracePt t="83316" x="1428750" y="2768600"/>
          <p14:tracePt t="83332" x="1625600" y="2851150"/>
          <p14:tracePt t="83349" x="1873250" y="2940050"/>
          <p14:tracePt t="83365" x="2012950" y="2997200"/>
          <p14:tracePt t="83382" x="2197100" y="3048000"/>
          <p14:tracePt t="83399" x="2844800" y="3232150"/>
          <p14:tracePt t="83416" x="3073400" y="3276600"/>
          <p14:tracePt t="83432" x="3321050" y="3321050"/>
          <p14:tracePt t="83448" x="3746500" y="3403600"/>
          <p14:tracePt t="83465" x="4089400" y="3448050"/>
          <p14:tracePt t="83483" x="4292600" y="3473450"/>
          <p14:tracePt t="83498" x="4394200" y="3479800"/>
          <p14:tracePt t="83516" x="4540250" y="3492500"/>
          <p14:tracePt t="83532" x="4629150" y="3498850"/>
          <p14:tracePt t="83548" x="4660900" y="3498850"/>
          <p14:tracePt t="83552" x="4679950" y="3511550"/>
          <p14:tracePt t="83565" x="4711700" y="3511550"/>
          <p14:tracePt t="83581" x="4737100" y="3524250"/>
          <p14:tracePt t="83598" x="4749800" y="3530600"/>
          <p14:tracePt t="83615" x="4756150" y="3536950"/>
          <p14:tracePt t="83631" x="4762500" y="3543300"/>
          <p14:tracePt t="83700" x="4756150" y="3543300"/>
          <p14:tracePt t="83715" x="4749800" y="3543300"/>
          <p14:tracePt t="83721" x="4743450" y="3543300"/>
          <p14:tracePt t="83735" x="4737100" y="3543300"/>
          <p14:tracePt t="83747" x="4724400" y="3549650"/>
          <p14:tracePt t="83764" x="4718050" y="3562350"/>
          <p14:tracePt t="83781" x="4711700" y="3562350"/>
          <p14:tracePt t="85518" x="4629150" y="3536950"/>
          <p14:tracePt t="85525" x="4495800" y="3479800"/>
          <p14:tracePt t="85531" x="4375150" y="3422650"/>
          <p14:tracePt t="85542" x="4260850" y="3371850"/>
          <p14:tracePt t="85557" x="4108450" y="3327400"/>
          <p14:tracePt t="85575" x="3797300" y="3187700"/>
          <p14:tracePt t="85591" x="3587750" y="3086100"/>
          <p14:tracePt t="85608" x="3429000" y="3016250"/>
          <p14:tracePt t="85624" x="3346450" y="2971800"/>
          <p14:tracePt t="85641" x="3251200" y="2946400"/>
          <p14:tracePt t="85658" x="3225800" y="2946400"/>
          <p14:tracePt t="85674" x="3219450" y="2946400"/>
          <p14:tracePt t="85691" x="3213100" y="2946400"/>
          <p14:tracePt t="85724" x="3206750" y="2952750"/>
          <p14:tracePt t="85741" x="3206750" y="2959100"/>
          <p14:tracePt t="85758" x="3206750" y="2971800"/>
          <p14:tracePt t="85774" x="3206750" y="2978150"/>
          <p14:tracePt t="85791" x="3213100" y="2984500"/>
          <p14:tracePt t="85807" x="3225800" y="2997200"/>
          <p14:tracePt t="85841" x="3263900" y="3009900"/>
          <p14:tracePt t="85856" x="3340100" y="3028950"/>
          <p14:tracePt t="85873" x="3384550" y="3028950"/>
          <p14:tracePt t="85890" x="3486150" y="3035300"/>
          <p14:tracePt t="85907" x="3536950" y="3035300"/>
          <p14:tracePt t="85925" x="3740150" y="3035300"/>
          <p14:tracePt t="85940" x="3816350" y="3035300"/>
          <p14:tracePt t="85957" x="3886200" y="3028950"/>
          <p14:tracePt t="85973" x="3975100" y="3022600"/>
          <p14:tracePt t="85990" x="4051300" y="3009900"/>
          <p14:tracePt t="86006" x="4070350" y="3009900"/>
          <p14:tracePt t="86023" x="4095750" y="3003550"/>
          <p14:tracePt t="86040" x="4102100" y="2997200"/>
          <p14:tracePt t="86056" x="4108450" y="2997200"/>
          <p14:tracePt t="86089" x="4114800" y="2990850"/>
          <p14:tracePt t="86149" x="4121150" y="2990850"/>
          <p14:tracePt t="86275" x="4121150" y="2984500"/>
          <p14:tracePt t="86338" x="4114800" y="2978150"/>
          <p14:tracePt t="86345" x="4108450" y="2978150"/>
          <p14:tracePt t="86366" x="4108450" y="2971800"/>
          <p14:tracePt t="86380" x="4102100" y="2971800"/>
          <p14:tracePt t="86389" x="4095750" y="2971800"/>
          <p14:tracePt t="86405" x="4089400" y="2971800"/>
          <p14:tracePt t="86423" x="4038600" y="2933700"/>
          <p14:tracePt t="86438" x="3924300" y="2838450"/>
          <p14:tracePt t="86455" x="3841750" y="2762250"/>
          <p14:tracePt t="86472" x="3619500" y="2584450"/>
          <p14:tracePt t="86488" x="3460750" y="2482850"/>
          <p14:tracePt t="86505" x="3149600" y="2273300"/>
          <p14:tracePt t="86521" x="2825750" y="2089150"/>
          <p14:tracePt t="86538" x="2654300" y="2012950"/>
          <p14:tracePt t="86554" x="2381250" y="1911350"/>
          <p14:tracePt t="86571" x="2146300" y="1860550"/>
          <p14:tracePt t="86588" x="2044700" y="1835150"/>
          <p14:tracePt t="86592" x="1955800" y="1816100"/>
          <p14:tracePt t="86605" x="1866900" y="1809750"/>
          <p14:tracePt t="86621" x="1720850" y="1809750"/>
          <p14:tracePt t="86637" x="1644650" y="1809750"/>
          <p14:tracePt t="86654" x="1530350" y="1816100"/>
          <p14:tracePt t="86671" x="1460500" y="1828800"/>
          <p14:tracePt t="86688" x="1435100" y="1828800"/>
          <p14:tracePt t="86704" x="1416050" y="1835150"/>
          <p14:tracePt t="86720" x="1409700" y="1835150"/>
          <p14:tracePt t="86754" x="1403350" y="1835150"/>
          <p14:tracePt t="86780" x="1397000" y="1835150"/>
          <p14:tracePt t="86790" x="1384300" y="1835150"/>
          <p14:tracePt t="86803" x="1371600" y="1835150"/>
          <p14:tracePt t="86820" x="1352550" y="1828800"/>
          <p14:tracePt t="86837" x="1257300" y="1784350"/>
          <p14:tracePt t="86853" x="1206500" y="1758950"/>
          <p14:tracePt t="86870" x="1149350" y="1733550"/>
          <p14:tracePt t="86887" x="1041400" y="1657350"/>
          <p14:tracePt t="86903" x="965200" y="1587500"/>
          <p14:tracePt t="86920" x="927100" y="1530350"/>
          <p14:tracePt t="86936" x="920750" y="1524000"/>
          <p14:tracePt t="86953" x="914400" y="1504950"/>
          <p14:tracePt t="87012" x="914400" y="1498600"/>
          <p14:tracePt t="87020" x="920750" y="1498600"/>
          <p14:tracePt t="87033" x="920750" y="1492250"/>
          <p14:tracePt t="87068" x="927100" y="1492250"/>
          <p14:tracePt t="87082" x="933450" y="1492250"/>
          <p14:tracePt t="87110" x="939800" y="1492250"/>
          <p14:tracePt t="87117" x="946150" y="1492250"/>
          <p14:tracePt t="87138" x="952500" y="1492250"/>
          <p14:tracePt t="87160" x="958850" y="1492250"/>
          <p14:tracePt t="87208" x="965200" y="1492250"/>
          <p14:tracePt t="87229" x="971550" y="1492250"/>
          <p14:tracePt t="87251" x="977900" y="1492250"/>
          <p14:tracePt t="87257" x="984250" y="1492250"/>
          <p14:tracePt t="87279" x="990600" y="1492250"/>
          <p14:tracePt t="87300" x="996950" y="1492250"/>
          <p14:tracePt t="87328" x="1003300" y="1492250"/>
          <p14:tracePt t="87349" x="1009650" y="1492250"/>
          <p14:tracePt t="87391" x="1016000" y="1492250"/>
          <p14:tracePt t="87398" x="1022350" y="1492250"/>
          <p14:tracePt t="87433" x="1028700" y="1492250"/>
          <p14:tracePt t="87489" x="1035050" y="1492250"/>
          <p14:tracePt t="87510" x="1041400" y="1492250"/>
          <p14:tracePt t="87538" x="1047750" y="1492250"/>
          <p14:tracePt t="87559" x="1054100" y="1498600"/>
          <p14:tracePt t="87623" x="1060450" y="1498600"/>
          <p14:tracePt t="87721" x="1066800" y="1498600"/>
          <p14:tracePt t="87770" x="1073150" y="1504950"/>
          <p14:tracePt t="87785" x="1085850" y="1511300"/>
          <p14:tracePt t="87790" x="1098550" y="1517650"/>
          <p14:tracePt t="87805" x="1111250" y="1524000"/>
          <p14:tracePt t="87816" x="1136650" y="1543050"/>
          <p14:tracePt t="87834" x="1219200" y="1581150"/>
          <p14:tracePt t="87850" x="1289050" y="1612900"/>
          <p14:tracePt t="87867" x="1447800" y="1695450"/>
          <p14:tracePt t="87883" x="1638300" y="1784350"/>
          <p14:tracePt t="87900" x="1758950" y="1854200"/>
          <p14:tracePt t="87917" x="1968500" y="1955800"/>
          <p14:tracePt t="87933" x="2165350" y="2076450"/>
          <p14:tracePt t="87949" x="2247900" y="2127250"/>
          <p14:tracePt t="87967" x="2387600" y="2203450"/>
          <p14:tracePt t="87983" x="2463800" y="2254250"/>
          <p14:tracePt t="87999" x="2495550" y="2273300"/>
          <p14:tracePt t="88016" x="2527300" y="2298700"/>
          <p14:tracePt t="88033" x="2540000" y="2305050"/>
          <p14:tracePt t="88049" x="2546350" y="2311400"/>
          <p14:tracePt t="88066" x="2559050" y="2317750"/>
          <p14:tracePt t="88114" x="2565400" y="2317750"/>
          <p14:tracePt t="89630" x="2559050" y="2317750"/>
          <p14:tracePt t="89672" x="2552700" y="2317750"/>
          <p14:tracePt t="89679" x="2546350" y="2317750"/>
          <p14:tracePt t="89707" x="2540000" y="2317750"/>
          <p14:tracePt t="89714" x="2533650" y="2317750"/>
          <p14:tracePt t="89729" x="2520950" y="2324100"/>
          <p14:tracePt t="89744" x="2501900" y="2324100"/>
          <p14:tracePt t="89760" x="2451100" y="2343150"/>
          <p14:tracePt t="89778" x="2368550" y="2362200"/>
          <p14:tracePt t="89793" x="2311400" y="2381250"/>
          <p14:tracePt t="89810" x="2190750" y="2406650"/>
          <p14:tracePt t="89827" x="2070100" y="2432050"/>
          <p14:tracePt t="89843" x="2006600" y="2444750"/>
          <p14:tracePt t="89860" x="1898650" y="2470150"/>
          <p14:tracePt t="89876" x="1809750" y="2495550"/>
          <p14:tracePt t="89893" x="1784350" y="2501900"/>
          <p14:tracePt t="89910" x="1727200" y="2520950"/>
          <p14:tracePt t="89926" x="1676400" y="2533650"/>
          <p14:tracePt t="89943" x="1651000" y="2533650"/>
          <p14:tracePt t="89960" x="1606550" y="2546350"/>
          <p14:tracePt t="89976" x="1574800" y="2546350"/>
          <p14:tracePt t="89993" x="1504950" y="2565400"/>
          <p14:tracePt t="90009" x="1435100" y="2578100"/>
          <p14:tracePt t="90026" x="1403350" y="2584450"/>
          <p14:tracePt t="90043" x="1346200" y="2603500"/>
          <p14:tracePt t="90059" x="1301750" y="2609850"/>
          <p14:tracePt t="90076" x="1282700" y="2609850"/>
          <p14:tracePt t="90093" x="1263650" y="2609850"/>
          <p14:tracePt t="90109" x="1250950" y="2609850"/>
          <p14:tracePt t="90170" x="1244600" y="2609850"/>
          <p14:tracePt t="90240" x="1244600" y="2603500"/>
          <p14:tracePt t="91111" x="1238250" y="2609850"/>
          <p14:tracePt t="91160" x="1238250" y="2616200"/>
          <p14:tracePt t="91223" x="1238250" y="2622550"/>
          <p14:tracePt t="91230" x="1238250" y="2628900"/>
          <p14:tracePt t="91258" x="1231900" y="2635250"/>
          <p14:tracePt t="91279" x="1231900" y="2641600"/>
          <p14:tracePt t="91348" x="1225550" y="2647950"/>
          <p14:tracePt t="91412" x="1219200" y="2647950"/>
          <p14:tracePt t="91468" x="1212850" y="2647950"/>
          <p14:tracePt t="91503" x="1206500" y="2647950"/>
          <p14:tracePt t="91510" x="1200150" y="2641600"/>
          <p14:tracePt t="91525" x="1193800" y="2635250"/>
          <p14:tracePt t="91538" x="1174750" y="2622550"/>
          <p14:tracePt t="91553" x="1143000" y="2597150"/>
          <p14:tracePt t="91571" x="1111250" y="2578100"/>
          <p14:tracePt t="91588" x="1066800" y="2540000"/>
          <p14:tracePt t="91603" x="1022350" y="2514600"/>
          <p14:tracePt t="91621" x="1009650" y="2501900"/>
          <p14:tracePt t="91637" x="984250" y="2482850"/>
          <p14:tracePt t="91654" x="971550" y="2470150"/>
          <p14:tracePt t="91671" x="965200" y="2470150"/>
          <p14:tracePt t="91687" x="958850" y="2470150"/>
          <p14:tracePt t="91805" x="958850" y="2476500"/>
          <p14:tracePt t="91812" x="958850" y="2482850"/>
          <p14:tracePt t="91821" x="952500" y="2482850"/>
          <p14:tracePt t="91861" x="952500" y="2489200"/>
          <p14:tracePt t="91882" x="952500" y="2495550"/>
          <p14:tracePt t="91889" x="952500" y="2501900"/>
          <p14:tracePt t="91911" x="952500" y="2508250"/>
          <p14:tracePt t="91924" x="952500" y="2514600"/>
          <p14:tracePt t="91936" x="946150" y="2514600"/>
          <p14:tracePt t="91955" x="939800" y="2520950"/>
          <p14:tracePt t="91981" x="933450" y="2520950"/>
          <p14:tracePt t="92016" x="927100" y="2527300"/>
          <p14:tracePt t="92030" x="920750" y="2527300"/>
          <p14:tracePt t="92065" x="920750" y="2533650"/>
          <p14:tracePt t="92071" x="920750" y="2540000"/>
          <p14:tracePt t="92156" x="920750" y="2546350"/>
          <p14:tracePt t="92191" x="927100" y="2546350"/>
          <p14:tracePt t="92212" x="933450" y="2546350"/>
          <p14:tracePt t="92226" x="939800" y="2546350"/>
          <p14:tracePt t="92233" x="946150" y="2546350"/>
          <p14:tracePt t="92240" x="958850" y="2540000"/>
          <p14:tracePt t="92261" x="977900" y="2540000"/>
          <p14:tracePt t="92275" x="1009650" y="2533650"/>
          <p14:tracePt t="92284" x="1035050" y="2533650"/>
          <p14:tracePt t="92301" x="1066800" y="2533650"/>
          <p14:tracePt t="92318" x="1155700" y="2527300"/>
          <p14:tracePt t="92334" x="1225550" y="2508250"/>
          <p14:tracePt t="92351" x="1263650" y="2508250"/>
          <p14:tracePt t="92367" x="1320800" y="2508250"/>
          <p14:tracePt t="92384" x="1358900" y="2501900"/>
          <p14:tracePt t="92402" x="1384300" y="2501900"/>
          <p14:tracePt t="92450" x="1390650" y="2501900"/>
          <p14:tracePt t="92724" x="1384300" y="2501900"/>
          <p14:tracePt t="92751" x="1384300" y="2508250"/>
          <p14:tracePt t="92773" x="1377950" y="2514600"/>
          <p14:tracePt t="92795" x="1377950" y="2520950"/>
          <p14:tracePt t="92823" x="1377950" y="2527300"/>
          <p14:tracePt t="92837" x="1377950" y="2533650"/>
          <p14:tracePt t="92844" x="1384300" y="2546350"/>
          <p14:tracePt t="92858" x="1390650" y="2559050"/>
          <p14:tracePt t="92872" x="1403350" y="2578100"/>
          <p14:tracePt t="92882" x="1416050" y="2609850"/>
          <p14:tracePt t="92900" x="1504950" y="2724150"/>
          <p14:tracePt t="92916" x="1562100" y="2800350"/>
          <p14:tracePt t="92932" x="1720850" y="2978150"/>
          <p14:tracePt t="92950" x="1917700" y="3155950"/>
          <p14:tracePt t="92966" x="2025650" y="3244850"/>
          <p14:tracePt t="92983" x="2260600" y="3403600"/>
          <p14:tracePt t="92999" x="2489200" y="3536950"/>
          <p14:tracePt t="93015" x="2609850" y="3575050"/>
          <p14:tracePt t="93033" x="2933700" y="3683000"/>
          <p14:tracePt t="93048" x="3048000" y="3714750"/>
          <p14:tracePt t="93065" x="3162300" y="3733800"/>
          <p14:tracePt t="93082" x="3511550" y="3778250"/>
          <p14:tracePt t="93099" x="3613150" y="3784600"/>
          <p14:tracePt t="93115" x="3714750" y="3797300"/>
          <p14:tracePt t="93132" x="3892550" y="3797300"/>
          <p14:tracePt t="93148" x="4006850" y="3797300"/>
          <p14:tracePt t="93166" x="4051300" y="3797300"/>
          <p14:tracePt t="93168" x="4089400" y="3784600"/>
          <p14:tracePt t="93182" x="4133850" y="3771900"/>
          <p14:tracePt t="93198" x="4178300" y="3752850"/>
          <p14:tracePt t="93216" x="4203700" y="3740150"/>
          <p14:tracePt t="93231" x="4216400" y="3733800"/>
          <p14:tracePt t="93248" x="4241800" y="3727450"/>
          <p14:tracePt t="93265" x="4254500" y="3721100"/>
          <p14:tracePt t="93282" x="4260850" y="3708400"/>
          <p14:tracePt t="93299" x="4286250" y="3689350"/>
          <p14:tracePt t="93314" x="4311650" y="3683000"/>
          <p14:tracePt t="93331" x="4330700" y="3670300"/>
          <p14:tracePt t="93364" x="4362450" y="3651250"/>
          <p14:tracePt t="93398" x="4375150" y="3651250"/>
          <p14:tracePt t="93415" x="4375150" y="3644900"/>
          <p14:tracePt t="93432" x="4381500" y="3644900"/>
          <p14:tracePt t="93447" x="4387850" y="3638550"/>
          <p14:tracePt t="93467" x="4387850" y="3632200"/>
          <p14:tracePt t="93503" x="4387850" y="3625850"/>
          <p14:tracePt t="93524" x="4381500" y="3625850"/>
          <p14:tracePt t="93545" x="4381500" y="3619500"/>
          <p14:tracePt t="93566" x="4375150" y="3619500"/>
          <p14:tracePt t="93573" x="4368800" y="3613150"/>
          <p14:tracePt t="93594" x="4362450" y="3613150"/>
          <p14:tracePt t="93637" x="4356100" y="3613150"/>
          <p14:tracePt t="93643" x="4349750" y="3613150"/>
          <p14:tracePt t="93686" x="4337050" y="3606800"/>
          <p14:tracePt t="93707" x="4330700" y="3600450"/>
          <p14:tracePt t="93714" x="4324350" y="3600450"/>
          <p14:tracePt t="93728" x="4318000" y="3600450"/>
          <p14:tracePt t="93742" x="4318000" y="3594100"/>
          <p14:tracePt t="93756" x="4298950" y="3587750"/>
          <p14:tracePt t="93766" x="4273550" y="3575050"/>
          <p14:tracePt t="93779" x="4235450" y="3568700"/>
          <p14:tracePt t="93796" x="4178300" y="3549650"/>
          <p14:tracePt t="93813" x="4019550" y="3486150"/>
          <p14:tracePt t="93829" x="3917950" y="3467100"/>
          <p14:tracePt t="93847" x="3683000" y="3390900"/>
          <p14:tracePt t="93862" x="3556000" y="3359150"/>
          <p14:tracePt t="93879" x="3282950" y="3295650"/>
          <p14:tracePt t="93896" x="3022600" y="3238500"/>
          <p14:tracePt t="93912" x="2921000" y="3219450"/>
          <p14:tracePt t="93929" x="2736850" y="3187700"/>
          <p14:tracePt t="93946" x="2584450" y="3181350"/>
          <p14:tracePt t="93962" x="2520950" y="3181350"/>
          <p14:tracePt t="93979" x="2457450" y="3168650"/>
          <p14:tracePt t="93995" x="2260600" y="3143250"/>
          <p14:tracePt t="94012" x="2203450" y="3124200"/>
          <p14:tracePt t="94029" x="2082800" y="3105150"/>
          <p14:tracePt t="94045" x="2032000" y="3098800"/>
          <p14:tracePt t="94062" x="1943100" y="3060700"/>
          <p14:tracePt t="94079" x="1860550" y="3041650"/>
          <p14:tracePt t="94095" x="1828800" y="3016250"/>
          <p14:tracePt t="94112" x="1752600" y="2990850"/>
          <p14:tracePt t="94128" x="1682750" y="2959100"/>
          <p14:tracePt t="94145" x="1638300" y="2940050"/>
          <p14:tracePt t="94162" x="1574800" y="2895600"/>
          <p14:tracePt t="94178" x="1530350" y="2863850"/>
          <p14:tracePt t="94195" x="1511300" y="2838450"/>
          <p14:tracePt t="94212" x="1466850" y="2819400"/>
          <p14:tracePt t="94228" x="1428750" y="2800350"/>
          <p14:tracePt t="94245" x="1416050" y="2787650"/>
          <p14:tracePt t="94262" x="1403350" y="2781300"/>
          <p14:tracePt t="94278" x="1390650" y="2774950"/>
          <p14:tracePt t="94295" x="1384300" y="2768600"/>
          <p14:tracePt t="94311" x="1377950" y="2768600"/>
          <p14:tracePt t="94327" x="1371600" y="2768600"/>
          <p14:tracePt t="94346" x="1358900" y="2768600"/>
          <p14:tracePt t="94360" x="1352550" y="2768600"/>
          <p14:tracePt t="94377" x="1346200" y="2768600"/>
          <p14:tracePt t="94394" x="1333500" y="2762250"/>
          <p14:tracePt t="94411" x="1327150" y="2762250"/>
          <p14:tracePt t="94427" x="1314450" y="2755900"/>
          <p14:tracePt t="94443" x="1301750" y="2755900"/>
          <p14:tracePt t="94461" x="1289050" y="2749550"/>
          <p14:tracePt t="94478" x="1282700" y="2749550"/>
          <p14:tracePt t="94494" x="1276350" y="2749550"/>
          <p14:tracePt t="94510" x="1263650" y="2749550"/>
          <p14:tracePt t="94598" x="1270000" y="2749550"/>
          <p14:tracePt t="94619" x="1276350" y="2749550"/>
          <p14:tracePt t="94625" x="1282700" y="2749550"/>
          <p14:tracePt t="94640" x="1295400" y="2749550"/>
          <p14:tracePt t="94647" x="1320800" y="2749550"/>
          <p14:tracePt t="94663" x="1358900" y="2749550"/>
          <p14:tracePt t="94676" x="1416050" y="2755900"/>
          <p14:tracePt t="94693" x="1593850" y="2774950"/>
          <p14:tracePt t="94710" x="1822450" y="2806700"/>
          <p14:tracePt t="94726" x="1955800" y="2825750"/>
          <p14:tracePt t="94743" x="2241550" y="2870200"/>
          <p14:tracePt t="94760" x="2565400" y="2927350"/>
          <p14:tracePt t="94776" x="2736850" y="2952750"/>
          <p14:tracePt t="94793" x="3016250" y="3009900"/>
          <p14:tracePt t="94809" x="3257550" y="3041650"/>
          <p14:tracePt t="94826" x="3384550" y="3054350"/>
          <p14:tracePt t="94843" x="3587750" y="3086100"/>
          <p14:tracePt t="94859" x="3759200" y="3105150"/>
          <p14:tracePt t="94876" x="3822700" y="3124200"/>
          <p14:tracePt t="94893" x="3892550" y="3130550"/>
          <p14:tracePt t="94909" x="4025900" y="3149600"/>
          <p14:tracePt t="94926" x="4051300" y="3155950"/>
          <p14:tracePt t="94942" x="4102100" y="3168650"/>
          <p14:tracePt t="94959" x="4127500" y="3168650"/>
          <p14:tracePt t="94976" x="4152900" y="3181350"/>
          <p14:tracePt t="94992" x="4159250" y="3181350"/>
          <p14:tracePt t="95033" x="4159250" y="3187700"/>
          <p14:tracePt t="95068" x="4146550" y="3187700"/>
          <p14:tracePt t="95082" x="4133850" y="3187700"/>
          <p14:tracePt t="95089" x="4127500" y="3187700"/>
          <p14:tracePt t="95103" x="4108450" y="3187700"/>
          <p14:tracePt t="95111" x="4095750" y="3187700"/>
          <p14:tracePt t="95125" x="4076700" y="3187700"/>
          <p14:tracePt t="95141" x="4025900" y="3187700"/>
          <p14:tracePt t="95158" x="3987800" y="3187700"/>
          <p14:tracePt t="95174" x="3810000" y="3187700"/>
          <p14:tracePt t="95191" x="3511550" y="3162300"/>
          <p14:tracePt t="95209" x="3022600" y="3117850"/>
          <p14:tracePt t="95224" x="2755900" y="3086100"/>
          <p14:tracePt t="95241" x="2482850" y="3060700"/>
          <p14:tracePt t="95258" x="1924050" y="2984500"/>
          <p14:tracePt t="95274" x="1752600" y="2959100"/>
          <p14:tracePt t="95291" x="1638300" y="2940050"/>
          <p14:tracePt t="95308" x="1441450" y="2914650"/>
          <p14:tracePt t="95324" x="1333500" y="2889250"/>
          <p14:tracePt t="95342" x="1295400" y="2882900"/>
          <p14:tracePt t="95357" x="1289050" y="2876550"/>
          <p14:tracePt t="95374" x="1276350" y="2876550"/>
          <p14:tracePt t="95391" x="1270000" y="2876550"/>
          <p14:tracePt t="95433" x="1270000" y="2870200"/>
          <p14:tracePt t="95461" x="1282700" y="2870200"/>
          <p14:tracePt t="95468" x="1289050" y="2870200"/>
          <p14:tracePt t="95482" x="1301750" y="2870200"/>
          <p14:tracePt t="95491" x="1308100" y="2870200"/>
          <p14:tracePt t="95507" x="1333500" y="2870200"/>
          <p14:tracePt t="95524" x="1377950" y="2870200"/>
          <p14:tracePt t="95540" x="1479550" y="2876550"/>
          <p14:tracePt t="95557" x="1555750" y="2882900"/>
          <p14:tracePt t="95574" x="1784350" y="2927350"/>
          <p14:tracePt t="95590" x="1905000" y="2959100"/>
          <p14:tracePt t="95607" x="2178050" y="3022600"/>
          <p14:tracePt t="95623" x="2457450" y="3098800"/>
          <p14:tracePt t="95640" x="2590800" y="3124200"/>
          <p14:tracePt t="95658" x="2794000" y="3175000"/>
          <p14:tracePt t="95673" x="2978150" y="3238500"/>
          <p14:tracePt t="95689" x="3060700" y="3257550"/>
          <p14:tracePt t="95707" x="3111500" y="3276600"/>
          <p14:tracePt t="95723" x="3200400" y="3302000"/>
          <p14:tracePt t="95739" x="3238500" y="3308350"/>
          <p14:tracePt t="95757" x="3270250" y="3308350"/>
          <p14:tracePt t="95772" x="3282950" y="3308350"/>
          <p14:tracePt t="95790" x="3295650" y="3308350"/>
          <p14:tracePt t="95806" x="3302000" y="3314700"/>
          <p14:tracePt t="95854" x="3295650" y="3314700"/>
          <p14:tracePt t="95868" x="3289300" y="3308350"/>
          <p14:tracePt t="95882" x="3270250" y="3308350"/>
          <p14:tracePt t="95892" x="3263900" y="3308350"/>
          <p14:tracePt t="95905" x="3232150" y="3302000"/>
          <p14:tracePt t="95922" x="3187700" y="3295650"/>
          <p14:tracePt t="95939" x="3143250" y="3295650"/>
          <p14:tracePt t="95956" x="3060700" y="3289300"/>
          <p14:tracePt t="95973" x="2959100" y="3270250"/>
          <p14:tracePt t="95988" x="2889250" y="3257550"/>
          <p14:tracePt t="96005" x="2794000" y="3232150"/>
          <p14:tracePt t="96023" x="2724150" y="3225800"/>
          <p14:tracePt t="96038" x="2705100" y="3225800"/>
          <p14:tracePt t="96055" x="2686050" y="3225800"/>
          <p14:tracePt t="96100" x="2692400" y="3225800"/>
          <p14:tracePt t="96114" x="2711450" y="3225800"/>
          <p14:tracePt t="96122" x="2724150" y="3225800"/>
          <p14:tracePt t="96138" x="2736850" y="3225800"/>
          <p14:tracePt t="96155" x="2755900" y="3225800"/>
          <p14:tracePt t="96171" x="2857500" y="3225800"/>
          <p14:tracePt t="96188" x="2933700" y="3225800"/>
          <p14:tracePt t="96205" x="3149600" y="3257550"/>
          <p14:tracePt t="96221" x="3263900" y="3270250"/>
          <p14:tracePt t="96237" x="3403600" y="3276600"/>
          <p14:tracePt t="96255" x="3644900" y="3289300"/>
          <p14:tracePt t="96271" x="3759200" y="3302000"/>
          <p14:tracePt t="96288" x="3848100" y="3302000"/>
          <p14:tracePt t="96305" x="3962400" y="3302000"/>
          <p14:tracePt t="96320" x="3981450" y="3302000"/>
          <p14:tracePt t="96338" x="4013200" y="3302000"/>
          <p14:tracePt t="96354" x="4019550" y="3302000"/>
          <p14:tracePt t="96390" x="4013200" y="3295650"/>
          <p14:tracePt t="96404" x="3994150" y="3289300"/>
          <p14:tracePt t="96423" x="3975100" y="3289300"/>
          <p14:tracePt t="96437" x="3949700" y="3276600"/>
          <p14:tracePt t="96454" x="3943350" y="3276600"/>
          <p14:tracePt t="96470" x="3924300" y="3270250"/>
          <p14:tracePt t="96487" x="3911600" y="3263900"/>
          <p14:tracePt t="96504" x="3905250" y="3263900"/>
          <p14:tracePt t="96521" x="3860800" y="3232150"/>
          <p14:tracePt t="96537" x="3803650" y="3200400"/>
          <p14:tracePt t="96553" x="3733800" y="3149600"/>
          <p14:tracePt t="96570" x="3556000" y="3003550"/>
          <p14:tracePt t="96587" x="3340100" y="2851150"/>
          <p14:tracePt t="96604" x="3244850" y="2781300"/>
          <p14:tracePt t="96620" x="3054350" y="2673350"/>
          <p14:tracePt t="96636" x="2870200" y="2590800"/>
          <p14:tracePt t="96653" x="2781300" y="2584450"/>
          <p14:tracePt t="96669" x="2578100" y="2571750"/>
          <p14:tracePt t="96686" x="2368550" y="2565400"/>
          <p14:tracePt t="96703" x="2190750" y="2584450"/>
          <p14:tracePt t="96719" x="2108200" y="2616200"/>
          <p14:tracePt t="96735" x="1987550" y="2660650"/>
          <p14:tracePt t="96753" x="1879600" y="2692400"/>
          <p14:tracePt t="96769" x="1835150" y="2698750"/>
          <p14:tracePt t="96786" x="1803400" y="2711450"/>
          <p14:tracePt t="96803" x="1752600" y="2711450"/>
          <p14:tracePt t="96819" x="1746250" y="2711450"/>
          <p14:tracePt t="96837" x="1733550" y="2711450"/>
          <p14:tracePt t="96886" x="1733550" y="2705100"/>
          <p14:tracePt t="96893" x="1739900" y="2698750"/>
          <p14:tracePt t="96906" x="1739900" y="2686050"/>
          <p14:tracePt t="96919" x="1746250" y="2673350"/>
          <p14:tracePt t="96936" x="1758950" y="2628900"/>
          <p14:tracePt t="96952" x="1765300" y="2609850"/>
          <p14:tracePt t="96969" x="1778000" y="2508250"/>
          <p14:tracePt t="96985" x="1784350" y="2330450"/>
          <p14:tracePt t="97001" x="1784350" y="2216150"/>
          <p14:tracePt t="97019" x="1739900" y="1968500"/>
          <p14:tracePt t="97035" x="1689100" y="1752600"/>
          <p14:tracePt t="97051" x="1670050" y="1670050"/>
          <p14:tracePt t="97069" x="1638300" y="1574800"/>
          <p14:tracePt t="97085" x="1631950" y="1549400"/>
          <p14:tracePt t="97101" x="1625600" y="1543050"/>
          <p14:tracePt t="97118" x="1619250" y="1543050"/>
          <p14:tracePt t="97138" x="1619250" y="1549400"/>
          <p14:tracePt t="97154" x="1619250" y="1562100"/>
          <p14:tracePt t="97167" x="1619250" y="1568450"/>
          <p14:tracePt t="97184" x="1619250" y="1574800"/>
          <p14:tracePt t="97201" x="1619250" y="1587500"/>
          <p14:tracePt t="97217" x="1612900" y="1606550"/>
          <p14:tracePt t="97234" x="1606550" y="1638300"/>
          <p14:tracePt t="97251" x="1587500" y="1695450"/>
          <p14:tracePt t="97267" x="1574800" y="1790700"/>
          <p14:tracePt t="97284" x="1574800" y="1854200"/>
          <p14:tracePt t="97300" x="1543050" y="1993900"/>
          <p14:tracePt t="97317" x="1517650" y="2114550"/>
          <p14:tracePt t="97334" x="1504950" y="2171700"/>
          <p14:tracePt t="97350" x="1498600" y="2260600"/>
          <p14:tracePt t="97367" x="1498600" y="2305050"/>
          <p14:tracePt t="97384" x="1498600" y="2317750"/>
          <p14:tracePt t="97426" x="1498600" y="2311400"/>
          <p14:tracePt t="97434" x="1504950" y="2311400"/>
          <p14:tracePt t="97450" x="1504950" y="2305050"/>
          <p14:tracePt t="97467" x="1504950" y="2292350"/>
          <p14:tracePt t="97483" x="1504950" y="2266950"/>
          <p14:tracePt t="97500" x="1511300" y="2235200"/>
          <p14:tracePt t="97517" x="1498600" y="2127250"/>
          <p14:tracePt t="97533" x="1485900" y="2038350"/>
          <p14:tracePt t="97550" x="1447800" y="1797050"/>
          <p14:tracePt t="97567" x="1384300" y="1473200"/>
          <p14:tracePt t="97584" x="1365250" y="1346200"/>
          <p14:tracePt t="97600" x="1333500" y="1187450"/>
          <p14:tracePt t="97616" x="1327150" y="1136650"/>
          <p14:tracePt t="97633" x="1327150" y="1130300"/>
          <p14:tracePt t="97650" x="1320800" y="1130300"/>
          <p14:tracePt t="97666" x="1320800" y="1136650"/>
          <p14:tracePt t="97683" x="1320800" y="1143000"/>
          <p14:tracePt t="97700" x="1320800" y="1155700"/>
          <p14:tracePt t="97716" x="1320800" y="1181100"/>
          <p14:tracePt t="97732" x="1320800" y="1193800"/>
          <p14:tracePt t="97749" x="1320800" y="1238250"/>
          <p14:tracePt t="97766" x="1327150" y="1263650"/>
          <p14:tracePt t="97782" x="1339850" y="1384300"/>
          <p14:tracePt t="97799" x="1371600" y="1574800"/>
          <p14:tracePt t="97816" x="1377950" y="1689100"/>
          <p14:tracePt t="97833" x="1409700" y="1905000"/>
          <p14:tracePt t="97849" x="1454150" y="2101850"/>
          <p14:tracePt t="97865" x="1460500" y="2178050"/>
          <p14:tracePt t="97882" x="1485900" y="2286000"/>
          <p14:tracePt t="97898" x="1498600" y="2355850"/>
          <p14:tracePt t="97915" x="1504950" y="2381250"/>
          <p14:tracePt t="97932" x="1511300" y="2406650"/>
          <p14:tracePt t="97968" x="1517650" y="2413000"/>
          <p14:tracePt t="98015" x="1524000" y="2413000"/>
          <p14:tracePt t="98086" x="1530350" y="2413000"/>
          <p14:tracePt t="98099" x="1536700" y="2413000"/>
          <p14:tracePt t="98106" x="1543050" y="2413000"/>
          <p14:tracePt t="98121" x="1555750" y="2413000"/>
          <p14:tracePt t="98131" x="1568450" y="2413000"/>
          <p14:tracePt t="98148" x="1651000" y="2438400"/>
          <p14:tracePt t="98164" x="1720850" y="2476500"/>
          <p14:tracePt t="98181" x="1981200" y="2578100"/>
          <p14:tracePt t="98198" x="2419350" y="2781300"/>
          <p14:tracePt t="98214" x="2711450" y="2895600"/>
          <p14:tracePt t="98231" x="2984500" y="3022600"/>
          <p14:tracePt t="98247" x="3575050" y="3270250"/>
          <p14:tracePt t="98264" x="3816350" y="3378200"/>
          <p14:tracePt t="98281" x="4051300" y="3448050"/>
          <p14:tracePt t="98297" x="4356100" y="3562350"/>
          <p14:tracePt t="98314" x="4464050" y="3600450"/>
          <p14:tracePt t="98331" x="4610100" y="3632200"/>
          <p14:tracePt t="98347" x="4648200" y="3638550"/>
          <p14:tracePt t="98364" x="4692650" y="3644900"/>
          <p14:tracePt t="98381" x="4730750" y="3657600"/>
          <p14:tracePt t="98397" x="4743450" y="3663950"/>
          <p14:tracePt t="98413" x="4756150" y="3663950"/>
          <p14:tracePt t="98430" x="4762500" y="3663950"/>
          <p14:tracePt t="98450" x="4756150" y="3663950"/>
          <p14:tracePt t="98466" x="4743450" y="3663950"/>
          <p14:tracePt t="98480" x="4730750" y="3663950"/>
          <p14:tracePt t="98496" x="4711700" y="3651250"/>
          <p14:tracePt t="98514" x="4654550" y="3638550"/>
          <p14:tracePt t="98530" x="4572000" y="3619500"/>
          <p14:tracePt t="98546" x="4311650" y="3505200"/>
          <p14:tracePt t="98563" x="3835400" y="3263900"/>
          <p14:tracePt t="98580" x="3429000" y="3016250"/>
          <p14:tracePt t="98596" x="3302000" y="2933700"/>
          <p14:tracePt t="98613" x="3124200" y="2806700"/>
          <p14:tracePt t="98630" x="3022600" y="2730500"/>
          <p14:tracePt t="98647" x="2984500" y="2711450"/>
          <p14:tracePt t="98663" x="2984500" y="2705100"/>
          <p14:tracePt t="98717" x="2990850" y="2705100"/>
          <p14:tracePt t="98731" x="2997200" y="2705100"/>
          <p14:tracePt t="98738" x="3003550" y="2705100"/>
          <p14:tracePt t="98752" x="3016250" y="2711450"/>
          <p14:tracePt t="98763" x="3028950" y="2717800"/>
          <p14:tracePt t="98779" x="3048000" y="2724150"/>
          <p14:tracePt t="98795" x="3111500" y="2736850"/>
          <p14:tracePt t="98812" x="3263900" y="2838450"/>
          <p14:tracePt t="98829" x="3511550" y="2997200"/>
          <p14:tracePt t="98845" x="3663950" y="3086100"/>
          <p14:tracePt t="98862" x="3816350" y="3187700"/>
          <p14:tracePt t="98879" x="4102100" y="3378200"/>
          <p14:tracePt t="98895" x="4210050" y="3454400"/>
          <p14:tracePt t="98912" x="4324350" y="3549650"/>
          <p14:tracePt t="98928" x="4349750" y="3568700"/>
          <p14:tracePt t="98945" x="4356100" y="3581400"/>
          <p14:tracePt t="98978" x="4343400" y="3581400"/>
          <p14:tracePt t="98994" x="4311650" y="3575050"/>
          <p14:tracePt t="99012" x="4279900" y="3562350"/>
          <p14:tracePt t="99028" x="4152900" y="3492500"/>
          <p14:tracePt t="99045" x="4051300" y="3416300"/>
          <p14:tracePt t="99062" x="3670300" y="3136900"/>
          <p14:tracePt t="99078" x="3575050" y="3048000"/>
          <p14:tracePt t="99095" x="3422650" y="2895600"/>
          <p14:tracePt t="99111" x="3340100" y="2800350"/>
          <p14:tracePt t="99128" x="3314700" y="2781300"/>
          <p14:tracePt t="99145" x="3295650" y="2768600"/>
          <p14:tracePt t="99187" x="3295650" y="2774950"/>
          <p14:tracePt t="99215" x="3302000" y="2781300"/>
          <p14:tracePt t="99222" x="3314700" y="2787650"/>
          <p14:tracePt t="99230" x="3321050" y="2787650"/>
          <p14:tracePt t="99244" x="3340100" y="2800350"/>
          <p14:tracePt t="99260" x="3403600" y="2844800"/>
          <p14:tracePt t="99278" x="3556000" y="2933700"/>
          <p14:tracePt t="99294" x="3676650" y="2997200"/>
          <p14:tracePt t="99311" x="3797300" y="3067050"/>
          <p14:tracePt t="99327" x="4019550" y="3200400"/>
          <p14:tracePt t="99343" x="4102100" y="3238500"/>
          <p14:tracePt t="99360" x="4178300" y="3289300"/>
          <p14:tracePt t="99377" x="4191000" y="3295650"/>
          <p14:tracePt t="99394" x="4178300" y="3295650"/>
          <p14:tracePt t="99411" x="4127500" y="3244850"/>
          <p14:tracePt t="99428" x="3930650" y="3105150"/>
          <p14:tracePt t="99443" x="3429000" y="2730500"/>
          <p14:tracePt t="99460" x="3149600" y="2552700"/>
          <p14:tracePt t="99476" x="2679700" y="2222500"/>
          <p14:tracePt t="99493" x="2425700" y="2063750"/>
          <p14:tracePt t="99511" x="2336800" y="2025650"/>
          <p14:tracePt t="99526" x="2317750" y="2025650"/>
          <p14:tracePt t="99562" x="2324100" y="2032000"/>
          <p14:tracePt t="99576" x="2336800" y="2038350"/>
          <p14:tracePt t="99593" x="2355850" y="2057400"/>
          <p14:tracePt t="99610" x="2489200" y="2127250"/>
          <p14:tracePt t="99626" x="2571750" y="2165350"/>
          <p14:tracePt t="99643" x="2895600" y="2349500"/>
          <p14:tracePt t="99659" x="3143250" y="2470150"/>
          <p14:tracePt t="99676" x="3568700" y="2705100"/>
          <p14:tracePt t="99693" x="3822700" y="2857500"/>
          <p14:tracePt t="99709" x="3892550" y="2908300"/>
          <p14:tracePt t="99726" x="3994150" y="2965450"/>
          <p14:tracePt t="99742" x="4032250" y="2990850"/>
          <p14:tracePt t="99759" x="4038600" y="2997200"/>
          <p14:tracePt t="99792" x="4032250" y="3003550"/>
          <p14:tracePt t="99809" x="4025900" y="3003550"/>
          <p14:tracePt t="99826" x="4000500" y="2997200"/>
          <p14:tracePt t="99842" x="3968750" y="2997200"/>
          <p14:tracePt t="99858" x="3949700" y="2990850"/>
          <p14:tracePt t="99875" x="3905250" y="2984500"/>
          <p14:tracePt t="99892" x="3822700" y="2959100"/>
          <p14:tracePt t="99909" x="3765550" y="2952750"/>
          <p14:tracePt t="99925" x="3670300" y="2914650"/>
          <p14:tracePt t="99941" x="3638550" y="2908300"/>
          <p14:tracePt t="99959" x="3613150" y="2901950"/>
          <p14:tracePt t="99975" x="3606800" y="2895600"/>
          <p14:tracePt t="99991" x="3613150" y="2895600"/>
          <p14:tracePt t="100008" x="3657600" y="2895600"/>
          <p14:tracePt t="100025" x="3740150" y="2921000"/>
          <p14:tracePt t="100042" x="3829050" y="2952750"/>
          <p14:tracePt t="100058" x="3987800" y="3022600"/>
          <p14:tracePt t="100074" x="4432300" y="3232150"/>
          <p14:tracePt t="100091" x="4654550" y="3352800"/>
          <p14:tracePt t="100108" x="4927600" y="3479800"/>
          <p14:tracePt t="100124" x="5016500" y="3524250"/>
          <p14:tracePt t="100141" x="5029200" y="3530600"/>
          <p14:tracePt t="100157" x="5029200" y="3536950"/>
          <p14:tracePt t="100174" x="5010150" y="3536950"/>
          <p14:tracePt t="100191" x="4984750" y="3530600"/>
          <p14:tracePt t="100207" x="4730750" y="3448050"/>
          <p14:tracePt t="100223" x="4470400" y="3359150"/>
          <p14:tracePt t="100241" x="3689350" y="3105150"/>
          <p14:tracePt t="100257" x="3009900" y="2870200"/>
          <p14:tracePt t="100274" x="2768600" y="2781300"/>
          <p14:tracePt t="100290" x="2432050" y="2622550"/>
          <p14:tracePt t="100307" x="2266950" y="2552700"/>
          <p14:tracePt t="100324" x="2216150" y="2520950"/>
          <p14:tracePt t="100340" x="2203450" y="2508250"/>
          <p14:tracePt t="100356" x="2203450" y="2489200"/>
          <p14:tracePt t="100374" x="2209800" y="2489200"/>
          <p14:tracePt t="100390" x="2216150" y="2489200"/>
          <p14:tracePt t="100406" x="2254250" y="2489200"/>
          <p14:tracePt t="100423" x="2311400" y="2489200"/>
          <p14:tracePt t="100440" x="2349500" y="2495550"/>
          <p14:tracePt t="100457" x="2476500" y="2514600"/>
          <p14:tracePt t="100473" x="2673350" y="2552700"/>
          <p14:tracePt t="100490" x="2800350" y="2578100"/>
          <p14:tracePt t="100507" x="3060700" y="2641600"/>
          <p14:tracePt t="100523" x="3238500" y="2692400"/>
          <p14:tracePt t="100539" x="3295650" y="2711450"/>
          <p14:tracePt t="100556" x="3340100" y="2724150"/>
          <p14:tracePt t="100572" x="3346450" y="2730500"/>
          <p14:tracePt t="100606" x="3333750" y="2730500"/>
          <p14:tracePt t="100622" x="3321050" y="2730500"/>
          <p14:tracePt t="100640" x="3295650" y="2730500"/>
          <p14:tracePt t="100655" x="3270250" y="2730500"/>
          <p14:tracePt t="100672" x="3257550" y="2724150"/>
          <p14:tracePt t="100689" x="3219450" y="2717800"/>
          <p14:tracePt t="100706" x="3168650" y="2698750"/>
          <p14:tracePt t="100722" x="3149600" y="2679700"/>
          <p14:tracePt t="100726" x="3105150" y="2673350"/>
          <p14:tracePt t="100739" x="3073400" y="2667000"/>
          <p14:tracePt t="100755" x="3035300" y="2647950"/>
          <p14:tracePt t="100772" x="3022600" y="2641600"/>
          <p14:tracePt t="100788" x="3009900" y="2641600"/>
          <p14:tracePt t="100805" x="3016250" y="2641600"/>
          <p14:tracePt t="100823" x="3041650" y="2647950"/>
          <p14:tracePt t="100838" x="3067050" y="2654300"/>
          <p14:tracePt t="100855" x="3098800" y="2667000"/>
          <p14:tracePt t="100872" x="3219450" y="2711450"/>
          <p14:tracePt t="100888" x="3314700" y="2762250"/>
          <p14:tracePt t="100905" x="3575050" y="2901950"/>
          <p14:tracePt t="100921" x="3746500" y="2990850"/>
          <p14:tracePt t="100938" x="4025900" y="3149600"/>
          <p14:tracePt t="100956" x="4248150" y="3282950"/>
          <p14:tracePt t="100971" x="4318000" y="3321050"/>
          <p14:tracePt t="100988" x="4394200" y="3365500"/>
          <p14:tracePt t="101005" x="4413250" y="3378200"/>
          <p14:tracePt t="101021" x="4425950" y="3390900"/>
          <p14:tracePt t="101038" x="4432300" y="3390900"/>
          <p14:tracePt t="102129" x="4445000" y="3359150"/>
          <p14:tracePt t="102143" x="4451350" y="3282950"/>
          <p14:tracePt t="102149" x="4470400" y="3219450"/>
          <p14:tracePt t="102164" x="4489450" y="3136900"/>
          <p14:tracePt t="102178" x="4508500" y="3086100"/>
          <p14:tracePt t="102192" x="4540250" y="3016250"/>
          <p14:tracePt t="102200" x="4559300" y="2946400"/>
          <p14:tracePt t="102217" x="4629150" y="2813050"/>
          <p14:tracePt t="102234" x="4667250" y="2743200"/>
          <p14:tracePt t="102250" x="4775200" y="2603500"/>
          <p14:tracePt t="102267" x="4864100" y="2508250"/>
          <p14:tracePt t="102284" x="5219700" y="2228850"/>
          <p14:tracePt t="102300" x="5346700" y="2146300"/>
          <p14:tracePt t="102316" x="5454650" y="2095500"/>
          <p14:tracePt t="102333" x="5797550" y="1968500"/>
          <p14:tracePt t="102350" x="5880100" y="1936750"/>
          <p14:tracePt t="102367" x="6032500" y="1905000"/>
          <p14:tracePt t="102383" x="6134100" y="1879600"/>
          <p14:tracePt t="102400" x="6172200" y="1860550"/>
          <p14:tracePt t="102417" x="6273800" y="1809750"/>
          <p14:tracePt t="102433" x="6343650" y="1758950"/>
          <p14:tracePt t="102450" x="6362700" y="1733550"/>
          <p14:tracePt t="102466" x="6388100" y="1676400"/>
          <p14:tracePt t="102483" x="6388100" y="1657350"/>
          <p14:tracePt t="102500" x="6388100" y="1606550"/>
          <p14:tracePt t="102516" x="6388100" y="1555750"/>
          <p14:tracePt t="102532" x="6381750" y="1536700"/>
          <p14:tracePt t="102550" x="6362700" y="1492250"/>
          <p14:tracePt t="102566" x="6350000" y="1460500"/>
          <p14:tracePt t="102582" x="6343650" y="1441450"/>
          <p14:tracePt t="102600" x="6318250" y="1409700"/>
          <p14:tracePt t="102616" x="6273800" y="1365250"/>
          <p14:tracePt t="102632" x="6242050" y="1346200"/>
          <p14:tracePt t="102649" x="6153150" y="1289050"/>
          <p14:tracePt t="102665" x="6057900" y="1219200"/>
          <p14:tracePt t="102684" x="5969000" y="1155700"/>
          <p14:tracePt t="102699" x="5937250" y="1130300"/>
          <p14:tracePt t="102716" x="5899150" y="1092200"/>
          <p14:tracePt t="102732" x="5892800" y="1079500"/>
          <p14:tracePt t="102749" x="5886450" y="1066800"/>
          <p14:tracePt t="102782" x="5899150" y="1060450"/>
          <p14:tracePt t="102798" x="5918200" y="1054100"/>
          <p14:tracePt t="102817" x="5930900" y="1047750"/>
          <p14:tracePt t="102832" x="6026150" y="1028700"/>
          <p14:tracePt t="102848" x="6070600" y="1016000"/>
          <p14:tracePt t="102865" x="6203950" y="996950"/>
          <p14:tracePt t="102881" x="6292850" y="977900"/>
          <p14:tracePt t="102898" x="6496050" y="965200"/>
          <p14:tracePt t="102915" x="6711950" y="946150"/>
          <p14:tracePt t="102931" x="6813550" y="933450"/>
          <p14:tracePt t="102948" x="6997700" y="920750"/>
          <p14:tracePt t="102965" x="7124700" y="920750"/>
          <p14:tracePt t="102981" x="7162800" y="920750"/>
          <p14:tracePt t="102998" x="7213600" y="920750"/>
          <p14:tracePt t="103014" x="7219950" y="927100"/>
          <p14:tracePt t="103048" x="7219950" y="933450"/>
          <p14:tracePt t="103076" x="7213600" y="933450"/>
          <p14:tracePt t="103084" x="7207250" y="933450"/>
          <p14:tracePt t="103099" x="7194550" y="933450"/>
          <p14:tracePt t="103114" x="7188200" y="933450"/>
          <p14:tracePt t="103130" x="7181850" y="933450"/>
          <p14:tracePt t="103148" x="7162800" y="927100"/>
          <p14:tracePt t="103164" x="7150100" y="927100"/>
          <p14:tracePt t="103181" x="7105650" y="927100"/>
          <p14:tracePt t="103197" x="7086600" y="920750"/>
          <p14:tracePt t="103213" x="7029450" y="920750"/>
          <p14:tracePt t="103231" x="6826250" y="920750"/>
          <p14:tracePt t="103247" x="6464300" y="920750"/>
          <p14:tracePt t="103263" x="6223000" y="933450"/>
          <p14:tracePt t="103280" x="5695950" y="958850"/>
          <p14:tracePt t="103296" x="5308600" y="996950"/>
          <p14:tracePt t="103313" x="5162550" y="1022350"/>
          <p14:tracePt t="103330" x="4991100" y="1041400"/>
          <p14:tracePt t="103346" x="4946650" y="1047750"/>
          <p14:tracePt t="103364" x="4933950" y="1047750"/>
          <p14:tracePt t="103396" x="4953000" y="1047750"/>
          <p14:tracePt t="103413" x="4991100" y="1047750"/>
          <p14:tracePt t="103429" x="5010150" y="1047750"/>
          <p14:tracePt t="103446" x="5029200" y="1047750"/>
          <p14:tracePt t="103463" x="5137150" y="1041400"/>
          <p14:tracePt t="103479" x="5200650" y="1041400"/>
          <p14:tracePt t="103496" x="5289550" y="1041400"/>
          <p14:tracePt t="103512" x="5530850" y="1041400"/>
          <p14:tracePt t="103529" x="5848350" y="1028700"/>
          <p14:tracePt t="103547" x="6159500" y="1028700"/>
          <p14:tracePt t="103562" x="6292850" y="1003300"/>
          <p14:tracePt t="103579" x="6483350" y="965200"/>
          <p14:tracePt t="103596" x="6591300" y="939800"/>
          <p14:tracePt t="103612" x="6616700" y="933450"/>
          <p14:tracePt t="103629" x="6635750" y="920750"/>
          <p14:tracePt t="103666" x="6629400" y="920750"/>
          <p14:tracePt t="103679" x="6623050" y="920750"/>
          <p14:tracePt t="103695" x="6616700" y="920750"/>
          <p14:tracePt t="103711" x="6610350" y="920750"/>
          <p14:tracePt t="103729" x="6597650" y="920750"/>
          <p14:tracePt t="103745" x="6584950" y="920750"/>
          <p14:tracePt t="103762" x="6578600" y="920750"/>
          <p14:tracePt t="103781" x="6572250" y="920750"/>
          <p14:tracePt t="103795" x="6565900" y="920750"/>
          <p14:tracePt t="103812" x="6534150" y="920750"/>
          <p14:tracePt t="103828" x="6438900" y="933450"/>
          <p14:tracePt t="103845" x="6362700" y="946150"/>
          <p14:tracePt t="103862" x="6146800" y="952500"/>
          <p14:tracePt t="103877" x="5835650" y="990600"/>
          <p14:tracePt t="103894" x="5651500" y="1003300"/>
          <p14:tracePt t="103911" x="5200650" y="1085850"/>
          <p14:tracePt t="103928" x="4749800" y="1168400"/>
          <p14:tracePt t="103944" x="4508500" y="1244600"/>
          <p14:tracePt t="103961" x="4089400" y="1384300"/>
          <p14:tracePt t="103978" x="3663950" y="1606550"/>
          <p14:tracePt t="103995" x="3486150" y="1714500"/>
          <p14:tracePt t="104010" x="3136900" y="1905000"/>
          <p14:tracePt t="104027" x="2813050" y="2082800"/>
          <p14:tracePt t="104044" x="2673350" y="2146300"/>
          <p14:tracePt t="104060" x="2463800" y="2241550"/>
          <p14:tracePt t="104077" x="2368550" y="2266950"/>
          <p14:tracePt t="104094" x="2235200" y="2343150"/>
          <p14:tracePt t="104110" x="2203450" y="2355850"/>
          <p14:tracePt t="104127" x="2190750" y="2362200"/>
          <p14:tracePt t="104144" x="2184400" y="2368550"/>
          <p14:tracePt t="104160" x="2178050" y="2368550"/>
          <p14:tracePt t="104220" x="2178050" y="2374900"/>
          <p14:tracePt t="104228" x="2184400" y="2374900"/>
          <p14:tracePt t="104255" x="2190750" y="2374900"/>
          <p14:tracePt t="104269" x="2197100" y="2381250"/>
          <p14:tracePt t="104277" x="2209800" y="2393950"/>
          <p14:tracePt t="104293" x="2222500" y="2406650"/>
          <p14:tracePt t="104310" x="2247900" y="2432050"/>
          <p14:tracePt t="104326" x="2286000" y="2476500"/>
          <p14:tracePt t="104343" x="2311400" y="2495550"/>
          <p14:tracePt t="104360" x="2336800" y="2527300"/>
          <p14:tracePt t="104376" x="2425700" y="2622550"/>
          <p14:tracePt t="104393" x="2457450" y="2647950"/>
          <p14:tracePt t="104410" x="2520950" y="2679700"/>
          <p14:tracePt t="104426" x="2552700" y="2692400"/>
          <p14:tracePt t="104443" x="2616200" y="2717800"/>
          <p14:tracePt t="104459" x="2692400" y="2724150"/>
          <p14:tracePt t="104476" x="2717800" y="2730500"/>
          <p14:tracePt t="104492" x="2774950" y="2730500"/>
          <p14:tracePt t="104509" x="2800350" y="2724150"/>
          <p14:tracePt t="104526" x="2806700" y="2724150"/>
          <p14:tracePt t="104543" x="2825750" y="2717800"/>
          <p14:tracePt t="104559" x="2838450" y="2705100"/>
          <p14:tracePt t="104592" x="2851150" y="2698750"/>
          <p14:tracePt t="104609" x="2857500" y="2692400"/>
          <p14:tracePt t="104625" x="2870200" y="2679700"/>
          <p14:tracePt t="104642" x="2882900" y="2660650"/>
          <p14:tracePt t="104658" x="2908300" y="2635250"/>
          <p14:tracePt t="104677" x="2946400" y="2609850"/>
          <p14:tracePt t="104691" x="2965450" y="2603500"/>
          <p14:tracePt t="104708" x="2984500" y="2584450"/>
          <p14:tracePt t="104726" x="3041650" y="2578100"/>
          <p14:tracePt t="104742" x="3054350" y="2571750"/>
          <p14:tracePt t="104758" x="3067050" y="2571750"/>
          <p14:tracePt t="104762" x="3073400" y="2571750"/>
          <p14:tracePt t="104796" x="3073400" y="2565400"/>
          <p14:tracePt t="104809" x="3067050" y="2565400"/>
          <p14:tracePt t="104817" x="3054350" y="2565400"/>
          <p14:tracePt t="104830" x="3048000" y="2565400"/>
          <p14:tracePt t="104842" x="3041650" y="2565400"/>
          <p14:tracePt t="104861" x="3035300" y="2565400"/>
          <p14:tracePt t="104874" x="3016250" y="2565400"/>
          <p14:tracePt t="104891" x="2965450" y="2552700"/>
          <p14:tracePt t="104908" x="2857500" y="2514600"/>
          <p14:tracePt t="104924" x="2762250" y="2482850"/>
          <p14:tracePt t="104941" x="2540000" y="2400300"/>
          <p14:tracePt t="104957" x="2266950" y="2286000"/>
          <p14:tracePt t="104974" x="2146300" y="2228850"/>
          <p14:tracePt t="104991" x="2012950" y="2178050"/>
          <p14:tracePt t="105007" x="1695450" y="2025650"/>
          <p14:tracePt t="105024" x="1625600" y="1987550"/>
          <p14:tracePt t="105041" x="1504950" y="1930400"/>
          <p14:tracePt t="105057" x="1460500" y="1905000"/>
          <p14:tracePt t="105074" x="1403350" y="1854200"/>
          <p14:tracePt t="105091" x="1339850" y="1816100"/>
          <p14:tracePt t="105107" x="1301750" y="1790700"/>
          <p14:tracePt t="105124" x="1263650" y="1752600"/>
          <p14:tracePt t="105140" x="1206500" y="1720850"/>
          <p14:tracePt t="105156" x="1187450" y="1701800"/>
          <p14:tracePt t="105174" x="1143000" y="1670050"/>
          <p14:tracePt t="105190" x="1098550" y="1631950"/>
          <p14:tracePt t="105206" x="1079500" y="1619250"/>
          <p14:tracePt t="105224" x="1035050" y="1574800"/>
          <p14:tracePt t="105240" x="990600" y="1536700"/>
          <p14:tracePt t="105256" x="984250" y="1524000"/>
          <p14:tracePt t="105274" x="965200" y="1492250"/>
          <p14:tracePt t="105289" x="952500" y="1473200"/>
          <p14:tracePt t="105306" x="952500" y="1460500"/>
          <p14:tracePt t="105323" x="946150" y="1441450"/>
          <p14:tracePt t="105339" x="939800" y="1435100"/>
          <p14:tracePt t="105357" x="939800" y="1422400"/>
          <p14:tracePt t="105448" x="952500" y="1422400"/>
          <p14:tracePt t="105469" x="958850" y="1422400"/>
          <p14:tracePt t="105483" x="965200" y="1428750"/>
          <p14:tracePt t="105492" x="965200" y="1435100"/>
          <p14:tracePt t="105505" x="977900" y="1454150"/>
          <p14:tracePt t="105522" x="1035050" y="1511300"/>
          <p14:tracePt t="105539" x="1136650" y="1638300"/>
          <p14:tracePt t="105555" x="1200150" y="1720850"/>
          <p14:tracePt t="105572" x="1314450" y="1924050"/>
          <p14:tracePt t="105589" x="1428750" y="2133600"/>
          <p14:tracePt t="105605" x="1479550" y="2228850"/>
          <p14:tracePt t="105621" x="1524000" y="2317750"/>
          <p14:tracePt t="105638" x="1619250" y="2514600"/>
          <p14:tracePt t="105655" x="1638300" y="2546350"/>
          <p14:tracePt t="105673" x="1657350" y="2578100"/>
          <p14:tracePt t="105688" x="1663700" y="2590800"/>
          <p14:tracePt t="105705" x="1663700" y="2603500"/>
          <p14:tracePt t="105722" x="1670050" y="2603500"/>
          <p14:tracePt t="105738" x="1676400" y="2609850"/>
          <p14:tracePt t="105755" x="1689100" y="2609850"/>
          <p14:tracePt t="105772" x="1720850" y="2616200"/>
          <p14:tracePt t="105788" x="1752600" y="2622550"/>
          <p14:tracePt t="105792" x="1790700" y="2622550"/>
          <p14:tracePt t="105805" x="1835150" y="2628900"/>
          <p14:tracePt t="105821" x="1949450" y="2641600"/>
          <p14:tracePt t="105838" x="2000250" y="2641600"/>
          <p14:tracePt t="105855" x="2095500" y="2635250"/>
          <p14:tracePt t="105871" x="2152650" y="2628900"/>
          <p14:tracePt t="105888" x="2184400" y="2622550"/>
          <p14:tracePt t="105905" x="2197100" y="2622550"/>
          <p14:tracePt t="105921" x="2209800" y="2616200"/>
          <p14:tracePt t="105956" x="2203450" y="2616200"/>
          <p14:tracePt t="105971" x="2190750" y="2616200"/>
          <p14:tracePt t="105987" x="2178050" y="2616200"/>
          <p14:tracePt t="106004" x="2152650" y="2616200"/>
          <p14:tracePt t="106021" x="2139950" y="2622550"/>
          <p14:tracePt t="106037" x="2070100" y="2622550"/>
          <p14:tracePt t="106054" x="1917700" y="2622550"/>
          <p14:tracePt t="106070" x="1828800" y="2622550"/>
          <p14:tracePt t="106087" x="1612900" y="2609850"/>
          <p14:tracePt t="106104" x="1409700" y="2597150"/>
          <p14:tracePt t="106121" x="1333500" y="2597150"/>
          <p14:tracePt t="106137" x="1181100" y="2597150"/>
          <p14:tracePt t="106153" x="1111250" y="2597150"/>
          <p14:tracePt t="106171" x="1079500" y="2603500"/>
          <p14:tracePt t="106186" x="1073150" y="2603500"/>
          <p14:tracePt t="106203" x="1066800" y="2603500"/>
          <p14:tracePt t="106255" x="1073150" y="2603500"/>
          <p14:tracePt t="106262" x="1085850" y="2597150"/>
          <p14:tracePt t="106272" x="1092200" y="2597150"/>
          <p14:tracePt t="106286" x="1104900" y="2597150"/>
          <p14:tracePt t="106303" x="1130300" y="2597150"/>
          <p14:tracePt t="106320" x="1225550" y="2584450"/>
          <p14:tracePt t="106336" x="1428750" y="2590800"/>
          <p14:tracePt t="106353" x="1708150" y="2590800"/>
          <p14:tracePt t="106369" x="1847850" y="2603500"/>
          <p14:tracePt t="106386" x="2139950" y="2609850"/>
          <p14:tracePt t="106403" x="2266950" y="2622550"/>
          <p14:tracePt t="106419" x="2482850" y="2635250"/>
          <p14:tracePt t="106436" x="2622550" y="2628900"/>
          <p14:tracePt t="106452" x="2686050" y="2622550"/>
          <p14:tracePt t="106469" x="2698750" y="2622550"/>
          <p14:tracePt t="106486" x="2698750" y="2609850"/>
          <p14:tracePt t="106502" x="2692400" y="2609850"/>
          <p14:tracePt t="106519" x="2686050" y="2609850"/>
          <p14:tracePt t="106537" x="2660650" y="2609850"/>
          <p14:tracePt t="106553" x="2628900" y="2609850"/>
          <p14:tracePt t="106568" x="2609850" y="2609850"/>
          <p14:tracePt t="106586" x="2508250" y="2609850"/>
          <p14:tracePt t="106602" x="2400300" y="2590800"/>
          <p14:tracePt t="106618" x="2159000" y="2571750"/>
          <p14:tracePt t="106635" x="1873250" y="2552700"/>
          <p14:tracePt t="106652" x="1714500" y="2540000"/>
          <p14:tracePt t="106669" x="1473200" y="2514600"/>
          <p14:tracePt t="106685" x="1276350" y="2495550"/>
          <p14:tracePt t="106701" x="1212850" y="2495550"/>
          <p14:tracePt t="106719" x="1149350" y="2495550"/>
          <p14:tracePt t="106735" x="1130300" y="2495550"/>
          <p14:tracePt t="106796" x="1136650" y="2495550"/>
          <p14:tracePt t="106817" x="1149350" y="2495550"/>
          <p14:tracePt t="106824" x="1168400" y="2489200"/>
          <p14:tracePt t="106834" x="1193800" y="2489200"/>
          <p14:tracePt t="106852" x="1282700" y="2482850"/>
          <p14:tracePt t="106867" x="1371600" y="2482850"/>
          <p14:tracePt t="106884" x="1473200" y="2470150"/>
          <p14:tracePt t="106901" x="1924050" y="2463800"/>
          <p14:tracePt t="106918" x="2082800" y="2463800"/>
          <p14:tracePt t="106934" x="2222500" y="2463800"/>
          <p14:tracePt t="106951" x="2463800" y="2463800"/>
          <p14:tracePt t="106967" x="2590800" y="2463800"/>
          <p14:tracePt t="106984" x="2628900" y="2463800"/>
          <p14:tracePt t="107000" x="2660650" y="2470150"/>
          <p14:tracePt t="107034" x="2635250" y="2476500"/>
          <p14:tracePt t="107050" x="2622550" y="2476500"/>
          <p14:tracePt t="107067" x="2590800" y="2482850"/>
          <p14:tracePt t="107084" x="2540000" y="2495550"/>
          <p14:tracePt t="107100" x="2489200" y="2501900"/>
          <p14:tracePt t="107117" x="2355850" y="2533650"/>
          <p14:tracePt t="107133" x="2159000" y="2571750"/>
          <p14:tracePt t="107150" x="2032000" y="2597150"/>
          <p14:tracePt t="107167" x="1778000" y="2628900"/>
          <p14:tracePt t="107183" x="1574800" y="2635250"/>
          <p14:tracePt t="107200" x="1511300" y="2647950"/>
          <p14:tracePt t="107217" x="1428750" y="2647950"/>
          <p14:tracePt t="107233" x="1416050" y="2647950"/>
          <p14:tracePt t="107249" x="1403350" y="2647950"/>
          <p14:tracePt t="107266" x="1397000" y="2647950"/>
          <p14:tracePt t="107294" x="1403350" y="2647950"/>
          <p14:tracePt t="107308" x="1409700" y="2647950"/>
          <p14:tracePt t="107316" x="1422400" y="2647950"/>
          <p14:tracePt t="107333" x="1435100" y="2641600"/>
          <p14:tracePt t="107350" x="1466850" y="2641600"/>
          <p14:tracePt t="107366" x="1536700" y="2622550"/>
          <p14:tracePt t="107382" x="1612900" y="2622550"/>
          <p14:tracePt t="107399" x="1854200" y="2616200"/>
          <p14:tracePt t="107416" x="2095500" y="2597150"/>
          <p14:tracePt t="107432" x="2197100" y="2584450"/>
          <p14:tracePt t="107449" x="2368550" y="2565400"/>
          <p14:tracePt t="107465" x="2444750" y="2559050"/>
          <p14:tracePt t="107483" x="2470150" y="2552700"/>
          <p14:tracePt t="107525" x="2457450" y="2552700"/>
          <p14:tracePt t="107535" x="2451100" y="2552700"/>
          <p14:tracePt t="107548" x="2432050" y="2552700"/>
          <p14:tracePt t="107565" x="2419350" y="2552700"/>
          <p14:tracePt t="107582" x="2368550" y="2565400"/>
          <p14:tracePt t="107598" x="2273300" y="2571750"/>
          <p14:tracePt t="107615" x="2209800" y="2590800"/>
          <p14:tracePt t="107632" x="1993900" y="2609850"/>
          <p14:tracePt t="107648" x="1739900" y="2628900"/>
          <p14:tracePt t="107665" x="1524000" y="2641600"/>
          <p14:tracePt t="107681" x="1447800" y="2641600"/>
          <p14:tracePt t="107698" x="1314450" y="2660650"/>
          <p14:tracePt t="107715" x="1276350" y="2660650"/>
          <p14:tracePt t="107731" x="1263650" y="2660650"/>
          <p14:tracePt t="107748" x="1250950" y="2660650"/>
          <p14:tracePt t="107785" x="1257300" y="2660650"/>
          <p14:tracePt t="107801" x="1263650" y="2660650"/>
          <p14:tracePt t="107814" x="1282700" y="2660650"/>
          <p14:tracePt t="107831" x="1314450" y="2654300"/>
          <p14:tracePt t="107848" x="1422400" y="2635250"/>
          <p14:tracePt t="107864" x="1511300" y="2628900"/>
          <p14:tracePt t="107881" x="1765300" y="2603500"/>
          <p14:tracePt t="107898" x="2051050" y="2584450"/>
          <p14:tracePt t="107914" x="2190750" y="2571750"/>
          <p14:tracePt t="107931" x="2406650" y="2559050"/>
          <p14:tracePt t="107947" x="2520950" y="2552700"/>
          <p14:tracePt t="107964" x="2552700" y="2552700"/>
          <p14:tracePt t="107981" x="2565400" y="2552700"/>
          <p14:tracePt t="107997" x="2565400" y="2559050"/>
          <p14:tracePt t="108013" x="2552700" y="2565400"/>
          <p14:tracePt t="108031" x="2508250" y="2565400"/>
          <p14:tracePt t="108047" x="2463800" y="2571750"/>
          <p14:tracePt t="108063" x="2432050" y="2578100"/>
          <p14:tracePt t="108080" x="2336800" y="2597150"/>
          <p14:tracePt t="108097" x="2190750" y="2635250"/>
          <p14:tracePt t="108113" x="2101850" y="2654300"/>
          <p14:tracePt t="108130" x="1917700" y="2692400"/>
          <p14:tracePt t="108147" x="1828800" y="2717800"/>
          <p14:tracePt t="108164" x="1670050" y="2730500"/>
          <p14:tracePt t="108180" x="1651000" y="2743200"/>
          <p14:tracePt t="108196" x="1638300" y="2743200"/>
          <p14:tracePt t="108213" x="1631950" y="2743200"/>
          <p14:tracePt t="108256" x="1638300" y="2743200"/>
          <p14:tracePt t="108269" x="1644650" y="2743200"/>
          <p14:tracePt t="108276" x="1657350" y="2743200"/>
          <p14:tracePt t="108290" x="1663700" y="2743200"/>
          <p14:tracePt t="108299" x="1670050" y="2749550"/>
          <p14:tracePt t="108312" x="1682750" y="2749550"/>
          <p14:tracePt t="108329" x="1689100" y="2749550"/>
          <p14:tracePt t="108346" x="1701800" y="2755900"/>
          <p14:tracePt t="108362" x="1708150" y="2755900"/>
          <p14:tracePt t="108379" x="1720850" y="2768600"/>
          <p14:tracePt t="108396" x="1733550" y="2781300"/>
          <p14:tracePt t="108412" x="1752600" y="2787650"/>
          <p14:tracePt t="108429" x="1784350" y="2800350"/>
          <p14:tracePt t="108446" x="1955800" y="2901950"/>
          <p14:tracePt t="108462" x="2038350" y="2946400"/>
          <p14:tracePt t="108481" x="2273300" y="3028950"/>
          <p14:tracePt t="108495" x="2425700" y="3086100"/>
          <p14:tracePt t="108512" x="2781300" y="3181350"/>
          <p14:tracePt t="108529" x="3168650" y="3270250"/>
          <p14:tracePt t="108545" x="3340100" y="3308350"/>
          <p14:tracePt t="108562" x="3600450" y="3340100"/>
          <p14:tracePt t="108579" x="3778250" y="3359150"/>
          <p14:tracePt t="108595" x="3829050" y="3371850"/>
          <p14:tracePt t="108612" x="3911600" y="3384550"/>
          <p14:tracePt t="108628" x="3930650" y="3384550"/>
          <p14:tracePt t="108645" x="3962400" y="3397250"/>
          <p14:tracePt t="108678" x="3968750" y="3397250"/>
          <p14:tracePt t="108718" x="3962400" y="3403600"/>
          <p14:tracePt t="108739" x="3949700" y="3403600"/>
          <p14:tracePt t="108753" x="3943350" y="3403600"/>
          <p14:tracePt t="108760" x="3930650" y="3403600"/>
          <p14:tracePt t="108774" x="3911600" y="3403600"/>
          <p14:tracePt t="108781" x="3898900" y="3403600"/>
          <p14:tracePt t="108796" x="3879850" y="3403600"/>
          <p14:tracePt t="108811" x="3854450" y="3397250"/>
          <p14:tracePt t="108827" x="3829050" y="3390900"/>
          <p14:tracePt t="108844" x="3746500" y="3378200"/>
          <p14:tracePt t="108860" x="3568700" y="3327400"/>
          <p14:tracePt t="108877" x="3448050" y="3282950"/>
          <p14:tracePt t="108894" x="3086100" y="3155950"/>
          <p14:tracePt t="108910" x="2635250" y="2990850"/>
          <p14:tracePt t="108927" x="2393950" y="2921000"/>
          <p14:tracePt t="108944" x="2095500" y="2813050"/>
          <p14:tracePt t="108960" x="1924050" y="2762250"/>
          <p14:tracePt t="108978" x="1841500" y="2736850"/>
          <p14:tracePt t="108994" x="1822450" y="2730500"/>
          <p14:tracePt t="109010" x="1803400" y="2724150"/>
          <p14:tracePt t="109097" x="1809750" y="2717800"/>
          <p14:tracePt t="109118" x="1816100" y="2717800"/>
          <p14:tracePt t="109146" x="1822450" y="2717800"/>
          <p14:tracePt t="109161" x="1835150" y="2717800"/>
          <p14:tracePt t="109167" x="1841500" y="2717800"/>
          <p14:tracePt t="109181" x="1854200" y="2717800"/>
          <p14:tracePt t="109193" x="1873250" y="2724150"/>
          <p14:tracePt t="109210" x="1905000" y="2730500"/>
          <p14:tracePt t="109226" x="1924050" y="2730500"/>
          <p14:tracePt t="109243" x="2032000" y="2762250"/>
          <p14:tracePt t="109259" x="2228850" y="2825750"/>
          <p14:tracePt t="109276" x="2362200" y="2882900"/>
          <p14:tracePt t="109293" x="2724150" y="3041650"/>
          <p14:tracePt t="109309" x="2914650" y="3124200"/>
          <p14:tracePt t="109326" x="3282950" y="3302000"/>
          <p14:tracePt t="109343" x="3409950" y="3371850"/>
          <p14:tracePt t="109359" x="3524250" y="3422650"/>
          <p14:tracePt t="109376" x="3727450" y="3517900"/>
          <p14:tracePt t="109392" x="3816350" y="3549650"/>
          <p14:tracePt t="109408" x="3937000" y="3594100"/>
          <p14:tracePt t="109426" x="3994150" y="3606800"/>
          <p14:tracePt t="109443" x="4013200" y="3613150"/>
          <p14:tracePt t="109458" x="4044950" y="3619500"/>
          <p14:tracePt t="109476" x="4057650" y="3619500"/>
          <p14:tracePt t="109603" x="4038600" y="3613150"/>
          <p14:tracePt t="109616" x="4025900" y="3606800"/>
          <p14:tracePt t="109623" x="4000500" y="3606800"/>
          <p14:tracePt t="109637" x="3981450" y="3600450"/>
          <p14:tracePt t="109644" x="3949700" y="3587750"/>
          <p14:tracePt t="109660" x="3873500" y="3543300"/>
          <p14:tracePt t="109675" x="3619500" y="3397250"/>
          <p14:tracePt t="109691" x="3416300" y="3282950"/>
          <p14:tracePt t="109708" x="3048000" y="3009900"/>
          <p14:tracePt t="109724" x="2768600" y="2781300"/>
          <p14:tracePt t="109742" x="2667000" y="2705100"/>
          <p14:tracePt t="109758" x="2520950" y="2597150"/>
          <p14:tracePt t="109774" x="2451100" y="2533650"/>
          <p14:tracePt t="109791" x="2438400" y="2527300"/>
          <p14:tracePt t="109807" x="2425700" y="2520950"/>
          <p14:tracePt t="109824" x="2419350" y="2514600"/>
          <p14:tracePt t="109890" x="2419350" y="2508250"/>
          <p14:tracePt t="109981" x="2413000" y="2508250"/>
          <p14:tracePt t="109988" x="2406650" y="2508250"/>
          <p14:tracePt t="110002" x="2393950" y="2508250"/>
          <p14:tracePt t="110010" x="2374900" y="2508250"/>
          <p14:tracePt t="110026" x="2362200" y="2508250"/>
          <p14:tracePt t="110039" x="2343150" y="2508250"/>
          <p14:tracePt t="110056" x="2254250" y="2508250"/>
          <p14:tracePt t="110073" x="2108200" y="2508250"/>
          <p14:tracePt t="110090" x="2019300" y="2520950"/>
          <p14:tracePt t="110107" x="1828800" y="2520950"/>
          <p14:tracePt t="110123" x="1663700" y="2520950"/>
          <p14:tracePt t="110139" x="1612900" y="2514600"/>
          <p14:tracePt t="110157" x="1517650" y="2508250"/>
          <p14:tracePt t="110173" x="1479550" y="2495550"/>
          <p14:tracePt t="110189" x="1466850" y="2495550"/>
          <p14:tracePt t="110206" x="1460500" y="2489200"/>
          <p14:tracePt t="110222" x="1460500" y="2476500"/>
          <p14:tracePt t="110239" x="1466850" y="2476500"/>
          <p14:tracePt t="110256" x="1511300" y="2463800"/>
          <p14:tracePt t="110272" x="1606550" y="2457450"/>
          <p14:tracePt t="110290" x="1695450" y="2444750"/>
          <p14:tracePt t="110305" x="1962150" y="2438400"/>
          <p14:tracePt t="110322" x="2095500" y="2438400"/>
          <p14:tracePt t="110326" x="2235200" y="2425700"/>
          <p14:tracePt t="110339" x="2476500" y="2425700"/>
          <p14:tracePt t="110355" x="2552700" y="2432050"/>
          <p14:tracePt t="110372" x="2616200" y="2432050"/>
          <p14:tracePt t="110389" x="2660650" y="2432050"/>
          <p14:tracePt t="110405" x="2667000" y="2432050"/>
          <p14:tracePt t="110422" x="2660650" y="2432050"/>
          <p14:tracePt t="110439" x="2628900" y="2438400"/>
          <p14:tracePt t="110455" x="2578100" y="2457450"/>
          <p14:tracePt t="110472" x="2527300" y="2457450"/>
          <p14:tracePt t="110488" x="2400300" y="2457450"/>
          <p14:tracePt t="110505" x="2197100" y="2451100"/>
          <p14:tracePt t="110522" x="1968500" y="2438400"/>
          <p14:tracePt t="110538" x="1866900" y="2438400"/>
          <p14:tracePt t="110555" x="1727200" y="2438400"/>
          <p14:tracePt t="110572" x="1676400" y="2438400"/>
          <p14:tracePt t="110588" x="1663700" y="2438400"/>
          <p14:tracePt t="110621" x="1695450" y="2438400"/>
          <p14:tracePt t="110638" x="1733550" y="2444750"/>
          <p14:tracePt t="110655" x="1930400" y="2482850"/>
          <p14:tracePt t="110671" x="2095500" y="2533650"/>
          <p14:tracePt t="110688" x="2508250" y="2641600"/>
          <p14:tracePt t="110705" x="2743200" y="2692400"/>
          <p14:tracePt t="110721" x="2794000" y="2692400"/>
          <p14:tracePt t="110738" x="2819400" y="2705100"/>
          <p14:tracePt t="110754" x="2806700" y="2711450"/>
          <p14:tracePt t="110771" x="2781300" y="2711450"/>
          <p14:tracePt t="110787" x="2711450" y="2711450"/>
          <p14:tracePt t="110804" x="2552700" y="2692400"/>
          <p14:tracePt t="110820" x="2463800" y="2679700"/>
          <p14:tracePt t="110824" x="2387600" y="2673350"/>
          <p14:tracePt t="110838" x="2330450" y="2660650"/>
          <p14:tracePt t="110854" x="2292350" y="2647950"/>
          <p14:tracePt t="110870" x="2286000" y="2647950"/>
          <p14:tracePt t="110887" x="2292350" y="2647950"/>
          <p14:tracePt t="110903" x="2324100" y="2641600"/>
          <p14:tracePt t="110920" x="2349500" y="2641600"/>
          <p14:tracePt t="110937" x="2387600" y="2635250"/>
          <p14:tracePt t="110957" x="2393950" y="2635250"/>
          <p14:tracePt t="110973" x="2387600" y="2628900"/>
          <p14:tracePt t="110987" x="2374900" y="2628900"/>
          <p14:tracePt t="111003" x="2368550" y="2628900"/>
          <p14:tracePt t="111020" x="2305050" y="2628900"/>
          <p14:tracePt t="111037" x="2165350" y="2609850"/>
          <p14:tracePt t="111053" x="2082800" y="2590800"/>
          <p14:tracePt t="111070" x="1968500" y="2571750"/>
          <p14:tracePt t="111086" x="1905000" y="2552700"/>
          <p14:tracePt t="111103" x="1898650" y="2546350"/>
          <p14:tracePt t="111136" x="1936750" y="2546350"/>
          <p14:tracePt t="111153" x="2051050" y="2552700"/>
          <p14:tracePt t="111169" x="2139950" y="2559050"/>
          <p14:tracePt t="111186" x="2266950" y="2571750"/>
          <p14:tracePt t="111203" x="2317750" y="2571750"/>
          <p14:tracePt t="111219" x="2324100" y="2571750"/>
          <p14:tracePt t="111252" x="2273300" y="2559050"/>
          <p14:tracePt t="111269" x="2203450" y="2540000"/>
          <p14:tracePt t="111286" x="2127250" y="2508250"/>
          <p14:tracePt t="111302" x="1993900" y="2463800"/>
          <p14:tracePt t="111319" x="1892300" y="2432050"/>
          <p14:tracePt t="111322" x="1873250" y="2425700"/>
          <p14:tracePt t="111339" x="1866900" y="2425700"/>
          <p14:tracePt t="111364" x="1879600" y="2425700"/>
          <p14:tracePt t="111378" x="1898650" y="2425700"/>
          <p14:tracePt t="111387" x="1930400" y="2425700"/>
          <p14:tracePt t="111402" x="1955800" y="2425700"/>
          <p14:tracePt t="111418" x="2044700" y="2432050"/>
          <p14:tracePt t="111435" x="2139950" y="2432050"/>
          <p14:tracePt t="111452" x="2159000" y="2432050"/>
          <p14:tracePt t="111469" x="2171700" y="2432050"/>
          <p14:tracePt t="111485" x="2165350" y="2425700"/>
          <p14:tracePt t="111501" x="2146300" y="2425700"/>
          <p14:tracePt t="111519" x="2063750" y="2413000"/>
          <p14:tracePt t="111535" x="1879600" y="2387600"/>
          <p14:tracePt t="111551" x="1790700" y="2374900"/>
          <p14:tracePt t="111568" x="1631950" y="2343150"/>
          <p14:tracePt t="111585" x="1606550" y="2336800"/>
          <p14:tracePt t="111601" x="1574800" y="2324100"/>
          <p14:tracePt t="111618" x="1581150" y="2324100"/>
          <p14:tracePt t="111634" x="1600200" y="2317750"/>
          <p14:tracePt t="111652" x="1657350" y="2317750"/>
          <p14:tracePt t="111667" x="1746250" y="2324100"/>
          <p14:tracePt t="111684" x="1797050" y="2324100"/>
          <p14:tracePt t="111701" x="1860550" y="2330450"/>
          <p14:tracePt t="111717" x="1879600" y="2330450"/>
          <p14:tracePt t="111751" x="1854200" y="2336800"/>
          <p14:tracePt t="111767" x="1822450" y="2336800"/>
          <p14:tracePt t="111785" x="1752600" y="2336800"/>
          <p14:tracePt t="111800" x="1701800" y="2324100"/>
          <p14:tracePt t="111817" x="1606550" y="2317750"/>
          <p14:tracePt t="111834" x="1555750" y="2311400"/>
          <p14:tracePt t="111850" x="1536700" y="2311400"/>
          <p14:tracePt t="111867" x="1530350" y="2311400"/>
          <p14:tracePt t="111884" x="1530350" y="2317750"/>
          <p14:tracePt t="111917" x="1543050" y="2324100"/>
          <p14:tracePt t="111933" x="1555750" y="2324100"/>
          <p14:tracePt t="111950" x="1562100" y="2324100"/>
          <p14:tracePt t="111967" x="1568450" y="2324100"/>
          <p14:tracePt t="112038" x="1568450" y="2330450"/>
          <p14:tracePt t="112045" x="1562100" y="2330450"/>
          <p14:tracePt t="112067" x="1555750" y="2336800"/>
          <p14:tracePt t="112086" x="1549400" y="2336800"/>
          <p14:tracePt t="112093" x="1549400" y="2343150"/>
          <p14:tracePt t="112129" x="1543050" y="2349500"/>
          <p14:tracePt t="112157" x="1536700" y="2355850"/>
          <p14:tracePt t="112206" x="1536700" y="2362200"/>
          <p14:tracePt t="112227" x="1530350" y="2368550"/>
          <p14:tracePt t="112276" x="1530350" y="2374900"/>
          <p14:tracePt t="112368" x="1530350" y="2381250"/>
          <p14:tracePt t="112487" x="1536700" y="2387600"/>
          <p14:tracePt t="112529" x="1543050" y="2393950"/>
          <p14:tracePt t="112571" x="1549400" y="2393950"/>
          <p14:tracePt t="112578" x="1555750" y="2393950"/>
          <p14:tracePt t="112584" x="1555750" y="2400300"/>
          <p14:tracePt t="112601" x="1562100" y="2406650"/>
          <p14:tracePt t="112615" x="1568450" y="2413000"/>
          <p14:tracePt t="112631" x="1593850" y="2451100"/>
          <p14:tracePt t="112648" x="1689100" y="2546350"/>
          <p14:tracePt t="112664" x="1758950" y="2609850"/>
          <p14:tracePt t="112681" x="1854200" y="2692400"/>
          <p14:tracePt t="112698" x="2127250" y="2901950"/>
          <p14:tracePt t="112714" x="2565400" y="3187700"/>
          <p14:tracePt t="112731" x="2838450" y="3333750"/>
          <p14:tracePt t="112747" x="3365500" y="3606800"/>
          <p14:tracePt t="112764" x="3797300" y="3778250"/>
          <p14:tracePt t="112782" x="3981450" y="3829050"/>
          <p14:tracePt t="112797" x="4305300" y="3911600"/>
          <p14:tracePt t="112814" x="4394200" y="3924300"/>
          <p14:tracePt t="112831" x="4533900" y="3937000"/>
          <p14:tracePt t="112847" x="4616450" y="3930650"/>
          <p14:tracePt t="112864" x="4730750" y="3911600"/>
          <p14:tracePt t="112880" x="4787900" y="3905250"/>
          <p14:tracePt t="112896" x="4883150" y="3879850"/>
          <p14:tracePt t="112913" x="4921250" y="3867150"/>
          <p14:tracePt t="112930" x="4997450" y="3848100"/>
          <p14:tracePt t="112946" x="5022850" y="3835400"/>
          <p14:tracePt t="112964" x="5054600" y="3829050"/>
          <p14:tracePt t="112980" x="5105400" y="3810000"/>
          <p14:tracePt t="112996" x="5137150" y="3797300"/>
          <p14:tracePt t="113014" x="5175250" y="3797300"/>
          <p14:tracePt t="113030" x="5200650" y="3797300"/>
          <p14:tracePt t="113046" x="5213350" y="3790950"/>
          <p14:tracePt t="113064" x="5226050" y="3790950"/>
          <p14:tracePt t="113079" x="5232400" y="3790950"/>
          <p14:tracePt t="113175" x="5226050" y="3790950"/>
          <p14:tracePt t="113197" x="5219700" y="3790950"/>
          <p14:tracePt t="113224" x="5213350" y="3790950"/>
          <p14:tracePt t="113230" x="5207000" y="3790950"/>
          <p14:tracePt t="113259" x="5200650" y="3790950"/>
          <p14:tracePt t="113315" x="5194300" y="3784600"/>
          <p14:tracePt t="113364" x="5181600" y="3784600"/>
          <p14:tracePt t="113392" x="5175250" y="3784600"/>
          <p14:tracePt t="113413" x="5168900" y="3784600"/>
          <p14:tracePt t="113449" x="5162550" y="3778250"/>
          <p14:tracePt t="113477" x="5156200" y="3778250"/>
          <p14:tracePt t="113511" x="5149850" y="3778250"/>
          <p14:tracePt t="113540" x="5137150" y="3778250"/>
          <p14:tracePt t="113554" x="5124450" y="3771900"/>
          <p14:tracePt t="113562" x="5111750" y="3765550"/>
          <p14:tracePt t="113578" x="5086350" y="3759200"/>
          <p14:tracePt t="113594" x="5029200" y="3752850"/>
          <p14:tracePt t="113611" x="4959350" y="3727450"/>
          <p14:tracePt t="113627" x="4927600" y="3714750"/>
          <p14:tracePt t="113645" x="4857750" y="3702050"/>
          <p14:tracePt t="113661" x="4813300" y="3689350"/>
          <p14:tracePt t="113677" x="4794250" y="3689350"/>
          <p14:tracePt t="113694" x="4775200" y="3683000"/>
          <p14:tracePt t="118496" x="4762500" y="3695700"/>
          <p14:tracePt t="118503" x="4743450" y="3714750"/>
          <p14:tracePt t="118511" x="4730750" y="3740150"/>
          <p14:tracePt t="118527" x="4718050" y="3759200"/>
          <p14:tracePt t="118544" x="4705350" y="3803650"/>
          <p14:tracePt t="118560" x="4699000" y="3816350"/>
          <p14:tracePt t="118577" x="4679950" y="3848100"/>
          <p14:tracePt t="118594" x="4667250" y="3873500"/>
          <p14:tracePt t="118610" x="4667250" y="3879850"/>
          <p14:tracePt t="118627" x="4667250" y="3905250"/>
          <p14:tracePt t="118643" x="4660900" y="3911600"/>
          <p14:tracePt t="118660" x="4660900" y="3924300"/>
          <p14:tracePt t="118677" x="4660900" y="3937000"/>
          <p14:tracePt t="118693" x="4660900" y="3949700"/>
          <p14:tracePt t="118727" x="4660900" y="3956050"/>
          <p14:tracePt t="118743" x="4660900" y="3968750"/>
          <p14:tracePt t="118760" x="4667250" y="3975100"/>
          <p14:tracePt t="118777" x="4673600" y="3981450"/>
          <p14:tracePt t="118793" x="4673600" y="3987800"/>
          <p14:tracePt t="118809" x="4679950" y="3987800"/>
          <p14:tracePt t="118826" x="4686300" y="4000500"/>
          <p14:tracePt t="118843" x="4692650" y="4006850"/>
          <p14:tracePt t="118860" x="4718050" y="4038600"/>
          <p14:tracePt t="118876" x="4724400" y="4051300"/>
          <p14:tracePt t="118893" x="4737100" y="4064000"/>
          <p14:tracePt t="118910" x="4756150" y="4089400"/>
          <p14:tracePt t="118926" x="4775200" y="4127500"/>
          <p14:tracePt t="118942" x="4781550" y="4140200"/>
          <p14:tracePt t="118959" x="4800600" y="4165600"/>
          <p14:tracePt t="118976" x="4813300" y="4184650"/>
          <p14:tracePt t="118992" x="4819650" y="4197350"/>
          <p14:tracePt t="119009" x="4826000" y="4210050"/>
          <p14:tracePt t="119026" x="4832350" y="4222750"/>
          <p14:tracePt t="119043" x="4838700" y="4241800"/>
          <p14:tracePt t="119059" x="4838700" y="4248150"/>
          <p14:tracePt t="119075" x="4845050" y="4254500"/>
          <p14:tracePt t="119092" x="4845050" y="4260850"/>
          <p14:tracePt t="119125" x="4845050" y="4273550"/>
          <p14:tracePt t="119142" x="4845050" y="4279900"/>
          <p14:tracePt t="119162" x="4845050" y="4286250"/>
          <p14:tracePt t="119183" x="4845050" y="4292600"/>
          <p14:tracePt t="119211" x="4838700" y="4292600"/>
          <p14:tracePt t="119240" x="4838700" y="4298950"/>
          <p14:tracePt t="120233" x="4838700" y="4305300"/>
          <p14:tracePt t="120240" x="4838700" y="4311650"/>
          <p14:tracePt t="120247" x="4838700" y="4324350"/>
          <p14:tracePt t="120261" x="4838700" y="4330700"/>
          <p14:tracePt t="120275" x="4838700" y="4337050"/>
          <p14:tracePt t="120291" x="4838700" y="4343400"/>
          <p14:tracePt t="120304" x="4838700" y="4349750"/>
          <p14:tracePt t="120321" x="4838700" y="4362450"/>
          <p14:tracePt t="120338" x="4832350" y="4368800"/>
          <p14:tracePt t="120355" x="4832350" y="4375150"/>
          <p14:tracePt t="120371" x="4832350" y="4387850"/>
          <p14:tracePt t="120388" x="4826000" y="4394200"/>
          <p14:tracePt t="120404" x="4826000" y="4400550"/>
          <p14:tracePt t="120436" x="4826000" y="4406900"/>
          <p14:tracePt t="120479" x="4819650" y="4406900"/>
          <p14:tracePt t="120500" x="4813300" y="4413250"/>
          <p14:tracePt t="120506" x="4813300" y="4419600"/>
          <p14:tracePt t="120528" x="4813300" y="4425950"/>
          <p14:tracePt t="120537" x="4813300" y="4432300"/>
          <p14:tracePt t="127110" x="4806950" y="4432300"/>
          <p14:tracePt t="127117" x="4781550" y="4451350"/>
          <p14:tracePt t="127132" x="4737100" y="4495800"/>
          <p14:tracePt t="127147" x="4692650" y="4533900"/>
          <p14:tracePt t="127164" x="4654550" y="4584700"/>
          <p14:tracePt t="127181" x="4603750" y="4673600"/>
          <p14:tracePt t="127197" x="4572000" y="4743450"/>
          <p14:tracePt t="127214" x="4533900" y="4813300"/>
          <p14:tracePt t="127230" x="4483100" y="4895850"/>
          <p14:tracePt t="127247" x="4451350" y="4959350"/>
          <p14:tracePt t="127264" x="4419600" y="5022850"/>
          <p14:tracePt t="127280" x="4387850" y="5086350"/>
          <p14:tracePt t="127297" x="4375150" y="5130800"/>
          <p14:tracePt t="127314" x="4356100" y="5181600"/>
          <p14:tracePt t="127330" x="4337050" y="5219700"/>
          <p14:tracePt t="127347" x="4330700" y="5232400"/>
          <p14:tracePt t="127363" x="4324350" y="5245100"/>
          <p14:tracePt t="127380" x="4324350" y="5251450"/>
          <p14:tracePt t="127413" x="4318000" y="5251450"/>
          <p14:tracePt t="127430" x="4318000" y="5257800"/>
          <p14:tracePt t="127447" x="4305300" y="5270500"/>
          <p14:tracePt t="127463" x="4298950" y="5276850"/>
          <p14:tracePt t="127480" x="4292600" y="5289550"/>
          <p14:tracePt t="127497" x="4286250" y="5302250"/>
          <p14:tracePt t="127513" x="4279900" y="5314950"/>
          <p14:tracePt t="127529" x="4273550" y="5321300"/>
          <p14:tracePt t="127546" x="4273550" y="5340350"/>
          <p14:tracePt t="127562" x="4267200" y="5359400"/>
          <p14:tracePt t="127579" x="4267200" y="5372100"/>
          <p14:tracePt t="127596" x="4254500" y="5397500"/>
          <p14:tracePt t="127613" x="4248150" y="5422900"/>
          <p14:tracePt t="127630" x="4235450" y="5461000"/>
          <p14:tracePt t="127646" x="4229100" y="5486400"/>
          <p14:tracePt t="127662" x="4216400" y="5499100"/>
          <p14:tracePt t="127679" x="4210050" y="5518150"/>
          <p14:tracePt t="127696" x="4203700" y="5530850"/>
          <p14:tracePt t="127712" x="4203700" y="5537200"/>
          <p14:tracePt t="127729" x="4191000" y="5537200"/>
          <p14:tracePt t="127745" x="4184650" y="5543550"/>
          <p14:tracePt t="127778" x="4178300" y="5549900"/>
          <p14:tracePt t="127795" x="4171950" y="5549900"/>
          <p14:tracePt t="127812" x="4165600" y="5556250"/>
          <p14:tracePt t="127840" x="4159250" y="5556250"/>
          <p14:tracePt t="127848" x="4159250" y="5562600"/>
          <p14:tracePt t="127864" x="4152900" y="5562600"/>
          <p14:tracePt t="127878" x="4140200" y="5568950"/>
          <p14:tracePt t="127895" x="4121150" y="5575300"/>
          <p14:tracePt t="127911" x="4108450" y="5588000"/>
          <p14:tracePt t="127928" x="4089400" y="5600700"/>
          <p14:tracePt t="127945" x="4057650" y="5619750"/>
          <p14:tracePt t="127961" x="4032250" y="5638800"/>
          <p14:tracePt t="127978" x="4013200" y="5657850"/>
          <p14:tracePt t="127995" x="3968750" y="5676900"/>
          <p14:tracePt t="128011" x="3943350" y="5689600"/>
          <p14:tracePt t="128028" x="3905250" y="5708650"/>
          <p14:tracePt t="128045" x="3879850" y="5727700"/>
          <p14:tracePt t="128655" x="3886200" y="5721350"/>
          <p14:tracePt t="128677" x="3892550" y="5715000"/>
          <p14:tracePt t="128683" x="3892550" y="5708650"/>
          <p14:tracePt t="128692" x="3898900" y="5702300"/>
          <p14:tracePt t="128708" x="3911600" y="5689600"/>
          <p14:tracePt t="128726" x="3924300" y="5664200"/>
          <p14:tracePt t="128742" x="3937000" y="5645150"/>
          <p14:tracePt t="128758" x="3949700" y="5619750"/>
          <p14:tracePt t="128775" x="3962400" y="5594350"/>
          <p14:tracePt t="128792" x="3968750" y="5575300"/>
          <p14:tracePt t="128809" x="3981450" y="5543550"/>
          <p14:tracePt t="128825" x="3987800" y="5537200"/>
          <p14:tracePt t="128842" x="3994150" y="5524500"/>
          <p14:tracePt t="128859" x="4000500" y="5511800"/>
          <p14:tracePt t="128875" x="4006850" y="5499100"/>
          <p14:tracePt t="128908" x="4006850" y="5492750"/>
          <p14:tracePt t="128925" x="4006850" y="5480050"/>
          <p14:tracePt t="128958" x="4006850" y="5473700"/>
          <p14:tracePt t="128975" x="4006850" y="5467350"/>
          <p14:tracePt t="128994" x="4006850" y="5461000"/>
          <p14:tracePt t="129013" x="4006850" y="5454650"/>
          <p14:tracePt t="129034" x="4006850" y="5448300"/>
          <p14:tracePt t="129044" x="4006850" y="5441950"/>
          <p14:tracePt t="129057" x="4006850" y="5429250"/>
          <p14:tracePt t="129074" x="4000500" y="5422900"/>
          <p14:tracePt t="129091" x="3994150" y="5410200"/>
          <p14:tracePt t="129107" x="3975100" y="5384800"/>
          <p14:tracePt t="129124" x="3962400" y="5359400"/>
          <p14:tracePt t="129140" x="3924300" y="5334000"/>
          <p14:tracePt t="129157" x="3873500" y="5308600"/>
          <p14:tracePt t="129175" x="3835400" y="5295900"/>
          <p14:tracePt t="129190" x="3803650" y="5289550"/>
          <p14:tracePt t="129207" x="3759200" y="5283200"/>
          <p14:tracePt t="129224" x="3721100" y="5283200"/>
          <p14:tracePt t="129240" x="3702050" y="5283200"/>
          <p14:tracePt t="129257" x="3683000" y="5289550"/>
          <p14:tracePt t="129273" x="3670300" y="5295900"/>
          <p14:tracePt t="129290" x="3663950" y="5295900"/>
          <p14:tracePt t="129306" x="3663950" y="5302250"/>
          <p14:tracePt t="129323" x="3657600" y="5308600"/>
          <p14:tracePt t="129340" x="3657600" y="5314950"/>
          <p14:tracePt t="129357" x="3651250" y="5321300"/>
          <p14:tracePt t="129373" x="3644900" y="5334000"/>
          <p14:tracePt t="129390" x="3644900" y="5340350"/>
          <p14:tracePt t="129406" x="3644900" y="5353050"/>
          <p14:tracePt t="129427" x="3644900" y="5365750"/>
          <p14:tracePt t="129439" x="3644900" y="5372100"/>
          <p14:tracePt t="129456" x="3644900" y="5397500"/>
          <p14:tracePt t="129473" x="3644900" y="5403850"/>
          <p14:tracePt t="129490" x="3644900" y="5429250"/>
          <p14:tracePt t="129506" x="3657600" y="5448300"/>
          <p14:tracePt t="129522" x="3663950" y="5448300"/>
          <p14:tracePt t="129540" x="3683000" y="5467350"/>
          <p14:tracePt t="129556" x="3708400" y="5486400"/>
          <p14:tracePt t="129572" x="3721100" y="5505450"/>
          <p14:tracePt t="129589" x="3752850" y="5518150"/>
          <p14:tracePt t="129606" x="3803650" y="5530850"/>
          <p14:tracePt t="129622" x="3835400" y="5537200"/>
          <p14:tracePt t="129639" x="3886200" y="5549900"/>
          <p14:tracePt t="129656" x="3911600" y="5556250"/>
          <p14:tracePt t="129673" x="3975100" y="5556250"/>
          <p14:tracePt t="129689" x="3987800" y="5556250"/>
          <p14:tracePt t="129705" x="4000500" y="5556250"/>
          <p14:tracePt t="129722" x="4013200" y="5556250"/>
          <p14:tracePt t="129738" x="4025900" y="5556250"/>
          <p14:tracePt t="129755" x="4038600" y="5549900"/>
          <p14:tracePt t="129772" x="4044950" y="5543550"/>
          <p14:tracePt t="129788" x="4051300" y="5530850"/>
          <p14:tracePt t="129806" x="4057650" y="5518150"/>
          <p14:tracePt t="129821" x="4057650" y="5505450"/>
          <p14:tracePt t="129838" x="4064000" y="5492750"/>
          <p14:tracePt t="129856" x="4064000" y="5473700"/>
          <p14:tracePt t="129871" x="4070350" y="5461000"/>
          <p14:tracePt t="129888" x="4070350" y="5435600"/>
          <p14:tracePt t="129905" x="4070350" y="5403850"/>
          <p14:tracePt t="129921" x="4064000" y="5397500"/>
          <p14:tracePt t="129938" x="4057650" y="5384800"/>
          <p14:tracePt t="129955" x="4044950" y="5365750"/>
          <p14:tracePt t="129971" x="4044950" y="5359400"/>
          <p14:tracePt t="129988" x="4032250" y="5359400"/>
          <p14:tracePt t="130021" x="4019550" y="5353050"/>
          <p14:tracePt t="130038" x="4006850" y="5353050"/>
          <p14:tracePt t="130054" x="4000500" y="5353050"/>
          <p14:tracePt t="130070" x="3987800" y="5353050"/>
          <p14:tracePt t="130087" x="3956050" y="5353050"/>
          <p14:tracePt t="130104" x="3943350" y="5353050"/>
          <p14:tracePt t="130120" x="3917950" y="5353050"/>
          <p14:tracePt t="130137" x="3892550" y="5359400"/>
          <p14:tracePt t="130154" x="3886200" y="5359400"/>
          <p14:tracePt t="130171" x="3867150" y="5372100"/>
          <p14:tracePt t="130186" x="3860800" y="5378450"/>
          <p14:tracePt t="130203" x="3854450" y="5378450"/>
          <p14:tracePt t="130221" x="3848100" y="5391150"/>
          <p14:tracePt t="130237" x="3841750" y="5403850"/>
          <p14:tracePt t="130253" x="3835400" y="5410200"/>
          <p14:tracePt t="130270" x="3829050" y="5422900"/>
          <p14:tracePt t="130286" x="3829050" y="5429250"/>
          <p14:tracePt t="130303" x="3822700" y="5448300"/>
          <p14:tracePt t="130320" x="3822700" y="5473700"/>
          <p14:tracePt t="130336" x="3822700" y="5492750"/>
          <p14:tracePt t="130353" x="3829050" y="5518150"/>
          <p14:tracePt t="130369" x="3848100" y="5549900"/>
          <p14:tracePt t="130386" x="3860800" y="5568950"/>
          <p14:tracePt t="130403" x="3873500" y="5575300"/>
          <p14:tracePt t="130419" x="3892550" y="5588000"/>
          <p14:tracePt t="130436" x="3898900" y="5594350"/>
          <p14:tracePt t="130453" x="3924300" y="5600700"/>
          <p14:tracePt t="130469" x="3949700" y="5607050"/>
          <p14:tracePt t="130487" x="3968750" y="5607050"/>
          <p14:tracePt t="130502" x="3981450" y="5607050"/>
          <p14:tracePt t="130519" x="4013200" y="5607050"/>
          <p14:tracePt t="130537" x="4038600" y="5600700"/>
          <p14:tracePt t="130552" x="4057650" y="5594350"/>
          <p14:tracePt t="130569" x="4070350" y="5594350"/>
          <p14:tracePt t="130586" x="4102100" y="5575300"/>
          <p14:tracePt t="130602" x="4108450" y="5562600"/>
          <p14:tracePt t="130619" x="4121150" y="5556250"/>
          <p14:tracePt t="130635" x="4127500" y="5530850"/>
          <p14:tracePt t="130652" x="4133850" y="5505450"/>
          <p14:tracePt t="130670" x="4133850" y="5492750"/>
          <p14:tracePt t="130685" x="4133850" y="5480050"/>
          <p14:tracePt t="130702" x="4127500" y="5467350"/>
          <p14:tracePt t="130719" x="4121150" y="5448300"/>
          <p14:tracePt t="130735" x="4121150" y="5441950"/>
          <p14:tracePt t="130752" x="4102100" y="5429250"/>
          <p14:tracePt t="130768" x="4083050" y="5403850"/>
          <p14:tracePt t="130785" x="4070350" y="5391150"/>
          <p14:tracePt t="130802" x="4032250" y="5365750"/>
          <p14:tracePt t="130818" x="4013200" y="5353050"/>
          <p14:tracePt t="130835" x="4000500" y="5346700"/>
          <p14:tracePt t="130852" x="3987800" y="5340350"/>
          <p14:tracePt t="130868" x="3968750" y="5334000"/>
          <p14:tracePt t="130884" x="3962400" y="5334000"/>
          <p14:tracePt t="130901" x="3943350" y="5334000"/>
          <p14:tracePt t="130918" x="3930650" y="5334000"/>
          <p14:tracePt t="130934" x="3917950" y="5340350"/>
          <p14:tracePt t="130951" x="3898900" y="5346700"/>
          <p14:tracePt t="130967" x="3892550" y="5353050"/>
          <p14:tracePt t="130985" x="3860800" y="5365750"/>
          <p14:tracePt t="131000" x="3835400" y="5384800"/>
          <p14:tracePt t="131017" x="3829050" y="5397500"/>
          <p14:tracePt t="131035" x="3810000" y="5416550"/>
          <p14:tracePt t="131050" x="3803650" y="5435600"/>
          <p14:tracePt t="131067" x="3803650" y="5441950"/>
          <p14:tracePt t="131084" x="3797300" y="5448300"/>
          <p14:tracePt t="131101" x="3797300" y="5461000"/>
          <p14:tracePt t="131134" x="3797300" y="5467350"/>
          <p14:tracePt t="131150" x="3803650" y="5473700"/>
          <p14:tracePt t="131167" x="3810000" y="5480050"/>
          <p14:tracePt t="131204" x="3816350" y="5480050"/>
          <p14:tracePt t="131219" x="3822700" y="5480050"/>
          <p14:tracePt t="131238" x="3829050" y="5480050"/>
          <p14:tracePt t="131253" x="3835400" y="5480050"/>
          <p14:tracePt t="131267" x="3841750" y="5480050"/>
          <p14:tracePt t="131283" x="3848100" y="5480050"/>
          <p14:tracePt t="131303" x="3854450" y="5480050"/>
          <p14:tracePt t="131316" x="3860800" y="5480050"/>
          <p14:tracePt t="131333" x="3886200" y="5473700"/>
          <p14:tracePt t="131350" x="3898900" y="5454650"/>
          <p14:tracePt t="131366" x="3924300" y="5429250"/>
          <p14:tracePt t="131382" x="3943350" y="5391150"/>
          <p14:tracePt t="131400" x="3968750" y="5340350"/>
          <p14:tracePt t="131416" x="3981450" y="5314950"/>
          <p14:tracePt t="131432" x="3987800" y="5276850"/>
          <p14:tracePt t="131449" x="3987800" y="5251450"/>
          <p14:tracePt t="131466" x="3987800" y="5238750"/>
          <p14:tracePt t="131484" x="3987800" y="5226050"/>
          <p14:tracePt t="131499" x="3975100" y="5219700"/>
          <p14:tracePt t="131540" x="3968750" y="5219700"/>
          <p14:tracePt t="131561" x="3962400" y="5219700"/>
          <p14:tracePt t="131631" x="3956050" y="5219700"/>
          <p14:tracePt t="131659" x="3949700" y="5219700"/>
          <p14:tracePt t="131694" x="3943350" y="5226050"/>
          <p14:tracePt t="131729" x="3937000" y="5226050"/>
          <p14:tracePt t="131819" x="3937000" y="5232400"/>
          <p14:tracePt t="131841" x="3937000" y="5238750"/>
          <p14:tracePt t="131869" x="3930650" y="5251450"/>
          <p14:tracePt t="132541" x="3930650" y="5245100"/>
          <p14:tracePt t="132563" x="3930650" y="5238750"/>
          <p14:tracePt t="132583" x="3924300" y="5232400"/>
          <p14:tracePt t="132654" x="3911600" y="5232400"/>
          <p14:tracePt t="132675" x="3911600" y="5238750"/>
          <p14:tracePt t="132682" x="3905250" y="5238750"/>
          <p14:tracePt t="132702" x="3905250" y="5251450"/>
          <p14:tracePt t="132724" x="3898900" y="5251450"/>
          <p14:tracePt t="132746" x="3898900" y="5257800"/>
          <p14:tracePt t="132752" x="3892550" y="5264150"/>
          <p14:tracePt t="132766" x="3886200" y="5264150"/>
          <p14:tracePt t="132778" x="3886200" y="5276850"/>
          <p14:tracePt t="132795" x="3873500" y="5321300"/>
          <p14:tracePt t="132811" x="3867150" y="5346700"/>
          <p14:tracePt t="132828" x="3860800" y="5416550"/>
          <p14:tracePt t="132844" x="3860800" y="5518150"/>
          <p14:tracePt t="132861" x="3860800" y="5575300"/>
          <p14:tracePt t="132878" x="3860800" y="5664200"/>
          <p14:tracePt t="132894" x="3886200" y="5746750"/>
          <p14:tracePt t="132911" x="3892550" y="5791200"/>
          <p14:tracePt t="132928" x="3917950" y="5835650"/>
          <p14:tracePt t="132944" x="3937000" y="5854700"/>
          <p14:tracePt t="132961" x="3943350" y="5854700"/>
          <p14:tracePt t="132977" x="3949700" y="5854700"/>
          <p14:tracePt t="132994" x="3956050" y="5854700"/>
          <p14:tracePt t="133011" x="3968750" y="5854700"/>
          <p14:tracePt t="133026" x="3975100" y="5842000"/>
          <p14:tracePt t="133044" x="3981450" y="5835650"/>
          <p14:tracePt t="133061" x="4000500" y="5810250"/>
          <p14:tracePt t="133077" x="4019550" y="5778500"/>
          <p14:tracePt t="133093" x="4025900" y="5759450"/>
          <p14:tracePt t="133110" x="4044950" y="5695950"/>
          <p14:tracePt t="133127" x="4051300" y="5638800"/>
          <p14:tracePt t="133143" x="4051300" y="5607050"/>
          <p14:tracePt t="133160" x="4044950" y="5556250"/>
          <p14:tracePt t="133177" x="4025900" y="5518150"/>
          <p14:tracePt t="133194" x="3987800" y="5473700"/>
          <p14:tracePt t="133209" x="3968750" y="5454650"/>
          <p14:tracePt t="133226" x="3917950" y="5416550"/>
          <p14:tracePt t="133243" x="3873500" y="5378450"/>
          <p14:tracePt t="133260" x="3854450" y="5372100"/>
          <p14:tracePt t="133276" x="3835400" y="5353050"/>
          <p14:tracePt t="133293" x="3778250" y="5327650"/>
          <p14:tracePt t="133309" x="3765550" y="5327650"/>
          <p14:tracePt t="133326" x="3746500" y="5327650"/>
          <p14:tracePt t="133343" x="3721100" y="5327650"/>
          <p14:tracePt t="133359" x="3702050" y="5327650"/>
          <p14:tracePt t="133377" x="3689350" y="5327650"/>
          <p14:tracePt t="133392" x="3683000" y="5327650"/>
          <p14:tracePt t="133409" x="3676650" y="5327650"/>
          <p14:tracePt t="133426" x="3670300" y="5327650"/>
          <p14:tracePt t="133468" x="3663950" y="5327650"/>
          <p14:tracePt t="133496" x="3657600" y="5327650"/>
          <p14:tracePt t="133502" x="3644900" y="5321300"/>
          <p14:tracePt t="133517" x="3644900" y="5314950"/>
          <p14:tracePt t="133531" x="3632200" y="5308600"/>
          <p14:tracePt t="133542" x="3606800" y="5289550"/>
          <p14:tracePt t="133559" x="3524250" y="5194300"/>
          <p14:tracePt t="133575" x="3384550" y="5003800"/>
          <p14:tracePt t="133592" x="3302000" y="4876800"/>
          <p14:tracePt t="133609" x="3098800" y="4565650"/>
          <p14:tracePt t="133625" x="2984500" y="4381500"/>
          <p14:tracePt t="133642" x="2794000" y="4076700"/>
          <p14:tracePt t="133658" x="2660650" y="3848100"/>
          <p14:tracePt t="133675" x="2622550" y="3765550"/>
          <p14:tracePt t="133692" x="2552700" y="3619500"/>
          <p14:tracePt t="133708" x="2514600" y="3505200"/>
          <p14:tracePt t="133725" x="2495550" y="3454400"/>
          <p14:tracePt t="133742" x="2495550" y="3359150"/>
          <p14:tracePt t="133758" x="2489200" y="3289300"/>
          <p14:tracePt t="133775" x="2489200" y="3263900"/>
          <p14:tracePt t="133791" x="2495550" y="3219450"/>
          <p14:tracePt t="133807" x="2501900" y="3181350"/>
          <p14:tracePt t="133825" x="2508250" y="3155950"/>
          <p14:tracePt t="133841" x="2508250" y="3117850"/>
          <p14:tracePt t="133857" x="2527300" y="3073400"/>
          <p14:tracePt t="133875" x="2533650" y="3016250"/>
          <p14:tracePt t="133891" x="2540000" y="2978150"/>
          <p14:tracePt t="133907" x="2546350" y="2933700"/>
          <p14:tracePt t="133924" x="2552700" y="2806700"/>
          <p14:tracePt t="133940" x="2552700" y="2762250"/>
          <p14:tracePt t="133957" x="2552700" y="2724150"/>
          <p14:tracePt t="133974" x="2552700" y="2647950"/>
          <p14:tracePt t="133990" x="2552700" y="2616200"/>
          <p14:tracePt t="134008" x="2546350" y="2559050"/>
          <p14:tracePt t="134023" x="2546350" y="2527300"/>
          <p14:tracePt t="134040" x="2540000" y="2508250"/>
          <p14:tracePt t="134044" x="2540000" y="2495550"/>
          <p14:tracePt t="134057" x="2533650" y="2482850"/>
          <p14:tracePt t="134073" x="2533650" y="2470150"/>
          <p14:tracePt t="134090" x="2527300" y="2463800"/>
          <p14:tracePt t="134107" x="2527300" y="2457450"/>
          <p14:tracePt t="134135" x="2520950" y="2451100"/>
          <p14:tracePt t="134184" x="2514600" y="2451100"/>
          <p14:tracePt t="134198" x="2514600" y="2457450"/>
          <p14:tracePt t="134233" x="2508250" y="2463800"/>
          <p14:tracePt t="134253" x="2508250" y="2470150"/>
          <p14:tracePt t="134261" x="2508250" y="2476500"/>
          <p14:tracePt t="134272" x="2508250" y="2482850"/>
          <p14:tracePt t="134292" x="2508250" y="2489200"/>
          <p14:tracePt t="134306" x="2508250" y="2495550"/>
          <p14:tracePt t="134322" x="2501900" y="2495550"/>
          <p14:tracePt t="134339" x="2495550" y="2501900"/>
          <p14:tracePt t="134359" x="2495550" y="2508250"/>
          <p14:tracePt t="134380" x="2489200" y="2514600"/>
          <p14:tracePt t="134389" x="2489200" y="2520950"/>
          <p14:tracePt t="134409" x="2482850" y="2527300"/>
          <p14:tracePt t="134429" x="2482850" y="2533650"/>
          <p14:tracePt t="134439" x="2482850" y="2540000"/>
          <p14:tracePt t="134500" x="2489200" y="2540000"/>
          <p14:tracePt t="134521" x="2495550" y="2540000"/>
          <p14:tracePt t="134534" x="2501900" y="2540000"/>
          <p14:tracePt t="134557" x="2514600" y="2540000"/>
          <p14:tracePt t="134570" x="2527300" y="2540000"/>
          <p14:tracePt t="134577" x="2540000" y="2540000"/>
          <p14:tracePt t="134592" x="2559050" y="2540000"/>
          <p14:tracePt t="134607" x="2584450" y="2540000"/>
          <p14:tracePt t="134621" x="2603500" y="2540000"/>
          <p14:tracePt t="134639" x="2622550" y="2533650"/>
          <p14:tracePt t="134655" x="2660650" y="2533650"/>
          <p14:tracePt t="134671" x="2679700" y="2527300"/>
          <p14:tracePt t="134689" x="2698750" y="2527300"/>
          <p14:tracePt t="134704" x="2711450" y="2527300"/>
          <p14:tracePt t="134721" x="2717800" y="2527300"/>
          <p14:tracePt t="134738" x="2724150" y="2527300"/>
          <p14:tracePt t="134755" x="2730500" y="2527300"/>
          <p14:tracePt t="134771" x="2736850" y="2527300"/>
          <p14:tracePt t="134794" x="2736850" y="2533650"/>
          <p14:tracePt t="134836" x="2743200" y="2533650"/>
          <p14:tracePt t="134871" x="2743200" y="2540000"/>
          <p14:tracePt t="134906" x="2743200" y="2546350"/>
          <p14:tracePt t="134991" x="2749550" y="2546350"/>
          <p14:tracePt t="135012" x="2755900" y="2546350"/>
          <p14:tracePt t="135040" x="2762250" y="2546350"/>
          <p14:tracePt t="135055" x="2768600" y="2546350"/>
          <p14:tracePt t="135061" x="2774950" y="2546350"/>
          <p14:tracePt t="135089" x="2781300" y="2546350"/>
          <p14:tracePt t="135096" x="2787650" y="2546350"/>
          <p14:tracePt t="135109" x="2794000" y="2546350"/>
          <p14:tracePt t="135124" x="2806700" y="2546350"/>
          <p14:tracePt t="135140" x="2819400" y="2546350"/>
          <p14:tracePt t="135153" x="2838450" y="2546350"/>
          <p14:tracePt t="135170" x="2870200" y="2546350"/>
          <p14:tracePt t="135187" x="2946400" y="2546350"/>
          <p14:tracePt t="135203" x="2984500" y="2546350"/>
          <p14:tracePt t="135219" x="3048000" y="2546350"/>
          <p14:tracePt t="135237" x="3181350" y="2533650"/>
          <p14:tracePt t="135253" x="3244850" y="2533650"/>
          <p14:tracePt t="135270" x="3295650" y="2527300"/>
          <p14:tracePt t="135286" x="3403600" y="2520950"/>
          <p14:tracePt t="135303" x="3441700" y="2508250"/>
          <p14:tracePt t="135319" x="3492500" y="2501900"/>
          <p14:tracePt t="135336" x="3511550" y="2501900"/>
          <p14:tracePt t="135352" x="3517900" y="2495550"/>
          <p14:tracePt t="135370" x="3530600" y="2495550"/>
          <p14:tracePt t="135411" x="3517900" y="2495550"/>
          <p14:tracePt t="135440" x="3511550" y="2489200"/>
          <p14:tracePt t="135447" x="3505200" y="2489200"/>
          <p14:tracePt t="135475" x="3492500" y="2489200"/>
          <p14:tracePt t="135496" x="3486150" y="2489200"/>
          <p14:tracePt t="135510" x="3479800" y="2489200"/>
          <p14:tracePt t="135524" x="3473450" y="2489200"/>
          <p14:tracePt t="135531" x="3467100" y="2489200"/>
          <p14:tracePt t="135560" x="3460750" y="2482850"/>
          <p14:tracePt t="135580" x="3454400" y="2482850"/>
          <p14:tracePt t="135665" x="3448050" y="2482850"/>
          <p14:tracePt t="135679" x="3441700" y="2482850"/>
          <p14:tracePt t="147267" x="3435350" y="2476500"/>
          <p14:tracePt t="147274" x="3429000" y="2470150"/>
          <p14:tracePt t="147281" x="3429000" y="2463800"/>
          <p14:tracePt t="147294" x="3422650" y="2463800"/>
          <p14:tracePt t="147312" x="3416300" y="2457450"/>
          <p14:tracePt t="147328" x="3416300" y="2451100"/>
          <p14:tracePt t="147345" x="3416300" y="2444750"/>
          <p14:tracePt t="147360" x="3409950" y="2438400"/>
          <p14:tracePt t="147402" x="3403600" y="2432050"/>
          <p14:tracePt t="147429" x="3397250" y="2432050"/>
          <p14:tracePt t="147458" x="3390900" y="2432050"/>
          <p14:tracePt t="147472" x="3384550" y="2432050"/>
          <p14:tracePt t="147492" x="3378200" y="2432050"/>
          <p14:tracePt t="147500" x="3371850" y="2432050"/>
          <p14:tracePt t="147514" x="3359150" y="2432050"/>
          <p14:tracePt t="147527" x="3340100" y="2432050"/>
          <p14:tracePt t="147544" x="3321050" y="2438400"/>
          <p14:tracePt t="147561" x="3308350" y="2438400"/>
          <p14:tracePt t="147577" x="3282950" y="2444750"/>
          <p14:tracePt t="147593" x="3276600" y="2444750"/>
          <p14:tracePt t="147610" x="3270250" y="2451100"/>
          <p14:tracePt t="147627" x="3263900" y="2451100"/>
          <p14:tracePt t="147644" x="3257550" y="2451100"/>
          <p14:tracePt t="148040" x="3257550" y="2457450"/>
          <p14:tracePt t="148054" x="3257550" y="2463800"/>
          <p14:tracePt t="148061" x="3257550" y="2470150"/>
          <p14:tracePt t="148076" x="3257550" y="2482850"/>
          <p14:tracePt t="148092" x="3257550" y="2571750"/>
          <p14:tracePt t="148108" x="3257550" y="2686050"/>
          <p14:tracePt t="148125" x="3270250" y="2990850"/>
          <p14:tracePt t="148141" x="3289300" y="3257550"/>
          <p14:tracePt t="148158" x="3327400" y="3556000"/>
          <p14:tracePt t="148161" x="3333750" y="3695700"/>
          <p14:tracePt t="148175" x="3384550" y="4013200"/>
          <p14:tracePt t="148192" x="3422650" y="4241800"/>
          <p14:tracePt t="148209" x="3486150" y="4527550"/>
          <p14:tracePt t="148224" x="3530600" y="4660900"/>
          <p14:tracePt t="148241" x="3581400" y="4800600"/>
          <p14:tracePt t="148258" x="3657600" y="4933950"/>
          <p14:tracePt t="148274" x="3714750" y="5010150"/>
          <p14:tracePt t="148292" x="3752850" y="5060950"/>
          <p14:tracePt t="148308" x="3803650" y="5130800"/>
          <p14:tracePt t="148324" x="3822700" y="5149850"/>
          <p14:tracePt t="148341" x="3841750" y="5162550"/>
          <p14:tracePt t="148357" x="3854450" y="5168900"/>
          <p14:tracePt t="148374" x="3873500" y="5168900"/>
          <p14:tracePt t="148392" x="3892550" y="5187950"/>
          <p14:tracePt t="148407" x="3917950" y="5200650"/>
          <p14:tracePt t="148424" x="3943350" y="5213350"/>
          <p14:tracePt t="148441" x="4000500" y="5238750"/>
          <p14:tracePt t="148457" x="4044950" y="5251450"/>
          <p14:tracePt t="148473" x="4095750" y="5270500"/>
          <p14:tracePt t="148490" x="4165600" y="5295900"/>
          <p14:tracePt t="148507" x="4222750" y="5302250"/>
          <p14:tracePt t="148525" x="4311650" y="5314950"/>
          <p14:tracePt t="148540" x="4387850" y="5314950"/>
          <p14:tracePt t="148557" x="4470400" y="5314950"/>
          <p14:tracePt t="148574" x="4597400" y="5314950"/>
          <p14:tracePt t="148590" x="4692650" y="5314950"/>
          <p14:tracePt t="148606" x="4781550" y="5314950"/>
          <p14:tracePt t="148623" x="4902200" y="5321300"/>
          <p14:tracePt t="148640" x="4965700" y="5340350"/>
          <p14:tracePt t="148656" x="5016500" y="5353050"/>
          <p14:tracePt t="148660" x="5035550" y="5359400"/>
          <p14:tracePt t="148673" x="5060950" y="5365750"/>
          <p14:tracePt t="148690" x="5080000" y="5372100"/>
          <p14:tracePt t="148707" x="5092700" y="5378450"/>
          <p14:tracePt t="148723" x="5099050" y="5384800"/>
          <p14:tracePt t="148759" x="5099050" y="5391150"/>
          <p14:tracePt t="148784" x="5086350" y="5397500"/>
          <p14:tracePt t="148798" x="5080000" y="5397500"/>
          <p14:tracePt t="148806" x="5073650" y="5397500"/>
          <p14:tracePt t="148826" x="5060950" y="5403850"/>
          <p14:tracePt t="148838" x="5054600" y="5403850"/>
          <p14:tracePt t="148856" x="5041900" y="5403850"/>
          <p14:tracePt t="148872" x="5029200" y="5403850"/>
          <p14:tracePt t="148889" x="5003800" y="5410200"/>
          <p14:tracePt t="148905" x="4991100" y="5416550"/>
          <p14:tracePt t="148922" x="4972050" y="5429250"/>
          <p14:tracePt t="148939" x="4933950" y="5441950"/>
          <p14:tracePt t="148955" x="4902200" y="5461000"/>
          <p14:tracePt t="148972" x="4883150" y="5467350"/>
          <p14:tracePt t="148989" x="4857750" y="5480050"/>
          <p14:tracePt t="149005" x="4845050" y="5480050"/>
          <p14:tracePt t="149022" x="4838700" y="5480050"/>
          <p14:tracePt t="149055" x="4832350" y="5480050"/>
          <p14:tracePt t="149072" x="4826000" y="5480050"/>
          <p14:tracePt t="149114" x="4819650" y="5480050"/>
          <p14:tracePt t="149135" x="4819650" y="5473700"/>
          <p14:tracePt t="149177" x="4819650" y="5467350"/>
          <p14:tracePt t="149184" x="4819650" y="5461000"/>
          <p14:tracePt t="149198" x="4819650" y="5454650"/>
          <p14:tracePt t="149233" x="4819650" y="5448300"/>
          <p14:tracePt t="149255" x="4819650" y="5441950"/>
          <p14:tracePt t="149275" x="4826000" y="5435600"/>
          <p14:tracePt t="149303" x="4832350" y="5435600"/>
          <p14:tracePt t="149324" x="4832350" y="5429250"/>
          <p14:tracePt t="149345" x="4832350" y="5422900"/>
          <p14:tracePt t="149373" x="4832350" y="5416550"/>
          <p14:tracePt t="149394" x="4838700" y="5410200"/>
          <p14:tracePt t="149415" x="4838700" y="5403850"/>
          <p14:tracePt t="149458" x="4838700" y="5397500"/>
          <p14:tracePt t="149514" x="4838700" y="5391150"/>
          <p14:tracePt t="149549" x="4838700" y="5384800"/>
          <p14:tracePt t="149556" x="4838700" y="5378450"/>
          <p14:tracePt t="149619" x="4832350" y="5378450"/>
          <p14:tracePt t="149676" x="4832350" y="5372100"/>
          <p14:tracePt t="149703" x="4832350" y="5365750"/>
          <p14:tracePt t="149746" x="4832350" y="5359400"/>
          <p14:tracePt t="149774" x="4838700" y="5359400"/>
          <p14:tracePt t="149795" x="4838700" y="5353050"/>
          <p14:tracePt t="149816" x="4845050" y="5346700"/>
          <p14:tracePt t="149844" x="4851400" y="5346700"/>
          <p14:tracePt t="149928" x="4851400" y="5353050"/>
          <p14:tracePt t="149956" x="4845050" y="5359400"/>
          <p14:tracePt t="149970" x="4845050" y="5365750"/>
          <p14:tracePt t="149984" x="4838700" y="5372100"/>
          <p14:tracePt t="149998" x="4838700" y="5378450"/>
          <p14:tracePt t="150005" x="4838700" y="5384800"/>
          <p14:tracePt t="150019" x="4826000" y="5391150"/>
          <p14:tracePt t="150035" x="4819650" y="5397500"/>
          <p14:tracePt t="150051" x="4806950" y="5403850"/>
          <p14:tracePt t="150069" x="4800600" y="5416550"/>
          <p14:tracePt t="150101" x="4800600" y="5422900"/>
          <p14:tracePt t="150139" x="4800600" y="5429250"/>
          <p14:tracePt t="150264" x="4806950" y="5429250"/>
          <p14:tracePt t="150307" x="4813300" y="5429250"/>
          <p14:tracePt t="150328" x="4819650" y="5429250"/>
          <p14:tracePt t="150335" x="4819650" y="5422900"/>
          <p14:tracePt t="150356" x="4832350" y="5422900"/>
          <p14:tracePt t="150376" x="4838700" y="5422900"/>
          <p14:tracePt t="150405" x="4838700" y="5416550"/>
          <p14:tracePt t="150426" x="4845050" y="5416550"/>
          <p14:tracePt t="150448" x="4851400" y="5410200"/>
          <p14:tracePt t="150468" x="4857750" y="5410200"/>
          <p14:tracePt t="150517" x="4864100" y="5403850"/>
          <p14:tracePt t="150560" x="4864100" y="5397500"/>
          <p14:tracePt t="150588" x="4851400" y="5397500"/>
          <p14:tracePt t="150609" x="4845050" y="5397500"/>
          <p14:tracePt t="150637" x="4832350" y="5397500"/>
          <p14:tracePt t="150679" x="4826000" y="5397500"/>
          <p14:tracePt t="150686" x="4819650" y="5403850"/>
          <p14:tracePt t="150707" x="4813300" y="5403850"/>
          <p14:tracePt t="150742" x="4806950" y="5410200"/>
          <p14:tracePt t="150770" x="4800600" y="5410200"/>
          <p14:tracePt t="150896" x="4806950" y="5403850"/>
          <p14:tracePt t="150917" x="4806950" y="5397500"/>
          <p14:tracePt t="150933" x="4813300" y="5397500"/>
          <p14:tracePt t="150939" x="4819650" y="5397500"/>
          <p14:tracePt t="150953" x="4826000" y="5397500"/>
          <p14:tracePt t="150980" x="4826000" y="5391150"/>
          <p14:tracePt t="150988" x="4832350" y="5384800"/>
          <p14:tracePt t="151009" x="4838700" y="5378450"/>
          <p14:tracePt t="151030" x="4845050" y="5378450"/>
          <p14:tracePt t="151037" x="4845050" y="5372100"/>
          <p14:tracePt t="151058" x="4845050" y="5365750"/>
          <p14:tracePt t="151100" x="4845050" y="5359400"/>
          <p14:tracePt t="151128" x="4845050" y="5353050"/>
          <p14:tracePt t="151163" x="4845050" y="5346700"/>
          <p14:tracePt t="151198" x="4838700" y="5346700"/>
          <p14:tracePt t="151269" x="4838700" y="5353050"/>
          <p14:tracePt t="151275" x="4838700" y="5359400"/>
          <p14:tracePt t="151750" x="4832350" y="5359400"/>
          <p14:tracePt t="151792" x="4826000" y="5359400"/>
          <p14:tracePt t="151799" x="4819650" y="5359400"/>
          <p14:tracePt t="151815" x="4813300" y="5359400"/>
          <p14:tracePt t="151829" x="4800600" y="5365750"/>
          <p14:tracePt t="151845" x="4794250" y="5365750"/>
          <p14:tracePt t="151862" x="4768850" y="5372100"/>
          <p14:tracePt t="151878" x="4749800" y="5372100"/>
          <p14:tracePt t="151895" x="4737100" y="5378450"/>
          <p14:tracePt t="151912" x="4711700" y="5378450"/>
          <p14:tracePt t="151928" x="4699000" y="5378450"/>
          <p14:tracePt t="151946" x="4692650" y="5378450"/>
          <p14:tracePt t="151961" x="4679950" y="5378450"/>
          <p14:tracePt t="151995" x="4673600" y="5378450"/>
          <p14:tracePt t="152101" x="4673600" y="5372100"/>
          <p14:tracePt t="152192" x="4673600" y="5365750"/>
          <p14:tracePt t="152290" x="4673600" y="5359400"/>
          <p14:tracePt t="152312" x="4679950" y="5353050"/>
          <p14:tracePt t="152332" x="4679950" y="5346700"/>
          <p14:tracePt t="152353" x="4679950" y="5334000"/>
          <p14:tracePt t="152361" x="4686300" y="5334000"/>
          <p14:tracePt t="152381" x="4686300" y="5327650"/>
          <p14:tracePt t="152396" x="4692650" y="5321300"/>
          <p14:tracePt t="152416" x="4692650" y="5314950"/>
          <p14:tracePt t="152423" x="4692650" y="5308600"/>
          <p14:tracePt t="152430" x="4692650" y="5302250"/>
          <p14:tracePt t="152446" x="4699000" y="5302250"/>
          <p14:tracePt t="152460" x="4705350" y="5283200"/>
          <p14:tracePt t="152476" x="4711700" y="5276850"/>
          <p14:tracePt t="152494" x="4718050" y="5264150"/>
          <p14:tracePt t="152509" x="4730750" y="5238750"/>
          <p14:tracePt t="152526" x="4737100" y="5226050"/>
          <p14:tracePt t="152543" x="4756150" y="5181600"/>
          <p14:tracePt t="152559" x="4768850" y="5156200"/>
          <p14:tracePt t="152576" x="4781550" y="5130800"/>
          <p14:tracePt t="152593" x="4800600" y="5080000"/>
          <p14:tracePt t="152609" x="4806950" y="5054600"/>
          <p14:tracePt t="152627" x="4819650" y="5003800"/>
          <p14:tracePt t="152642" x="4826000" y="4991100"/>
          <p14:tracePt t="152659" x="4832350" y="4978400"/>
          <p14:tracePt t="152677" x="4838700" y="4953000"/>
          <p14:tracePt t="152692" x="4845050" y="4940300"/>
          <p14:tracePt t="152709" x="4845050" y="4933950"/>
          <p14:tracePt t="152713" x="4851400" y="4927600"/>
          <p14:tracePt t="152728" x="4851400" y="4921250"/>
          <p14:tracePt t="152746" x="4851400" y="4914900"/>
          <p14:tracePt t="152845" x="4845050" y="4914900"/>
          <p14:tracePt t="152873" x="4838700" y="4921250"/>
          <p14:tracePt t="152887" x="4838700" y="4927600"/>
          <p14:tracePt t="152908" x="4838700" y="4933950"/>
          <p14:tracePt t="152921" x="4832350" y="4933950"/>
          <p14:tracePt t="152943" x="4832350" y="4940300"/>
          <p14:tracePt t="152957" x="4832350" y="4946650"/>
          <p14:tracePt t="152964" x="4832350" y="4953000"/>
          <p14:tracePt t="152978" x="4826000" y="4953000"/>
          <p14:tracePt t="152992" x="4826000" y="4965700"/>
          <p14:tracePt t="153024" x="4819650" y="4965700"/>
          <p14:tracePt t="153041" x="4819650" y="4984750"/>
          <p14:tracePt t="153058" x="4813300" y="4997450"/>
          <p14:tracePt t="153074" x="4813300" y="5010150"/>
          <p14:tracePt t="153091" x="4806950" y="5029200"/>
          <p14:tracePt t="153108" x="4794250" y="5041900"/>
          <p14:tracePt t="153125" x="4787900" y="5060950"/>
          <p14:tracePt t="153140" x="4775200" y="5099050"/>
          <p14:tracePt t="153157" x="4762500" y="5118100"/>
          <p14:tracePt t="153175" x="4749800" y="5156200"/>
          <p14:tracePt t="153190" x="4737100" y="5181600"/>
          <p14:tracePt t="153207" x="4730750" y="5207000"/>
          <p14:tracePt t="153224" x="4718050" y="5226050"/>
          <p14:tracePt t="153240" x="4711700" y="5232400"/>
          <p14:tracePt t="153257" x="4711700" y="5238750"/>
          <p14:tracePt t="153274" x="4705350" y="5251450"/>
          <p14:tracePt t="153329" x="4699000" y="5257800"/>
          <p14:tracePt t="153378" x="4692650" y="5257800"/>
          <p14:tracePt t="153441" x="4692650" y="5251450"/>
          <p14:tracePt t="153974" x="4692650" y="5245100"/>
          <p14:tracePt t="153981" x="4692650" y="5238750"/>
          <p14:tracePt t="153990" x="4692650" y="5232400"/>
          <p14:tracePt t="154004" x="4692650" y="5219700"/>
          <p14:tracePt t="154021" x="4699000" y="5200650"/>
          <p14:tracePt t="154038" x="4699000" y="5181600"/>
          <p14:tracePt t="154054" x="4699000" y="5175250"/>
          <p14:tracePt t="154071" x="4705350" y="5175250"/>
          <p14:tracePt t="154088" x="4705350" y="5168900"/>
          <p14:tracePt t="154346" x="4718050" y="5162550"/>
          <p14:tracePt t="154367" x="4718050" y="5156200"/>
          <p14:tracePt t="154382" x="4718050" y="5149850"/>
          <p14:tracePt t="154396" x="4718050" y="5137150"/>
          <p14:tracePt t="154404" x="4724400" y="5130800"/>
          <p14:tracePt t="154419" x="4724400" y="5124450"/>
          <p14:tracePt t="154437" x="4730750" y="5105400"/>
          <p14:tracePt t="154453" x="4743450" y="5035550"/>
          <p14:tracePt t="154470" x="4756150" y="4984750"/>
          <p14:tracePt t="154487" x="4768850" y="4876800"/>
          <p14:tracePt t="154503" x="4775200" y="4819650"/>
          <p14:tracePt t="154519" x="4781550" y="4762500"/>
          <p14:tracePt t="154536" x="4794250" y="4654550"/>
          <p14:tracePt t="154552" x="4794250" y="4597400"/>
          <p14:tracePt t="154569" x="4794250" y="4540250"/>
          <p14:tracePt t="154586" x="4794250" y="4457700"/>
          <p14:tracePt t="154602" x="4794250" y="4400550"/>
          <p14:tracePt t="154620" x="4787900" y="4292600"/>
          <p14:tracePt t="154636" x="4781550" y="4235450"/>
          <p14:tracePt t="154652" x="4775200" y="4165600"/>
          <p14:tracePt t="154669" x="4756150" y="4083050"/>
          <p14:tracePt t="154686" x="4730750" y="3956050"/>
          <p14:tracePt t="154702" x="4711700" y="3873500"/>
          <p14:tracePt t="154719" x="4692650" y="3784600"/>
          <p14:tracePt t="154735" x="4679950" y="3752850"/>
          <p14:tracePt t="154738" x="4679950" y="3740150"/>
          <p14:tracePt t="154752" x="4673600" y="3733800"/>
          <p14:tracePt t="154769" x="4673600" y="3714750"/>
          <p14:tracePt t="154802" x="4667250" y="3714750"/>
          <p14:tracePt t="154818" x="4654550" y="3714750"/>
          <p14:tracePt t="154835" x="4648200" y="3721100"/>
          <p14:tracePt t="154852" x="4635500" y="3746500"/>
          <p14:tracePt t="154868" x="4622800" y="3752850"/>
          <p14:tracePt t="154885" x="4610100" y="3765550"/>
          <p14:tracePt t="154902" x="4584700" y="3784600"/>
          <p14:tracePt t="154918" x="4559300" y="3790950"/>
          <p14:tracePt t="154935" x="4521200" y="3803650"/>
          <p14:tracePt t="154951" x="4464050" y="3803650"/>
          <p14:tracePt t="154968" x="4438650" y="3803650"/>
          <p14:tracePt t="154985" x="4406900" y="3803650"/>
          <p14:tracePt t="155001" x="4400550" y="3803650"/>
          <p14:tracePt t="155018" x="4394200" y="3803650"/>
          <p14:tracePt t="155035" x="4387850" y="3797300"/>
          <p14:tracePt t="155050" x="4387850" y="3790950"/>
          <p14:tracePt t="155067" x="4387850" y="3778250"/>
          <p14:tracePt t="155084" x="4394200" y="3752850"/>
          <p14:tracePt t="155101" x="4406900" y="3727450"/>
          <p14:tracePt t="155118" x="4419600" y="3695700"/>
          <p14:tracePt t="155134" x="4451350" y="3632200"/>
          <p14:tracePt t="155150" x="4483100" y="3568700"/>
          <p14:tracePt t="155168" x="4540250" y="3460750"/>
          <p14:tracePt t="155184" x="4565650" y="3397250"/>
          <p14:tracePt t="155200" x="4572000" y="3365500"/>
          <p14:tracePt t="155217" x="4578350" y="3333750"/>
          <p14:tracePt t="155253" x="4572000" y="3333750"/>
          <p14:tracePt t="155266" x="4572000" y="3346450"/>
          <p14:tracePt t="155283" x="4565650" y="3352800"/>
          <p14:tracePt t="155301" x="4559300" y="3365500"/>
          <p14:tracePt t="155316" x="4552950" y="3378200"/>
          <p14:tracePt t="155333" x="4546600" y="3384550"/>
          <p14:tracePt t="155350" x="4540250" y="3397250"/>
          <p14:tracePt t="155366" x="4533900" y="3397250"/>
          <p14:tracePt t="155383" x="4527550" y="3409950"/>
          <p14:tracePt t="155400" x="4521200" y="3422650"/>
          <p14:tracePt t="155416" x="4521200" y="3429000"/>
          <p14:tracePt t="155449" x="4514850" y="3441700"/>
          <p14:tracePt t="155483" x="4508500" y="3448050"/>
          <p14:tracePt t="155505" x="4508500" y="3454400"/>
          <p14:tracePt t="155554" x="4514850" y="3454400"/>
          <p14:tracePt t="155574" x="4521200" y="3448050"/>
          <p14:tracePt t="155581" x="4533900" y="3448050"/>
          <p14:tracePt t="155588" x="4546600" y="3448050"/>
          <p14:tracePt t="155598" x="4552950" y="3448050"/>
          <p14:tracePt t="155616" x="4591050" y="3435350"/>
          <p14:tracePt t="155632" x="4616450" y="3416300"/>
          <p14:tracePt t="155648" x="4635500" y="3416300"/>
          <p14:tracePt t="155666" x="4654550" y="3397250"/>
          <p14:tracePt t="155682" x="4667250" y="3390900"/>
          <p14:tracePt t="155699" x="4673600" y="3390900"/>
          <p14:tracePt t="155715" x="4679950" y="3390900"/>
          <p14:tracePt t="155820" x="4679950" y="3384550"/>
          <p14:tracePt t="155904" x="4673600" y="3384550"/>
          <p14:tracePt t="156256" x="4679950" y="3384550"/>
          <p14:tracePt t="156284" x="4686300" y="3384550"/>
          <p14:tracePt t="156333" x="4692650" y="3384550"/>
          <p14:tracePt t="156354" x="4692650" y="3390900"/>
          <p14:tracePt t="156382" x="4692650" y="3397250"/>
          <p14:tracePt t="156403" x="4699000" y="3403600"/>
          <p14:tracePt t="156452" x="4699000" y="3409950"/>
          <p14:tracePt t="156487" x="4699000" y="3416300"/>
          <p14:tracePt t="156501" x="4699000" y="3422650"/>
          <p14:tracePt t="156613" x="4705350" y="3422650"/>
          <p14:tracePt t="156663" x="4705350" y="3416300"/>
          <p14:tracePt t="156698" x="4711700" y="3409950"/>
          <p14:tracePt t="156726" x="4711700" y="3403600"/>
          <p14:tracePt t="156747" x="4711700" y="3397250"/>
          <p14:tracePt t="156754" x="4711700" y="3390900"/>
          <p14:tracePt t="156768" x="4711700" y="3384550"/>
          <p14:tracePt t="156782" x="4711700" y="3378200"/>
          <p14:tracePt t="156797" x="4711700" y="3365500"/>
          <p14:tracePt t="156817" x="4711700" y="3352800"/>
          <p14:tracePt t="156828" x="4711700" y="3333750"/>
          <p14:tracePt t="156845" x="4711700" y="3295650"/>
          <p14:tracePt t="156861" x="4711700" y="3276600"/>
          <p14:tracePt t="156878" x="4711700" y="3238500"/>
          <p14:tracePt t="156895" x="4711700" y="3206750"/>
          <p14:tracePt t="156911" x="4711700" y="3194050"/>
          <p14:tracePt t="156928" x="4711700" y="3175000"/>
          <p14:tracePt t="156945" x="4705350" y="3168650"/>
          <p14:tracePt t="156978" x="4705350" y="3162300"/>
          <p14:tracePt t="156994" x="4705350" y="3155950"/>
          <p14:tracePt t="157055" x="4699000" y="3155950"/>
          <p14:tracePt t="157062" x="4699000" y="3149600"/>
          <p14:tracePt t="157084" x="4699000" y="3143250"/>
          <p14:tracePt t="157105" x="4699000" y="3136900"/>
          <p14:tracePt t="157126" x="4699000" y="3130550"/>
          <p14:tracePt t="157167" x="4699000" y="3124200"/>
          <p14:tracePt t="157203" x="4699000" y="3117850"/>
          <p14:tracePt t="162000" x="4718050" y="3200400"/>
          <p14:tracePt t="162014" x="4749800" y="3321050"/>
          <p14:tracePt t="162021" x="4775200" y="3448050"/>
          <p14:tracePt t="162030" x="4806950" y="3562350"/>
          <p14:tracePt t="162043" x="4838700" y="3689350"/>
          <p14:tracePt t="162060" x="4889500" y="3898900"/>
          <p14:tracePt t="162077" x="4921250" y="4064000"/>
          <p14:tracePt t="162093" x="4940300" y="4159250"/>
          <p14:tracePt t="162110" x="4959350" y="4298950"/>
          <p14:tracePt t="162127" x="4978400" y="4457700"/>
          <p14:tracePt t="162143" x="4991100" y="4546600"/>
          <p14:tracePt t="162160" x="4997450" y="4737100"/>
          <p14:tracePt t="162176" x="4997450" y="4927600"/>
          <p14:tracePt t="162193" x="4997450" y="5016500"/>
          <p14:tracePt t="162210" x="4997450" y="5105400"/>
          <p14:tracePt t="162226" x="4984750" y="5327650"/>
          <p14:tracePt t="162243" x="4984750" y="5365750"/>
          <p14:tracePt t="162260" x="4984750" y="5429250"/>
          <p14:tracePt t="162276" x="4978400" y="5454650"/>
          <p14:tracePt t="162293" x="4972050" y="5480050"/>
          <p14:tracePt t="162309" x="4972050" y="5486400"/>
          <p14:tracePt t="162336" x="4972050" y="5492750"/>
          <p14:tracePt t="162365" x="4978400" y="5492750"/>
          <p14:tracePt t="162407" x="4978400" y="5499100"/>
          <p14:tracePt t="162449" x="4978400" y="5505450"/>
          <p14:tracePt t="162491" x="4978400" y="5518150"/>
          <p14:tracePt t="162498" x="4972050" y="5524500"/>
          <p14:tracePt t="162519" x="4972050" y="5530850"/>
          <p14:tracePt t="162528" x="4965700" y="5537200"/>
          <p14:tracePt t="162542" x="4965700" y="5543550"/>
          <p14:tracePt t="162558" x="4965700" y="5549900"/>
          <p14:tracePt t="162575" x="4959350" y="5568950"/>
          <p14:tracePt t="162591" x="4953000" y="5581650"/>
          <p14:tracePt t="162608" x="4946650" y="5581650"/>
          <p14:tracePt t="162625" x="4940300" y="5588000"/>
          <p14:tracePt t="162641" x="4940300" y="5594350"/>
          <p14:tracePt t="162675" x="4940300" y="5600700"/>
          <p14:tracePt t="162691" x="4940300" y="5607050"/>
          <p14:tracePt t="162711" x="4933950" y="5607050"/>
          <p14:tracePt t="162730" x="4927600" y="5613400"/>
          <p14:tracePt t="162740" x="4921250" y="5613400"/>
          <p14:tracePt t="162760" x="4914900" y="5619750"/>
          <p14:tracePt t="162806" x="4908550" y="5619750"/>
          <p14:tracePt t="162842" x="4902200" y="5619750"/>
          <p14:tracePt t="162912" x="4895850" y="5619750"/>
          <p14:tracePt t="162948" x="4889500" y="5619750"/>
          <p14:tracePt t="162975" x="4883150" y="5619750"/>
          <p14:tracePt t="162991" x="4876800" y="5619750"/>
          <p14:tracePt t="162997" x="4870450" y="5619750"/>
          <p14:tracePt t="175724" x="4864100" y="5588000"/>
          <p14:tracePt t="175731" x="4845050" y="5537200"/>
          <p14:tracePt t="175738" x="4826000" y="5480050"/>
          <p14:tracePt t="175746" x="4800600" y="5422900"/>
          <p14:tracePt t="175762" x="4743450" y="5321300"/>
          <p14:tracePt t="175780" x="4660900" y="5130800"/>
          <p14:tracePt t="175796" x="4591050" y="4991100"/>
          <p14:tracePt t="175812" x="4508500" y="4857750"/>
          <p14:tracePt t="175829" x="4413250" y="4660900"/>
          <p14:tracePt t="175846" x="4362450" y="4559300"/>
          <p14:tracePt t="175862" x="4298950" y="4483100"/>
          <p14:tracePt t="175879" x="4210050" y="4356100"/>
          <p14:tracePt t="175896" x="4171950" y="4292600"/>
          <p14:tracePt t="175913" x="4121150" y="4229100"/>
          <p14:tracePt t="175929" x="4102100" y="4197350"/>
          <p14:tracePt t="175945" x="4083050" y="4171950"/>
          <p14:tracePt t="175962" x="4083050" y="4146550"/>
          <p14:tracePt t="175978" x="4083050" y="4140200"/>
          <p14:tracePt t="175995" x="4083050" y="4133850"/>
          <p14:tracePt t="176011" x="4083050" y="4121150"/>
          <p14:tracePt t="176028" x="4083050" y="4114800"/>
          <p14:tracePt t="176046" x="4083050" y="4095750"/>
          <p14:tracePt t="176062" x="4095750" y="4083050"/>
          <p14:tracePt t="176078" x="4102100" y="4057650"/>
          <p14:tracePt t="176096" x="4114800" y="4032250"/>
          <p14:tracePt t="176111" x="4127500" y="4000500"/>
          <p14:tracePt t="176128" x="4133850" y="3975100"/>
          <p14:tracePt t="176145" x="4146550" y="3924300"/>
          <p14:tracePt t="176161" x="4152900" y="3898900"/>
          <p14:tracePt t="176178" x="4171950" y="3860800"/>
          <p14:tracePt t="176195" x="4197350" y="3810000"/>
          <p14:tracePt t="176211" x="4210050" y="3784600"/>
          <p14:tracePt t="176229" x="4235450" y="3765550"/>
          <p14:tracePt t="176245" x="4241800" y="3746500"/>
          <p14:tracePt t="176261" x="4248150" y="3740150"/>
          <p14:tracePt t="176278" x="4260850" y="3733800"/>
          <p14:tracePt t="176294" x="4267200" y="3727450"/>
          <p14:tracePt t="176311" x="4267200" y="3721100"/>
          <p14:tracePt t="176327" x="4279900" y="3721100"/>
          <p14:tracePt t="176344" x="4286250" y="3714750"/>
          <p14:tracePt t="176377" x="4292600" y="3714750"/>
          <p14:tracePt t="176412" x="4298950" y="3714750"/>
          <p14:tracePt t="176859" x="4318000" y="3708400"/>
          <p14:tracePt t="176866" x="4343400" y="3702050"/>
          <p14:tracePt t="176875" x="4375150" y="3689350"/>
          <p14:tracePt t="176892" x="4413250" y="3670300"/>
          <p14:tracePt t="176909" x="4483100" y="3644900"/>
          <p14:tracePt t="176925" x="4508500" y="3632200"/>
          <p14:tracePt t="176944" x="4546600" y="3619500"/>
          <p14:tracePt t="176958" x="4559300" y="3619500"/>
          <p14:tracePt t="176975" x="4565650" y="3619500"/>
          <p14:tracePt t="176992" x="4572000" y="3619500"/>
          <p14:tracePt t="177014" x="4578350" y="3619500"/>
          <p14:tracePt t="177056" x="4584700" y="3619500"/>
          <p14:tracePt t="177063" x="4591050" y="3619500"/>
          <p14:tracePt t="177323" x="4597400" y="3619500"/>
          <p14:tracePt t="177336" x="4610100" y="3613150"/>
          <p14:tracePt t="177343" x="4622800" y="3606800"/>
          <p14:tracePt t="177358" x="4629150" y="3600450"/>
          <p14:tracePt t="177374" x="4654550" y="3587750"/>
          <p14:tracePt t="177391" x="4673600" y="3568700"/>
          <p14:tracePt t="177407" x="4711700" y="3556000"/>
          <p14:tracePt t="177423" x="4737100" y="3543300"/>
          <p14:tracePt t="177440" x="4756150" y="3536950"/>
          <p14:tracePt t="177457" x="4762500" y="3524250"/>
          <p14:tracePt t="177474" x="4768850" y="3524250"/>
          <p14:tracePt t="177491" x="4775200" y="3524250"/>
          <p14:tracePt t="177547" x="4775200" y="3517900"/>
          <p14:tracePt t="177652" x="4781550" y="3517900"/>
          <p14:tracePt t="177722" x="4781550" y="3524250"/>
          <p14:tracePt t="177737" x="4781550" y="3530600"/>
          <p14:tracePt t="177757" x="4781550" y="3536950"/>
          <p14:tracePt t="177786" x="4781550" y="3543300"/>
          <p14:tracePt t="177792" x="4781550" y="3549650"/>
          <p14:tracePt t="177814" x="4775200" y="3549650"/>
          <p14:tracePt t="177828" x="4775200" y="3556000"/>
          <p14:tracePt t="177838" x="4775200" y="3562350"/>
          <p14:tracePt t="177856" x="4775200" y="3581400"/>
          <p14:tracePt t="177872" x="4775200" y="3594100"/>
          <p14:tracePt t="177888" x="4781550" y="3638550"/>
          <p14:tracePt t="177906" x="4800600" y="3708400"/>
          <p14:tracePt t="177922" x="4819650" y="3778250"/>
          <p14:tracePt t="177938" x="4832350" y="3860800"/>
          <p14:tracePt t="177955" x="4857750" y="3975100"/>
          <p14:tracePt t="177972" x="4864100" y="4032250"/>
          <p14:tracePt t="177989" x="4870450" y="4108450"/>
          <p14:tracePt t="178005" x="4870450" y="4159250"/>
          <p14:tracePt t="178022" x="4870450" y="4197350"/>
          <p14:tracePt t="178038" x="4870450" y="4229100"/>
          <p14:tracePt t="178055" x="4870450" y="4235450"/>
          <p14:tracePt t="178071" x="4870450" y="4241800"/>
          <p14:tracePt t="178129" x="4864100" y="4241800"/>
          <p14:tracePt t="178185" x="4857750" y="4241800"/>
          <p14:tracePt t="178235" x="4851400" y="4241800"/>
          <p14:tracePt t="178270" x="4851400" y="4248150"/>
          <p14:tracePt t="178284" x="4851400" y="4254500"/>
          <p14:tracePt t="178306" x="4845050" y="4260850"/>
          <p14:tracePt t="178325" x="4845050" y="4267200"/>
          <p14:tracePt t="178347" x="4838700" y="4273550"/>
          <p14:tracePt t="178355" x="4832350" y="4279900"/>
          <p14:tracePt t="178375" x="4832350" y="4286250"/>
          <p14:tracePt t="178389" x="4832350" y="4292600"/>
          <p14:tracePt t="178396" x="4826000" y="4305300"/>
          <p14:tracePt t="178410" x="4826000" y="4318000"/>
          <p14:tracePt t="178420" x="4806950" y="4337050"/>
          <p14:tracePt t="178437" x="4800600" y="4362450"/>
          <p14:tracePt t="178453" x="4781550" y="4394200"/>
          <p14:tracePt t="178470" x="4768850" y="4425950"/>
          <p14:tracePt t="178487" x="4756150" y="4451350"/>
          <p14:tracePt t="178503" x="4749800" y="4457700"/>
          <p14:tracePt t="178520" x="4749800" y="4470400"/>
          <p14:tracePt t="178539" x="4749800" y="4476750"/>
          <p14:tracePt t="178599" x="4749800" y="4470400"/>
          <p14:tracePt t="178621" x="4749800" y="4464050"/>
          <p14:tracePt t="178649" x="4756150" y="4457700"/>
          <p14:tracePt t="178655" x="4756150" y="4451350"/>
          <p14:tracePt t="178672" x="4756150" y="4445000"/>
          <p14:tracePt t="178698" x="4762500" y="4432300"/>
          <p14:tracePt t="178725" x="4762500" y="4425950"/>
          <p14:tracePt t="178740" x="4762500" y="4419600"/>
          <p14:tracePt t="178768" x="4768850" y="4419600"/>
          <p14:tracePt t="178796" x="4768850" y="4413250"/>
          <p14:tracePt t="178831" x="4768850" y="4406900"/>
          <p14:tracePt t="178845" x="4768850" y="4400550"/>
          <p14:tracePt t="178887" x="4768850" y="4394200"/>
          <p14:tracePt t="178950" x="4768850" y="4387850"/>
          <p14:tracePt t="179238" x="4768850" y="4381500"/>
          <p14:tracePt t="179266" x="4768850" y="4375150"/>
          <p14:tracePt t="179287" x="4768850" y="4362450"/>
          <p14:tracePt t="179302" x="4768850" y="4356100"/>
          <p14:tracePt t="179308" x="4768850" y="4349750"/>
          <p14:tracePt t="179322" x="4768850" y="4337050"/>
          <p14:tracePt t="179333" x="4768850" y="4318000"/>
          <p14:tracePt t="179351" x="4768850" y="4267200"/>
          <p14:tracePt t="179367" x="4768850" y="4241800"/>
          <p14:tracePt t="179383" x="4768850" y="4184650"/>
          <p14:tracePt t="179400" x="4768850" y="4121150"/>
          <p14:tracePt t="179417" x="4768850" y="4083050"/>
          <p14:tracePt t="179433" x="4756150" y="4019550"/>
          <p14:tracePt t="179449" x="4749800" y="3975100"/>
          <p14:tracePt t="179466" x="4749800" y="3949700"/>
          <p14:tracePt t="179484" x="4743450" y="3911600"/>
          <p14:tracePt t="179500" x="4737100" y="3879850"/>
          <p14:tracePt t="179516" x="4737100" y="3867150"/>
          <p14:tracePt t="179520" x="4730750" y="3854450"/>
          <p14:tracePt t="179536" x="4730750" y="3841750"/>
          <p14:tracePt t="179550" x="4724400" y="3810000"/>
          <p14:tracePt t="179566" x="4718050" y="3790950"/>
          <p14:tracePt t="179583" x="4699000" y="3752850"/>
          <p14:tracePt t="179599" x="4692650" y="3708400"/>
          <p14:tracePt t="179617" x="4654550" y="3575050"/>
          <p14:tracePt t="179632" x="4654550" y="3530600"/>
          <p14:tracePt t="179649" x="4648200" y="3505200"/>
          <p14:tracePt t="179666" x="4641850" y="3454400"/>
          <p14:tracePt t="179682" x="4641850" y="3422650"/>
          <p14:tracePt t="179716" x="4641850" y="3416300"/>
          <p14:tracePt t="179757" x="4641850" y="3422650"/>
          <p14:tracePt t="179778" x="4648200" y="3429000"/>
          <p14:tracePt t="179792" x="4648200" y="3435350"/>
          <p14:tracePt t="179801" x="4648200" y="3441700"/>
          <p14:tracePt t="179815" x="4648200" y="3448050"/>
          <p14:tracePt t="179832" x="4648200" y="3467100"/>
          <p14:tracePt t="179849" x="4648200" y="3486150"/>
          <p14:tracePt t="179865" x="4648200" y="3505200"/>
          <p14:tracePt t="179882" x="4654550" y="3530600"/>
          <p14:tracePt t="179898" x="4673600" y="3625850"/>
          <p14:tracePt t="179914" x="4679950" y="3683000"/>
          <p14:tracePt t="179932" x="4718050" y="3829050"/>
          <p14:tracePt t="179949" x="4743450" y="3930650"/>
          <p14:tracePt t="179965" x="4781550" y="4171950"/>
          <p14:tracePt t="179982" x="4826000" y="4394200"/>
          <p14:tracePt t="179998" x="4832350" y="4508500"/>
          <p14:tracePt t="180014" x="4864100" y="4660900"/>
          <p14:tracePt t="180031" x="4883150" y="4768850"/>
          <p14:tracePt t="180048" x="4883150" y="4800600"/>
          <p14:tracePt t="180065" x="4883150" y="4826000"/>
          <p14:tracePt t="180164" x="4883150" y="4819650"/>
          <p14:tracePt t="180198" x="4883150" y="4813300"/>
          <p14:tracePt t="180220" x="4883150" y="4806950"/>
          <p14:tracePt t="180234" x="4883150" y="4800600"/>
          <p14:tracePt t="180241" x="4883150" y="4794250"/>
          <p14:tracePt t="180270" x="4883150" y="4787900"/>
          <p14:tracePt t="180291" x="4883150" y="4781550"/>
          <p14:tracePt t="180311" x="4883150" y="4768850"/>
          <p14:tracePt t="180333" x="4883150" y="4756150"/>
          <p14:tracePt t="180340" x="4876800" y="4743450"/>
          <p14:tracePt t="180354" x="4876800" y="4724400"/>
          <p14:tracePt t="180363" x="4870450" y="4699000"/>
          <p14:tracePt t="180380" x="4851400" y="4673600"/>
          <p14:tracePt t="180398" x="4838700" y="4603750"/>
          <p14:tracePt t="180413" x="4826000" y="4540250"/>
          <p14:tracePt t="180430" x="4813300" y="4521200"/>
          <p14:tracePt t="180446" x="4800600" y="4489450"/>
          <p14:tracePt t="180463" x="4794250" y="4464050"/>
          <p14:tracePt t="180481" x="4787900" y="4451350"/>
          <p14:tracePt t="180513" x="4787900" y="4445000"/>
          <p14:tracePt t="180530" x="4787900" y="4438650"/>
          <p14:tracePt t="181823" x="4781550" y="4438650"/>
          <p14:tracePt t="181837" x="4775200" y="4438650"/>
          <p14:tracePt t="181844" x="4762500" y="4438650"/>
          <p14:tracePt t="181861" x="4756150" y="4445000"/>
          <p14:tracePt t="181875" x="4743450" y="4451350"/>
          <p14:tracePt t="181891" x="4743450" y="4457700"/>
          <p14:tracePt t="181908" x="4730750" y="4464050"/>
          <p14:tracePt t="181924" x="4724400" y="4464050"/>
          <p14:tracePt t="181941" x="4718050" y="4470400"/>
          <p14:tracePt t="181978" x="4711700" y="4476750"/>
          <p14:tracePt t="182069" x="4705350" y="4483100"/>
          <p14:tracePt t="182083" x="4705350" y="4489450"/>
          <p14:tracePt t="188088" x="4711700" y="4489450"/>
          <p14:tracePt t="188095" x="4718050" y="4489450"/>
          <p14:tracePt t="188103" x="4724400" y="4489450"/>
          <p14:tracePt t="188120" x="4743450" y="4483100"/>
          <p14:tracePt t="188137" x="4756150" y="4483100"/>
          <p14:tracePt t="188153" x="4768850" y="4476750"/>
          <p14:tracePt t="188170" x="4781550" y="4476750"/>
          <p14:tracePt t="188186" x="4794250" y="4476750"/>
          <p14:tracePt t="188203" x="4806950" y="4470400"/>
          <p14:tracePt t="188220" x="4819650" y="4464050"/>
          <p14:tracePt t="188237" x="4838700" y="4457700"/>
          <p14:tracePt t="188253" x="4845050" y="4457700"/>
          <p14:tracePt t="188270" x="4851400" y="4457700"/>
          <p14:tracePt t="188286" x="4864100" y="4457700"/>
          <p14:tracePt t="188303" x="4870450" y="4457700"/>
          <p14:tracePt t="188320" x="4876800" y="4457700"/>
          <p14:tracePt t="188352" x="4883150" y="4451350"/>
          <p14:tracePt t="188551" x="4876800" y="4451350"/>
          <p14:tracePt t="188579" x="4870450" y="4451350"/>
          <p14:tracePt t="188614" x="4864100" y="4451350"/>
          <p14:tracePt t="188621" x="4864100" y="4445000"/>
          <p14:tracePt t="188649" x="4851400" y="4445000"/>
          <p14:tracePt t="188670" x="4845050" y="4445000"/>
          <p14:tracePt t="189304" x="4870450" y="4438650"/>
          <p14:tracePt t="189310" x="4889500" y="4432300"/>
          <p14:tracePt t="189325" x="4914900" y="4432300"/>
          <p14:tracePt t="189335" x="4927600" y="4425950"/>
          <p14:tracePt t="189349" x="4953000" y="4419600"/>
          <p14:tracePt t="189366" x="4978400" y="4413250"/>
          <p14:tracePt t="189382" x="4991100" y="4413250"/>
          <p14:tracePt t="189399" x="5003800" y="4406900"/>
          <p14:tracePt t="189417" x="5022850" y="4394200"/>
          <p14:tracePt t="189432" x="5035550" y="4387850"/>
          <p14:tracePt t="189449" x="5048250" y="4387850"/>
          <p14:tracePt t="189466" x="5048250" y="4381500"/>
          <p14:tracePt t="189482" x="5054600" y="4381500"/>
          <p14:tracePt t="189498" x="5067300" y="4375150"/>
          <p14:tracePt t="189532" x="5073650" y="4375150"/>
          <p14:tracePt t="189548" x="5080000" y="4368800"/>
          <p14:tracePt t="190435" x="5086350" y="4368800"/>
          <p14:tracePt t="190448" x="5111750" y="4368800"/>
          <p14:tracePt t="190462" x="5149850" y="4368800"/>
          <p14:tracePt t="190478" x="5308600" y="4394200"/>
          <p14:tracePt t="190495" x="5384800" y="4406900"/>
          <p14:tracePt t="190512" x="5619750" y="4451350"/>
          <p14:tracePt t="190528" x="5861050" y="4502150"/>
          <p14:tracePt t="190545" x="5975350" y="4521200"/>
          <p14:tracePt t="190561" x="6197600" y="4572000"/>
          <p14:tracePt t="190578" x="6286500" y="4584700"/>
          <p14:tracePt t="190596" x="6508750" y="4641850"/>
          <p14:tracePt t="190611" x="6553200" y="4654550"/>
          <p14:tracePt t="190628" x="6604000" y="4660900"/>
          <p14:tracePt t="190645" x="6629400" y="4660900"/>
          <p14:tracePt t="190661" x="6642100" y="4660900"/>
          <p14:tracePt t="190694" x="6661150" y="4660900"/>
          <p14:tracePt t="190711" x="6667500" y="4660900"/>
          <p14:tracePt t="190728" x="6673850" y="4660900"/>
          <p14:tracePt t="194534" x="6667500" y="4660900"/>
          <p14:tracePt t="194541" x="6654800" y="4660900"/>
          <p14:tracePt t="194550" x="6648450" y="4660900"/>
          <p14:tracePt t="194564" x="6635750" y="4660900"/>
          <p14:tracePt t="194581" x="6623050" y="4660900"/>
          <p14:tracePt t="194597" x="6584950" y="4654550"/>
          <p14:tracePt t="194614" x="6546850" y="4648200"/>
          <p14:tracePt t="194631" x="6527800" y="4648200"/>
          <p14:tracePt t="194647" x="6445250" y="4635500"/>
          <p14:tracePt t="194664" x="6318250" y="4629150"/>
          <p14:tracePt t="194681" x="6153150" y="4629150"/>
          <p14:tracePt t="194697" x="6051550" y="4616450"/>
          <p14:tracePt t="194714" x="5784850" y="4597400"/>
          <p14:tracePt t="194731" x="5416550" y="4572000"/>
          <p14:tracePt t="194747" x="5226050" y="4559300"/>
          <p14:tracePt t="194763" x="5010150" y="4533900"/>
          <p14:tracePt t="194780" x="4387850" y="4495800"/>
          <p14:tracePt t="194797" x="4254500" y="4495800"/>
          <p14:tracePt t="194814" x="4114800" y="4483100"/>
          <p14:tracePt t="194830" x="3702050" y="4476750"/>
          <p14:tracePt t="194847" x="3600450" y="4489450"/>
          <p14:tracePt t="194864" x="3422650" y="4495800"/>
          <p14:tracePt t="194881" x="3321050" y="4508500"/>
          <p14:tracePt t="194897" x="3143250" y="4533900"/>
          <p14:tracePt t="194913" x="2984500" y="4559300"/>
          <p14:tracePt t="194930" x="2921000" y="4565650"/>
          <p14:tracePt t="194946" x="2787650" y="4584700"/>
          <p14:tracePt t="194963" x="2705100" y="4597400"/>
          <p14:tracePt t="194979" x="2673350" y="4616450"/>
          <p14:tracePt t="194997" x="2673350" y="4641850"/>
          <p14:tracePt t="195405" x="2628900" y="4641850"/>
          <p14:tracePt t="195413" x="2603500" y="4641850"/>
          <p14:tracePt t="195426" x="2571750" y="4641850"/>
          <p14:tracePt t="195433" x="2552700" y="4641850"/>
          <p14:tracePt t="195448" x="2514600" y="4648200"/>
          <p14:tracePt t="195461" x="2495550" y="4654550"/>
          <p14:tracePt t="195478" x="2425700" y="4673600"/>
          <p14:tracePt t="195494" x="2393950" y="4686300"/>
          <p14:tracePt t="195511" x="2343150" y="4699000"/>
          <p14:tracePt t="195527" x="2292350" y="4724400"/>
          <p14:tracePt t="195545" x="2273300" y="4737100"/>
          <p14:tracePt t="195561" x="2241550" y="4756150"/>
          <p14:tracePt t="195577" x="2216150" y="4787900"/>
          <p14:tracePt t="195595" x="2203450" y="4800600"/>
          <p14:tracePt t="195611" x="2197100" y="4813300"/>
          <p14:tracePt t="195627" x="2190750" y="4832350"/>
          <p14:tracePt t="195644" x="2190750" y="4851400"/>
          <p14:tracePt t="195661" x="2190750" y="4857750"/>
          <p14:tracePt t="195677" x="2190750" y="4864100"/>
          <p14:tracePt t="195694" x="2190750" y="4876800"/>
          <p14:tracePt t="195710" x="2190750" y="4889500"/>
          <p14:tracePt t="195727" x="2190750" y="4902200"/>
          <p14:tracePt t="195743" x="2197100" y="4908550"/>
          <p14:tracePt t="195761" x="2197100" y="4921250"/>
          <p14:tracePt t="195777" x="2203450" y="4933950"/>
          <p14:tracePt t="195793" x="2203450" y="4940300"/>
          <p14:tracePt t="195810" x="2209800" y="4946650"/>
          <p14:tracePt t="195826" x="2209800" y="4953000"/>
          <p14:tracePt t="195847" x="2209800" y="4959350"/>
          <p14:tracePt t="195896" x="2209800" y="4965700"/>
          <p14:tracePt t="195923" x="2203450" y="4972050"/>
          <p14:tracePt t="195938" x="2197100" y="4978400"/>
          <p14:tracePt t="195952" x="2184400" y="4984750"/>
          <p14:tracePt t="195967" x="2159000" y="4991100"/>
          <p14:tracePt t="195976" x="2139950" y="4997450"/>
          <p14:tracePt t="195992" x="2101850" y="5003800"/>
          <p14:tracePt t="196009" x="1968500" y="5022850"/>
          <p14:tracePt t="196026" x="1816100" y="5022850"/>
          <p14:tracePt t="196043" x="1638300" y="5029200"/>
          <p14:tracePt t="196059" x="1536700" y="5029200"/>
          <p14:tracePt t="196076" x="1365250" y="5003800"/>
          <p14:tracePt t="196093" x="1212850" y="4972050"/>
          <p14:tracePt t="196109" x="1143000" y="4953000"/>
          <p14:tracePt t="196126" x="1092200" y="4946650"/>
          <p14:tracePt t="196142" x="996950" y="4927600"/>
          <p14:tracePt t="196159" x="971550" y="4921250"/>
          <p14:tracePt t="196176" x="946150" y="4914900"/>
          <p14:tracePt t="196192" x="933450" y="4914900"/>
          <p14:tracePt t="196209" x="927100" y="4914900"/>
          <p14:tracePt t="196226" x="920750" y="4908550"/>
          <p14:tracePt t="196242" x="914400" y="4908550"/>
          <p14:tracePt t="196303" x="914400" y="4902200"/>
          <p14:tracePt t="196338" x="920750" y="4902200"/>
          <p14:tracePt t="196345" x="927100" y="4902200"/>
          <p14:tracePt t="196361" x="933450" y="4902200"/>
          <p14:tracePt t="196375" x="958850" y="4895850"/>
          <p14:tracePt t="196392" x="984250" y="4895850"/>
          <p14:tracePt t="196409" x="1073150" y="4889500"/>
          <p14:tracePt t="196425" x="1155700" y="4876800"/>
          <p14:tracePt t="196441" x="1358900" y="4838700"/>
          <p14:tracePt t="196458" x="1600200" y="4794250"/>
          <p14:tracePt t="196474" x="1720850" y="4775200"/>
          <p14:tracePt t="196491" x="1936750" y="4730750"/>
          <p14:tracePt t="196508" x="2108200" y="4692650"/>
          <p14:tracePt t="196524" x="2184400" y="4673600"/>
          <p14:tracePt t="196541" x="2298700" y="4629150"/>
          <p14:tracePt t="196557" x="2362200" y="4603750"/>
          <p14:tracePt t="196574" x="2381250" y="4597400"/>
          <p14:tracePt t="196592" x="2413000" y="4578350"/>
          <p14:tracePt t="196608" x="2419350" y="4565650"/>
          <p14:tracePt t="196624" x="2432050" y="4565650"/>
          <p14:tracePt t="196641" x="2451100" y="4546600"/>
          <p14:tracePt t="196657" x="2463800" y="4540250"/>
          <p14:tracePt t="196674" x="2470150" y="4533900"/>
          <p14:tracePt t="196691" x="2501900" y="4514850"/>
          <p14:tracePt t="196707" x="2533650" y="4495800"/>
          <p14:tracePt t="196724" x="2584450" y="4476750"/>
          <p14:tracePt t="196740" x="2628900" y="4457700"/>
          <p14:tracePt t="196757" x="2660650" y="4438650"/>
          <p14:tracePt t="196773" x="2705100" y="4419600"/>
          <p14:tracePt t="196790" x="2755900" y="4394200"/>
          <p14:tracePt t="196807" x="2774950" y="4387850"/>
          <p14:tracePt t="196823" x="2857500" y="4375150"/>
          <p14:tracePt t="196839" x="2940050" y="4356100"/>
          <p14:tracePt t="196856" x="2978150" y="4349750"/>
          <p14:tracePt t="196873" x="3048000" y="4330700"/>
          <p14:tracePt t="196890" x="3105150" y="4324350"/>
          <p14:tracePt t="196907" x="3155950" y="4318000"/>
          <p14:tracePt t="196923" x="3175000" y="4318000"/>
          <p14:tracePt t="196939" x="3232150" y="4318000"/>
          <p14:tracePt t="196956" x="3282950" y="4318000"/>
          <p14:tracePt t="196973" x="3314700" y="4311650"/>
          <p14:tracePt t="196989" x="3333750" y="4311650"/>
          <p14:tracePt t="197006" x="3403600" y="4311650"/>
          <p14:tracePt t="197022" x="3422650" y="4311650"/>
          <p14:tracePt t="197040" x="3473450" y="4311650"/>
          <p14:tracePt t="197056" x="3492500" y="4318000"/>
          <p14:tracePt t="197072" x="3524250" y="4324350"/>
          <p14:tracePt t="197089" x="3568700" y="4324350"/>
          <p14:tracePt t="197106" x="3581400" y="4324350"/>
          <p14:tracePt t="197122" x="3587750" y="4324350"/>
          <p14:tracePt t="197139" x="3606800" y="4324350"/>
          <p14:tracePt t="197155" x="3619500" y="4324350"/>
          <p14:tracePt t="197172" x="3625850" y="4324350"/>
          <p14:tracePt t="197189" x="3644900" y="4324350"/>
          <p14:tracePt t="197258" x="3644900" y="4318000"/>
          <p14:tracePt t="197278" x="3644900" y="4311650"/>
          <p14:tracePt t="197773" x="3568700" y="4311650"/>
          <p14:tracePt t="197780" x="3429000" y="4324350"/>
          <p14:tracePt t="197789" x="3289300" y="4337050"/>
          <p14:tracePt t="197803" x="3124200" y="4375150"/>
          <p14:tracePt t="197820" x="2971800" y="4406900"/>
          <p14:tracePt t="197836" x="2736850" y="4483100"/>
          <p14:tracePt t="197853" x="2540000" y="4565650"/>
          <p14:tracePt t="197869" x="2451100" y="4597400"/>
          <p14:tracePt t="197886" x="2311400" y="4641850"/>
          <p14:tracePt t="197903" x="2197100" y="4711700"/>
          <p14:tracePt t="197920" x="2133600" y="4768850"/>
          <p14:tracePt t="197936" x="2120900" y="4794250"/>
          <p14:tracePt t="197952" x="2089150" y="4832350"/>
          <p14:tracePt t="197970" x="2076450" y="4870450"/>
          <p14:tracePt t="197986" x="2070100" y="4883150"/>
          <p14:tracePt t="198003" x="2063750" y="4921250"/>
          <p14:tracePt t="198019" x="2051050" y="4965700"/>
          <p14:tracePt t="198036" x="2051050" y="4984750"/>
          <p14:tracePt t="198053" x="2051050" y="4997450"/>
          <p14:tracePt t="198069" x="2051050" y="5041900"/>
          <p14:tracePt t="198086" x="2051050" y="5054600"/>
          <p14:tracePt t="198103" x="2051050" y="5067300"/>
          <p14:tracePt t="198135" x="2051050" y="5073650"/>
          <p14:tracePt t="198180" x="2044700" y="5073650"/>
          <p14:tracePt t="198201" x="2032000" y="5073650"/>
          <p14:tracePt t="198208" x="2019300" y="5073650"/>
          <p14:tracePt t="198222" x="1987550" y="5067300"/>
          <p14:tracePt t="198234" x="1943100" y="5048250"/>
          <p14:tracePt t="198251" x="1784350" y="5003800"/>
          <p14:tracePt t="198268" x="1682750" y="4972050"/>
          <p14:tracePt t="198285" x="1447800" y="4908550"/>
          <p14:tracePt t="198301" x="1193800" y="4838700"/>
          <p14:tracePt t="198318" x="1060450" y="4819650"/>
          <p14:tracePt t="198335" x="844550" y="4787900"/>
          <p14:tracePt t="198351" x="679450" y="4794250"/>
          <p14:tracePt t="198368" x="622300" y="4800600"/>
          <p14:tracePt t="198385" x="584200" y="4806950"/>
          <p14:tracePt t="198401" x="571500" y="4806950"/>
          <p14:tracePt t="198418" x="571500" y="4813300"/>
          <p14:tracePt t="198434" x="577850" y="4819650"/>
          <p14:tracePt t="198468" x="609600" y="4813300"/>
          <p14:tracePt t="198484" x="654050" y="4806950"/>
          <p14:tracePt t="198501" x="692150" y="4794250"/>
          <p14:tracePt t="198517" x="857250" y="4737100"/>
          <p14:tracePt t="198534" x="1060450" y="4673600"/>
          <p14:tracePt t="198550" x="1168400" y="4641850"/>
          <p14:tracePt t="198567" x="1377950" y="4572000"/>
          <p14:tracePt t="198584" x="1492250" y="4540250"/>
          <p14:tracePt t="198601" x="1720850" y="4495800"/>
          <p14:tracePt t="198617" x="1816100" y="4489450"/>
          <p14:tracePt t="198633" x="1905000" y="4464050"/>
          <p14:tracePt t="198650" x="2032000" y="4457700"/>
          <p14:tracePt t="198667" x="2063750" y="4451350"/>
          <p14:tracePt t="198683" x="2095500" y="4451350"/>
          <p14:tracePt t="198700" x="2114550" y="4451350"/>
          <p14:tracePt t="198717" x="2120900" y="4451350"/>
          <p14:tracePt t="198720" x="2127250" y="4451350"/>
          <p14:tracePt t="198889" x="2139950" y="4457700"/>
          <p14:tracePt t="198903" x="2152650" y="4457700"/>
          <p14:tracePt t="198917" x="2184400" y="4470400"/>
          <p14:tracePt t="198924" x="2209800" y="4476750"/>
          <p14:tracePt t="198938" x="2241550" y="4483100"/>
          <p14:tracePt t="198952" x="2292350" y="4483100"/>
          <p14:tracePt t="198968" x="2349500" y="4502150"/>
          <p14:tracePt t="198982" x="2413000" y="4502150"/>
          <p14:tracePt t="198999" x="2514600" y="4521200"/>
          <p14:tracePt t="199016" x="2571750" y="4527550"/>
          <p14:tracePt t="199032" x="2609850" y="4533900"/>
          <p14:tracePt t="199049" x="2654300" y="4540250"/>
          <p14:tracePt t="199065" x="2667000" y="4540250"/>
          <p14:tracePt t="199082" x="2679700" y="4546600"/>
          <p14:tracePt t="199099" x="2679700" y="4559300"/>
          <p14:tracePt t="199115" x="2673350" y="4559300"/>
          <p14:tracePt t="199132" x="2660650" y="4565650"/>
          <p14:tracePt t="199149" x="2628900" y="4572000"/>
          <p14:tracePt t="199165" x="2603500" y="4578350"/>
          <p14:tracePt t="199182" x="2520950" y="4603750"/>
          <p14:tracePt t="199198" x="2362200" y="4654550"/>
          <p14:tracePt t="199215" x="2178050" y="4705350"/>
          <p14:tracePt t="199232" x="2089150" y="4737100"/>
          <p14:tracePt t="199248" x="1892300" y="4787900"/>
          <p14:tracePt t="199266" x="1733550" y="4838700"/>
          <p14:tracePt t="199282" x="1638300" y="4864100"/>
          <p14:tracePt t="199298" x="1619250" y="4870450"/>
          <p14:tracePt t="199315" x="1606550" y="4876800"/>
          <p14:tracePt t="199331" x="1593850" y="4883150"/>
          <p14:tracePt t="199373" x="1593850" y="4889500"/>
          <p14:tracePt t="199394" x="1600200" y="4889500"/>
          <p14:tracePt t="199416" x="1606550" y="4889500"/>
          <p14:tracePt t="199422" x="1612900" y="4889500"/>
          <p14:tracePt t="199436" x="1625600" y="4889500"/>
          <p14:tracePt t="199447" x="1638300" y="4889500"/>
          <p14:tracePt t="199465" x="1670050" y="4902200"/>
          <p14:tracePt t="199480" x="1708150" y="4902200"/>
          <p14:tracePt t="199497" x="1816100" y="4908550"/>
          <p14:tracePt t="199514" x="1943100" y="4914900"/>
          <p14:tracePt t="199530" x="2019300" y="4914900"/>
          <p14:tracePt t="199547" x="2171700" y="4927600"/>
          <p14:tracePt t="199564" x="2317750" y="4921250"/>
          <p14:tracePt t="199580" x="2368550" y="4921250"/>
          <p14:tracePt t="199598" x="2444750" y="4921250"/>
          <p14:tracePt t="199613" x="2495550" y="4914900"/>
          <p14:tracePt t="199630" x="2514600" y="4914900"/>
          <p14:tracePt t="199647" x="2540000" y="4914900"/>
          <p14:tracePt t="199664" x="2552700" y="4908550"/>
          <p14:tracePt t="199680" x="2578100" y="4908550"/>
          <p14:tracePt t="199696" x="2597150" y="4908550"/>
          <p14:tracePt t="199713" x="2603500" y="4908550"/>
          <p14:tracePt t="199730" x="2616200" y="4908550"/>
          <p14:tracePt t="199746" x="2628900" y="4908550"/>
          <p14:tracePt t="199763" x="2635250" y="4908550"/>
          <p14:tracePt t="199780" x="2647950" y="4908550"/>
          <p14:tracePt t="199796" x="2654300" y="4908550"/>
          <p14:tracePt t="199813" x="2660650" y="4908550"/>
          <p14:tracePt t="199830" x="2667000" y="4908550"/>
          <p14:tracePt t="199865" x="2673350" y="4914900"/>
          <p14:tracePt t="199906" x="2673350" y="4921250"/>
          <p14:tracePt t="199928" x="2667000" y="4921250"/>
          <p14:tracePt t="199934" x="2660650" y="4927600"/>
          <p14:tracePt t="199949" x="2654300" y="4927600"/>
          <p14:tracePt t="199963" x="2641600" y="4933950"/>
          <p14:tracePt t="199979" x="2616200" y="4953000"/>
          <p14:tracePt t="199996" x="2590800" y="4965700"/>
          <p14:tracePt t="200012" x="2476500" y="5022850"/>
          <p14:tracePt t="200029" x="2311400" y="5092700"/>
          <p14:tracePt t="200046" x="2235200" y="5124450"/>
          <p14:tracePt t="200062" x="2076450" y="5181600"/>
          <p14:tracePt t="200079" x="1949450" y="5238750"/>
          <p14:tracePt t="200095" x="1911350" y="5245100"/>
          <p14:tracePt t="200112" x="1866900" y="5270500"/>
          <p14:tracePt t="200128" x="1841500" y="5276850"/>
          <p14:tracePt t="200145" x="1835150" y="5283200"/>
          <p14:tracePt t="200178" x="1828800" y="5283200"/>
          <p14:tracePt t="200229" x="1835150" y="5283200"/>
          <p14:tracePt t="200243" x="1841500" y="5283200"/>
          <p14:tracePt t="200264" x="1847850" y="5283200"/>
          <p14:tracePt t="200279" x="1854200" y="5283200"/>
          <p14:tracePt t="200285" x="1860550" y="5283200"/>
          <p14:tracePt t="200300" x="1866900" y="5283200"/>
          <p14:tracePt t="200311" x="1873250" y="5283200"/>
          <p14:tracePt t="200328" x="1905000" y="5283200"/>
          <p14:tracePt t="200344" x="1924050" y="5283200"/>
          <p14:tracePt t="200361" x="1993900" y="5283200"/>
          <p14:tracePt t="200378" x="2082800" y="5283200"/>
          <p14:tracePt t="200394" x="2139950" y="5270500"/>
          <p14:tracePt t="200412" x="2241550" y="5270500"/>
          <p14:tracePt t="200428" x="2317750" y="5270500"/>
          <p14:tracePt t="200444" x="2362200" y="5276850"/>
          <p14:tracePt t="200461" x="2406650" y="5276850"/>
          <p14:tracePt t="200477" x="2438400" y="5276850"/>
          <p14:tracePt t="200494" x="2451100" y="5276850"/>
          <p14:tracePt t="200511" x="2470150" y="5276850"/>
          <p14:tracePt t="200527" x="2476500" y="5276850"/>
          <p14:tracePt t="200544" x="2482850" y="5276850"/>
          <p14:tracePt t="200577" x="2495550" y="5276850"/>
          <p14:tracePt t="200594" x="2501900" y="5283200"/>
          <p14:tracePt t="200610" x="2508250" y="5283200"/>
          <p14:tracePt t="200630" x="2514600" y="5283200"/>
          <p14:tracePt t="200657" x="2527300" y="5283200"/>
          <p14:tracePt t="200699" x="2533650" y="5283200"/>
          <p14:tracePt t="200735" x="2540000" y="5283200"/>
          <p14:tracePt t="200756" x="2546350" y="5283200"/>
          <p14:tracePt t="200875" x="2546350" y="5289550"/>
          <p14:tracePt t="200889" x="2540000" y="5289550"/>
          <p14:tracePt t="200896" x="2533650" y="5289550"/>
          <p14:tracePt t="200912" x="2527300" y="5289550"/>
          <p14:tracePt t="200926" x="2508250" y="5289550"/>
          <p14:tracePt t="200942" x="2457450" y="5295900"/>
          <p14:tracePt t="200960" x="2387600" y="5314950"/>
          <p14:tracePt t="200976" x="2362200" y="5321300"/>
          <p14:tracePt t="200992" x="2292350" y="5334000"/>
          <p14:tracePt t="201009" x="2235200" y="5353050"/>
          <p14:tracePt t="201025" x="2216150" y="5365750"/>
          <p14:tracePt t="201042" x="2197100" y="5372100"/>
          <p14:tracePt t="201059" x="2184400" y="5391150"/>
          <p14:tracePt t="201075" x="2184400" y="5397500"/>
          <p14:tracePt t="201092" x="2190750" y="5403850"/>
          <p14:tracePt t="201108" x="2203450" y="5416550"/>
          <p14:tracePt t="201125" x="2209800" y="5422900"/>
          <p14:tracePt t="201142" x="2216150" y="5435600"/>
          <p14:tracePt t="201158" x="2241550" y="5441950"/>
          <p14:tracePt t="201175" x="2254250" y="5454650"/>
          <p14:tracePt t="201191" x="2292350" y="5473700"/>
          <p14:tracePt t="201208" x="2311400" y="5480050"/>
          <p14:tracePt t="201226" x="2336800" y="5492750"/>
          <p14:tracePt t="201241" x="2368550" y="5505450"/>
          <p14:tracePt t="201258" x="2374900" y="5511800"/>
          <p14:tracePt t="201275" x="2393950" y="5518150"/>
          <p14:tracePt t="201291" x="2406650" y="5524500"/>
          <p14:tracePt t="201324" x="2419350" y="5524500"/>
          <p14:tracePt t="201341" x="2438400" y="5524500"/>
          <p14:tracePt t="201357" x="2444750" y="5524500"/>
          <p14:tracePt t="201374" x="2463800" y="5524500"/>
          <p14:tracePt t="201391" x="2501900" y="5524500"/>
          <p14:tracePt t="201409" x="2533650" y="5524500"/>
          <p14:tracePt t="201423" x="2552700" y="5524500"/>
          <p14:tracePt t="201440" x="2590800" y="5524500"/>
          <p14:tracePt t="201458" x="2647950" y="5524500"/>
          <p14:tracePt t="201474" x="2673350" y="5518150"/>
          <p14:tracePt t="201490" x="2698750" y="5518150"/>
          <p14:tracePt t="201507" x="2787650" y="5505450"/>
          <p14:tracePt t="201524" x="2813050" y="5499100"/>
          <p14:tracePt t="201540" x="2851150" y="5499100"/>
          <p14:tracePt t="201557" x="2940050" y="5486400"/>
          <p14:tracePt t="201573" x="3028950" y="5467350"/>
          <p14:tracePt t="201591" x="3149600" y="5448300"/>
          <p14:tracePt t="201606" x="3219450" y="5429250"/>
          <p14:tracePt t="201623" x="3333750" y="5410200"/>
          <p14:tracePt t="201640" x="3448050" y="5384800"/>
          <p14:tracePt t="201656" x="3511550" y="5365750"/>
          <p14:tracePt t="201673" x="3606800" y="5340350"/>
          <p14:tracePt t="201690" x="3695700" y="5314950"/>
          <p14:tracePt t="201706" x="3721100" y="5308600"/>
          <p14:tracePt t="201723" x="3790950" y="5289550"/>
          <p14:tracePt t="201740" x="3854450" y="5270500"/>
          <p14:tracePt t="201756" x="3886200" y="5251450"/>
          <p14:tracePt t="201773" x="3924300" y="5245100"/>
          <p14:tracePt t="201776" x="3956050" y="5226050"/>
          <p14:tracePt t="201789" x="4019550" y="5194300"/>
          <p14:tracePt t="201806" x="4051300" y="5181600"/>
          <p14:tracePt t="201823" x="4095750" y="5168900"/>
          <p14:tracePt t="201839" x="4114800" y="5162550"/>
          <p14:tracePt t="201856" x="4146550" y="5143500"/>
          <p14:tracePt t="201872" x="4171950" y="5137150"/>
          <p14:tracePt t="201889" x="4178300" y="5137150"/>
          <p14:tracePt t="201907" x="4197350" y="5130800"/>
          <p14:tracePt t="201922" x="4210050" y="5130800"/>
          <p14:tracePt t="201956" x="4235450" y="5130800"/>
          <p14:tracePt t="202921" x="4260850" y="5111750"/>
          <p14:tracePt t="202937" x="4324350" y="5067300"/>
          <p14:tracePt t="202953" x="4368800" y="5029200"/>
          <p14:tracePt t="202970" x="4457700" y="4946650"/>
          <p14:tracePt t="202987" x="4489450" y="4914900"/>
          <p14:tracePt t="203003" x="4527550" y="4876800"/>
          <p14:tracePt t="203021" x="4584700" y="4819650"/>
          <p14:tracePt t="203037" x="4648200" y="4730750"/>
          <p14:tracePt t="203051" x="4679950" y="4686300"/>
          <p14:tracePt t="203069" x="4743450" y="4610100"/>
          <p14:tracePt t="203085" x="4787900" y="4552950"/>
          <p14:tracePt t="203102" x="4806950" y="4533900"/>
          <p14:tracePt t="203119" x="4838700" y="4502150"/>
          <p14:tracePt t="203135" x="4870450" y="4470400"/>
          <p14:tracePt t="203151" x="4889500" y="4451350"/>
          <p14:tracePt t="203168" x="4914900" y="4432300"/>
          <p14:tracePt t="203185" x="4940300" y="4432300"/>
          <p14:tracePt t="203202" x="4959350" y="4432300"/>
          <p14:tracePt t="203218" x="4972050" y="4432300"/>
          <p14:tracePt t="203251" x="5003800" y="4432300"/>
          <p14:tracePt t="203267" x="5010150" y="4432300"/>
          <p14:tracePt t="203284" x="5022850" y="4432300"/>
          <p14:tracePt t="203287" x="5029200" y="4432300"/>
          <p14:tracePt t="203301" x="5054600" y="4432300"/>
          <p14:tracePt t="203318" x="5092700" y="4432300"/>
          <p14:tracePt t="203335" x="5111750" y="4432300"/>
          <p14:tracePt t="203351" x="5162550" y="4432300"/>
          <p14:tracePt t="203367" x="5181600" y="4425950"/>
          <p14:tracePt t="203384" x="5219700" y="4413250"/>
          <p14:tracePt t="203401" x="5226050" y="4406900"/>
          <p14:tracePt t="203417" x="5226050" y="4400550"/>
          <p14:tracePt t="203435" x="5226050" y="4387850"/>
          <p14:tracePt t="203467" x="5207000" y="4362450"/>
          <p14:tracePt t="203483" x="5162550" y="4305300"/>
          <p14:tracePt t="203500" x="5124450" y="4248150"/>
          <p14:tracePt t="203517" x="5022850" y="4095750"/>
          <p14:tracePt t="203533" x="4921250" y="3956050"/>
          <p14:tracePt t="203550" x="4870450" y="3898900"/>
          <p14:tracePt t="203567" x="4787900" y="3810000"/>
          <p14:tracePt t="203583" x="4749800" y="3759200"/>
          <p14:tracePt t="203600" x="4686300" y="3714750"/>
          <p14:tracePt t="203617" x="4603750" y="3638550"/>
          <p14:tracePt t="203634" x="4572000" y="3606800"/>
          <p14:tracePt t="203649" x="4502150" y="3536950"/>
          <p14:tracePt t="203666" x="4451350" y="3498850"/>
          <p14:tracePt t="203683" x="4425950" y="3486150"/>
          <p14:tracePt t="203700" x="4400550" y="3473450"/>
          <p14:tracePt t="203716" x="4381500" y="3467100"/>
          <p14:tracePt t="203733" x="4375150" y="3467100"/>
          <p14:tracePt t="203800" x="4362450" y="3467100"/>
          <p14:tracePt t="203805" x="4356100" y="3467100"/>
          <p14:tracePt t="203815" x="4343400" y="3473450"/>
          <p14:tracePt t="203833" x="4318000" y="3479800"/>
          <p14:tracePt t="203849" x="4305300" y="3479800"/>
          <p14:tracePt t="203866" x="4292600" y="3486150"/>
          <p14:tracePt t="203883" x="4248150" y="3505200"/>
          <p14:tracePt t="203899" x="4235450" y="3511550"/>
          <p14:tracePt t="203915" x="4216400" y="3517900"/>
          <p14:tracePt t="203932" x="4203700" y="3530600"/>
          <p14:tracePt t="203949" x="4197350" y="3536950"/>
          <p14:tracePt t="203982" x="4197350" y="3543300"/>
          <p14:tracePt t="204009" x="4203700" y="3543300"/>
          <p14:tracePt t="204017" x="4210050" y="3543300"/>
          <p14:tracePt t="204031" x="4222750" y="3543300"/>
          <p14:tracePt t="204048" x="4248150" y="3536950"/>
          <p14:tracePt t="204065" x="4286250" y="3524250"/>
          <p14:tracePt t="204081" x="4318000" y="3511550"/>
          <p14:tracePt t="204098" x="4362450" y="3486150"/>
          <p14:tracePt t="204115" x="4406900" y="3454400"/>
          <p14:tracePt t="204131" x="4419600" y="3448050"/>
          <p14:tracePt t="204148" x="4425950" y="3435350"/>
          <p14:tracePt t="204164" x="4432300" y="3422650"/>
          <p14:tracePt t="204205" x="4425950" y="3429000"/>
          <p14:tracePt t="204226" x="4419600" y="3441700"/>
          <p14:tracePt t="204234" x="4419600" y="3448050"/>
          <p14:tracePt t="204250" x="4419600" y="3460750"/>
          <p14:tracePt t="204264" x="4413250" y="3473450"/>
          <p14:tracePt t="204281" x="4413250" y="3543300"/>
          <p14:tracePt t="204297" x="4413250" y="3670300"/>
          <p14:tracePt t="204314" x="4425950" y="3771900"/>
          <p14:tracePt t="204331" x="4438650" y="3873500"/>
          <p14:tracePt t="204347" x="4457700" y="4292600"/>
          <p14:tracePt t="204364" x="4470400" y="4432300"/>
          <p14:tracePt t="204381" x="4470400" y="4673600"/>
          <p14:tracePt t="204397" x="4470400" y="4838700"/>
          <p14:tracePt t="204413" x="4470400" y="4876800"/>
          <p14:tracePt t="204431" x="4470400" y="4933950"/>
          <p14:tracePt t="204447" x="4470400" y="4959350"/>
          <p14:tracePt t="204480" x="4470400" y="4965700"/>
          <p14:tracePt t="204496" x="4476750" y="4965700"/>
          <p14:tracePt t="204513" x="4483100" y="4965700"/>
          <p14:tracePt t="204529" x="4495800" y="4959350"/>
          <p14:tracePt t="204546" x="4502150" y="4946650"/>
          <p14:tracePt t="204564" x="4514850" y="4933950"/>
          <p14:tracePt t="204579" x="4521200" y="4908550"/>
          <p14:tracePt t="204596" x="4527550" y="4889500"/>
          <p14:tracePt t="204613" x="4546600" y="4838700"/>
          <p14:tracePt t="204629" x="4552950" y="4800600"/>
          <p14:tracePt t="204646" x="4572000" y="4705350"/>
          <p14:tracePt t="204663" x="4584700" y="4641850"/>
          <p14:tracePt t="204679" x="4584700" y="4502150"/>
          <p14:tracePt t="204696" x="4572000" y="4343400"/>
          <p14:tracePt t="204712" x="4527550" y="4197350"/>
          <p14:tracePt t="204729" x="4521200" y="4146550"/>
          <p14:tracePt t="204746" x="4483100" y="4038600"/>
          <p14:tracePt t="204762" x="4476750" y="4025900"/>
          <p14:tracePt t="204779" x="4470400" y="4019550"/>
          <p14:tracePt t="204783" x="4464050" y="4019550"/>
          <p14:tracePt t="204830" x="4457700" y="4025900"/>
          <p14:tracePt t="204837" x="4457700" y="4032250"/>
          <p14:tracePt t="204851" x="4451350" y="4038600"/>
          <p14:tracePt t="204865" x="4451350" y="4051300"/>
          <p14:tracePt t="204882" x="4445000" y="4057650"/>
          <p14:tracePt t="204895" x="4445000" y="4076700"/>
          <p14:tracePt t="204912" x="4438650" y="4089400"/>
          <p14:tracePt t="204928" x="4425950" y="4140200"/>
          <p14:tracePt t="204945" x="4419600" y="4178300"/>
          <p14:tracePt t="204962" x="4413250" y="4235450"/>
          <p14:tracePt t="204978" x="4413250" y="4273550"/>
          <p14:tracePt t="204995" x="4413250" y="4305300"/>
          <p14:tracePt t="205012" x="4413250" y="4337050"/>
          <p14:tracePt t="205028" x="4413250" y="4349750"/>
          <p14:tracePt t="205045" x="4419600" y="4362450"/>
          <p14:tracePt t="205062" x="4432300" y="4362450"/>
          <p14:tracePt t="205078" x="4438650" y="4362450"/>
          <p14:tracePt t="205095" x="4457700" y="4362450"/>
          <p14:tracePt t="205111" x="4470400" y="4356100"/>
          <p14:tracePt t="205128" x="4470400" y="4349750"/>
          <p14:tracePt t="205144" x="4483100" y="4337050"/>
          <p14:tracePt t="205161" x="4489450" y="4330700"/>
          <p14:tracePt t="205177" x="4495800" y="4311650"/>
          <p14:tracePt t="205195" x="4495800" y="4286250"/>
          <p14:tracePt t="205211" x="4495800" y="4254500"/>
          <p14:tracePt t="205227" x="4495800" y="4235450"/>
          <p14:tracePt t="205244" x="4495800" y="4210050"/>
          <p14:tracePt t="205261" x="4489450" y="4203700"/>
          <p14:tracePt t="205294" x="4489450" y="4197350"/>
          <p14:tracePt t="205399" x="4489450" y="4191000"/>
          <p14:tracePt t="205426" x="4489450" y="4184650"/>
          <p14:tracePt t="205448" x="4489450" y="4171950"/>
          <p14:tracePt t="205469" x="4489450" y="4165600"/>
          <p14:tracePt t="205483" x="4489450" y="4159250"/>
          <p14:tracePt t="205489" x="4489450" y="4146550"/>
          <p14:tracePt t="205497" x="4489450" y="4127500"/>
          <p14:tracePt t="205513" x="4489450" y="4095750"/>
          <p14:tracePt t="205526" x="4483100" y="4057650"/>
          <p14:tracePt t="205543" x="4464050" y="3937000"/>
          <p14:tracePt t="205561" x="4425950" y="3803650"/>
          <p14:tracePt t="205577" x="4413250" y="3727450"/>
          <p14:tracePt t="205592" x="4375150" y="3606800"/>
          <p14:tracePt t="205610" x="4349750" y="3517900"/>
          <p14:tracePt t="205626" x="4343400" y="3479800"/>
          <p14:tracePt t="205643" x="4330700" y="3435350"/>
          <p14:tracePt t="205659" x="4324350" y="3409950"/>
          <p14:tracePt t="205676" x="4318000" y="3409950"/>
          <p14:tracePt t="205693" x="4318000" y="3403600"/>
          <p14:tracePt t="205709" x="4318000" y="3397250"/>
          <p14:tracePt t="205792" x="4318000" y="3403600"/>
          <p14:tracePt t="205848" x="4318000" y="3409950"/>
          <p14:tracePt t="205869" x="4318000" y="3416300"/>
          <p14:tracePt t="205883" x="4318000" y="3422650"/>
          <p14:tracePt t="205890" x="4324350" y="3429000"/>
          <p14:tracePt t="205911" x="4324350" y="3435350"/>
          <p14:tracePt t="205939" x="4324350" y="3441700"/>
          <p14:tracePt t="205960" x="4330700" y="3441700"/>
          <p14:tracePt t="205981" x="4330700" y="3454400"/>
          <p14:tracePt t="206002" x="4330700" y="3460750"/>
          <p14:tracePt t="206023" x="4330700" y="3467100"/>
          <p14:tracePt t="206030" x="4337050" y="3473450"/>
          <p14:tracePt t="206044" x="4343400" y="3473450"/>
          <p14:tracePt t="206059" x="4349750" y="3492500"/>
          <p14:tracePt t="206074" x="4356100" y="3492500"/>
          <p14:tracePt t="206091" x="4375150" y="3505200"/>
          <p14:tracePt t="206108" x="4419600" y="3556000"/>
          <p14:tracePt t="206125" x="4495800" y="3613150"/>
          <p14:tracePt t="206141" x="4559300" y="3663950"/>
          <p14:tracePt t="206158" x="4699000" y="3752850"/>
          <p14:tracePt t="206174" x="4775200" y="3803650"/>
          <p14:tracePt t="206191" x="4940300" y="3917950"/>
          <p14:tracePt t="206207" x="5105400" y="4006850"/>
          <p14:tracePt t="206224" x="5175250" y="4044950"/>
          <p14:tracePt t="206241" x="5353050" y="4133850"/>
          <p14:tracePt t="206257" x="5397500" y="4159250"/>
          <p14:tracePt t="206274" x="5454650" y="4191000"/>
          <p14:tracePt t="206291" x="5473700" y="4197350"/>
          <p14:tracePt t="206307" x="5486400" y="4203700"/>
          <p14:tracePt t="206311" x="5492750" y="4210050"/>
          <p14:tracePt t="206324" x="5505450" y="4216400"/>
          <p14:tracePt t="206340" x="5505450" y="4222750"/>
          <p14:tracePt t="206357" x="5511800" y="4222750"/>
          <p14:tracePt t="206374" x="5524500" y="4229100"/>
          <p14:tracePt t="206406" x="5530850" y="4229100"/>
          <p14:tracePt t="206430" x="5537200" y="4235450"/>
          <p14:tracePt t="206451" x="5543550" y="4241800"/>
          <p14:tracePt t="206466" x="5543550" y="4248150"/>
          <p14:tracePt t="206493" x="5549900" y="4254500"/>
          <p14:tracePt t="206501" x="5556250" y="4254500"/>
          <p14:tracePt t="206529" x="5568950" y="4267200"/>
          <p14:tracePt t="206535" x="5568950" y="4273550"/>
          <p14:tracePt t="206550" x="5581650" y="4279900"/>
          <p14:tracePt t="206563" x="5588000" y="4279900"/>
          <p14:tracePt t="206578" x="5600700" y="4292600"/>
          <p14:tracePt t="206589" x="5613400" y="4305300"/>
          <p14:tracePt t="206606" x="5632450" y="4324350"/>
          <p14:tracePt t="206622" x="5670550" y="4349750"/>
          <p14:tracePt t="206640" x="5683250" y="4368800"/>
          <p14:tracePt t="206656" x="5702300" y="4387850"/>
          <p14:tracePt t="206672" x="5734050" y="4413250"/>
          <p14:tracePt t="206690" x="5734050" y="4419600"/>
          <p14:tracePt t="206705" x="5753100" y="4432300"/>
          <p14:tracePt t="206739" x="5759450" y="4432300"/>
          <p14:tracePt t="206795" x="5753100" y="4432300"/>
          <p14:tracePt t="206802" x="5746750" y="4432300"/>
          <p14:tracePt t="207195" x="5772150" y="4438650"/>
          <p14:tracePt t="207202" x="5829300" y="4457700"/>
          <p14:tracePt t="207216" x="5873750" y="4476750"/>
          <p14:tracePt t="207224" x="5924550" y="4489450"/>
          <p14:tracePt t="207240" x="5956300" y="4508500"/>
          <p14:tracePt t="207253" x="6026150" y="4521200"/>
          <p14:tracePt t="207270" x="6057900" y="4533900"/>
          <p14:tracePt t="207287" x="6108700" y="4546600"/>
          <p14:tracePt t="207303" x="6127750" y="4552950"/>
          <p14:tracePt t="207321" x="6165850" y="4559300"/>
          <p14:tracePt t="207337" x="6178550" y="4565650"/>
          <p14:tracePt t="207353" x="6184900" y="4565650"/>
          <p14:tracePt t="207370" x="6197600" y="4565650"/>
          <p14:tracePt t="207386" x="6203950" y="4565650"/>
          <p14:tracePt t="207406" x="6210300" y="4572000"/>
          <p14:tracePt t="207420" x="6216650" y="4572000"/>
          <p14:tracePt t="207436" x="6235700" y="4572000"/>
          <p14:tracePt t="207453" x="6242050" y="4572000"/>
          <p14:tracePt t="207470" x="6261100" y="4572000"/>
          <p14:tracePt t="207486" x="6286500" y="4572000"/>
          <p14:tracePt t="207503" x="6318250" y="4572000"/>
          <p14:tracePt t="207519" x="6330950" y="4572000"/>
          <p14:tracePt t="207536" x="6369050" y="4565650"/>
          <p14:tracePt t="207553" x="6375400" y="4559300"/>
          <p14:tracePt t="207569" x="6381750" y="4559300"/>
          <p14:tracePt t="207603" x="6381750" y="4552950"/>
          <p14:tracePt t="207644" x="6375400" y="4546600"/>
          <p14:tracePt t="207693" x="6369050" y="4546600"/>
          <p14:tracePt t="207714" x="6356350" y="4546600"/>
          <p14:tracePt t="207737" x="6350000" y="4546600"/>
          <p14:tracePt t="207742" x="6343650" y="4546600"/>
          <p14:tracePt t="207756" x="6337300" y="4552950"/>
          <p14:tracePt t="207777" x="6324600" y="4565650"/>
          <p14:tracePt t="207785" x="6318250" y="4578350"/>
          <p14:tracePt t="207802" x="6305550" y="4591050"/>
          <p14:tracePt t="207819" x="6267450" y="4654550"/>
          <p14:tracePt t="207835" x="6210300" y="4724400"/>
          <p14:tracePt t="207851" x="6178550" y="4781550"/>
          <p14:tracePt t="207855" x="6146800" y="4813300"/>
          <p14:tracePt t="207871" x="6121400" y="4857750"/>
          <p14:tracePt t="207885" x="6089650" y="4914900"/>
          <p14:tracePt t="207901" x="6076950" y="4933950"/>
          <p14:tracePt t="207918" x="6064250" y="4959350"/>
          <p14:tracePt t="207934" x="6064250" y="4965700"/>
          <p14:tracePt t="207967" x="6083300" y="4959350"/>
          <p14:tracePt t="207985" x="6102350" y="4946650"/>
          <p14:tracePt t="208002" x="6159500" y="4889500"/>
          <p14:tracePt t="208018" x="6235700" y="4787900"/>
          <p14:tracePt t="208034" x="6273800" y="4718050"/>
          <p14:tracePt t="208051" x="6337300" y="4603750"/>
          <p14:tracePt t="208067" x="6369050" y="4540250"/>
          <p14:tracePt t="208084" x="6381750" y="4521200"/>
          <p14:tracePt t="208101" x="6381750" y="4508500"/>
          <p14:tracePt t="208137" x="6381750" y="4514850"/>
          <p14:tracePt t="208151" x="6375400" y="4514850"/>
          <p14:tracePt t="208167" x="6362700" y="4527550"/>
          <p14:tracePt t="208184" x="6350000" y="4540250"/>
          <p14:tracePt t="208200" x="6350000" y="4546600"/>
          <p14:tracePt t="208217" x="6343650" y="4552950"/>
          <p14:tracePt t="208234" x="6324600" y="4584700"/>
          <p14:tracePt t="208250" x="6318250" y="4597400"/>
          <p14:tracePt t="208267" x="6299200" y="4616450"/>
          <p14:tracePt t="208283" x="6280150" y="4648200"/>
          <p14:tracePt t="208300" x="6267450" y="4679950"/>
          <p14:tracePt t="208318" x="6261100" y="4686300"/>
          <p14:tracePt t="208350" x="6267450" y="4686300"/>
          <p14:tracePt t="208369" x="6273800" y="4686300"/>
          <p14:tracePt t="208383" x="6280150" y="4686300"/>
          <p14:tracePt t="208399" x="6286500" y="4686300"/>
          <p14:tracePt t="208416" x="6299200" y="4686300"/>
          <p14:tracePt t="208449" x="6318250" y="4673600"/>
          <p14:tracePt t="208466" x="6337300" y="4654550"/>
          <p14:tracePt t="208483" x="6343650" y="4641850"/>
          <p14:tracePt t="208500" x="6356350" y="4622800"/>
          <p14:tracePt t="208516" x="6362700" y="4610100"/>
          <p14:tracePt t="208532" x="6362700" y="4603750"/>
          <p14:tracePt t="208605" x="6356350" y="4603750"/>
          <p14:tracePt t="208626" x="6350000" y="4603750"/>
          <p14:tracePt t="208648" x="6343650" y="4610100"/>
          <p14:tracePt t="208654" x="6337300" y="4616450"/>
          <p14:tracePt t="208676" x="6330950" y="4622800"/>
          <p14:tracePt t="208711" x="6324600" y="4622800"/>
          <p14:tracePt t="208739" x="6324600" y="4629150"/>
          <p14:tracePt t="208816" x="6330950" y="4629150"/>
          <p14:tracePt t="208837" x="6337300" y="4629150"/>
          <p14:tracePt t="208858" x="6343650" y="4622800"/>
          <p14:tracePt t="208867" x="6350000" y="4622800"/>
          <p14:tracePt t="208886" x="6350000" y="4616450"/>
          <p14:tracePt t="208907" x="6356350" y="4610100"/>
          <p14:tracePt t="208971" x="6356350" y="4603750"/>
          <p14:tracePt t="208977" x="6350000" y="4603750"/>
          <p14:tracePt t="208991" x="6343650" y="4603750"/>
          <p14:tracePt t="209001" x="6330950" y="4603750"/>
          <p14:tracePt t="209014" x="6324600" y="4603750"/>
          <p14:tracePt t="209030" x="6299200" y="4597400"/>
          <p14:tracePt t="209048" x="6254750" y="4591050"/>
          <p14:tracePt t="209064" x="6235700" y="4584700"/>
          <p14:tracePt t="209081" x="6191250" y="4552950"/>
          <p14:tracePt t="209098" x="6134100" y="4495800"/>
          <p14:tracePt t="209114" x="6089650" y="4464050"/>
          <p14:tracePt t="209132" x="6013450" y="4356100"/>
          <p14:tracePt t="209147" x="5975350" y="4311650"/>
          <p14:tracePt t="209164" x="5937250" y="4267200"/>
          <p14:tracePt t="209181" x="5880100" y="4197350"/>
          <p14:tracePt t="209197" x="5861050" y="4184650"/>
          <p14:tracePt t="209214" x="5848350" y="4178300"/>
          <p14:tracePt t="209231" x="5829300" y="4178300"/>
          <p14:tracePt t="209263" x="5816600" y="4197350"/>
          <p14:tracePt t="209280" x="5797550" y="4210050"/>
          <p14:tracePt t="209296" x="5791200" y="4241800"/>
          <p14:tracePt t="209314" x="5778500" y="4292600"/>
          <p14:tracePt t="209330" x="5746750" y="4381500"/>
          <p14:tracePt t="209347" x="5734050" y="4432300"/>
          <p14:tracePt t="209364" x="5734050" y="4502150"/>
          <p14:tracePt t="209379" x="5746750" y="4533900"/>
          <p14:tracePt t="209397" x="5759450" y="4540250"/>
          <p14:tracePt t="209400" x="5784850" y="4546600"/>
          <p14:tracePt t="209415" x="5822950" y="4546600"/>
          <p14:tracePt t="209430" x="5943600" y="4527550"/>
          <p14:tracePt t="209446" x="6007100" y="4508500"/>
          <p14:tracePt t="209463" x="6172200" y="4438650"/>
          <p14:tracePt t="209479" x="6242050" y="4387850"/>
          <p14:tracePt t="209496" x="6337300" y="4292600"/>
          <p14:tracePt t="209513" x="6350000" y="4248150"/>
          <p14:tracePt t="209529" x="6362700" y="4197350"/>
          <p14:tracePt t="209546" x="6337300" y="4146550"/>
          <p14:tracePt t="209562" x="6292850" y="4108450"/>
          <p14:tracePt t="209579" x="6121400" y="4051300"/>
          <p14:tracePt t="209596" x="5746750" y="3975100"/>
          <p14:tracePt t="209612" x="5568950" y="3975100"/>
          <p14:tracePt t="209630" x="5124450" y="4025900"/>
          <p14:tracePt t="209646" x="4946650" y="4076700"/>
          <p14:tracePt t="209663" x="4679950" y="4210050"/>
          <p14:tracePt t="209679" x="4597400" y="4267200"/>
          <p14:tracePt t="209695" x="4514850" y="4349750"/>
          <p14:tracePt t="209712" x="4502150" y="4413250"/>
          <p14:tracePt t="209729" x="4508500" y="4445000"/>
          <p14:tracePt t="209746" x="4521200" y="4451350"/>
          <p14:tracePt t="209762" x="4540250" y="4470400"/>
          <p14:tracePt t="209778" x="4692650" y="4533900"/>
          <p14:tracePt t="209795" x="4775200" y="4540250"/>
          <p14:tracePt t="209812" x="4889500" y="4559300"/>
          <p14:tracePt t="209828" x="5092700" y="4584700"/>
          <p14:tracePt t="209845" x="5270500" y="4584700"/>
          <p14:tracePt t="209862" x="5365750" y="4572000"/>
          <p14:tracePt t="209878" x="5384800" y="4565650"/>
          <p14:tracePt t="209895" x="5429250" y="4540250"/>
          <p14:tracePt t="209911" x="5435600" y="4514850"/>
          <p14:tracePt t="209928" x="5435600" y="4495800"/>
          <p14:tracePt t="209945" x="5429250" y="4457700"/>
          <p14:tracePt t="209961" x="5410200" y="4425950"/>
          <p14:tracePt t="209978" x="5314950" y="4286250"/>
          <p14:tracePt t="209995" x="5257800" y="4191000"/>
          <p14:tracePt t="210011" x="5010150" y="3886200"/>
          <p14:tracePt t="210027" x="4953000" y="3816350"/>
          <p14:tracePt t="210044" x="4851400" y="3714750"/>
          <p14:tracePt t="210061" x="4743450" y="3657600"/>
          <p14:tracePt t="210077" x="4686300" y="3638550"/>
          <p14:tracePt t="210094" x="4540250" y="3619500"/>
          <p14:tracePt t="210110" x="4464050" y="3619500"/>
          <p14:tracePt t="210127" x="4362450" y="3613150"/>
          <p14:tracePt t="210144" x="4311650" y="3613150"/>
          <p14:tracePt t="210161" x="4292600" y="3613150"/>
          <p14:tracePt t="210177" x="4267200" y="3613150"/>
          <p14:tracePt t="210193" x="4260850" y="3613150"/>
          <p14:tracePt t="210210" x="4254500" y="3613150"/>
          <p14:tracePt t="210255" x="4248150" y="3606800"/>
          <p14:tracePt t="210263" x="4235450" y="3606800"/>
          <p14:tracePt t="210276" x="4229100" y="3600450"/>
          <p14:tracePt t="210293" x="4191000" y="3575050"/>
          <p14:tracePt t="210310" x="4114800" y="3530600"/>
          <p14:tracePt t="210326" x="4083050" y="3505200"/>
          <p14:tracePt t="210343" x="4019550" y="3473450"/>
          <p14:tracePt t="210360" x="3975100" y="3454400"/>
          <p14:tracePt t="210376" x="3962400" y="3454400"/>
          <p14:tracePt t="210393" x="3949700" y="3448050"/>
          <p14:tracePt t="210409" x="3943350" y="3448050"/>
          <p14:tracePt t="210465" x="3956050" y="3454400"/>
          <p14:tracePt t="210472" x="3962400" y="3460750"/>
          <p14:tracePt t="210479" x="3975100" y="3467100"/>
          <p14:tracePt t="210495" x="3994150" y="3467100"/>
          <p14:tracePt t="210509" x="4006850" y="3473450"/>
          <p14:tracePt t="210526" x="4083050" y="3492500"/>
          <p14:tracePt t="210543" x="4267200" y="3556000"/>
          <p14:tracePt t="210559" x="4394200" y="3600450"/>
          <p14:tracePt t="210576" x="4775200" y="3752850"/>
          <p14:tracePt t="210592" x="4991100" y="3835400"/>
          <p14:tracePt t="210609" x="5314950" y="3949700"/>
          <p14:tracePt t="210627" x="5454650" y="4006850"/>
          <p14:tracePt t="210642" x="5638800" y="4070350"/>
          <p14:tracePt t="210658" x="5695950" y="4089400"/>
          <p14:tracePt t="210676" x="5727700" y="4102100"/>
          <p14:tracePt t="210692" x="5759450" y="4114800"/>
          <p14:tracePt t="210708" x="5765800" y="4121150"/>
          <p14:tracePt t="210725" x="5772150" y="4121150"/>
          <p14:tracePt t="210802" x="5778500" y="4127500"/>
          <p14:tracePt t="210816" x="5784850" y="4127500"/>
          <p14:tracePt t="210851" x="5791200" y="4127500"/>
          <p14:tracePt t="210859" x="5797550" y="4127500"/>
          <p14:tracePt t="210872" x="5803900" y="4127500"/>
          <p14:tracePt t="210886" x="5816600" y="4133850"/>
          <p14:tracePt t="210901" x="5842000" y="4140200"/>
          <p14:tracePt t="210910" x="5873750" y="4146550"/>
          <p14:tracePt t="210924" x="5918200" y="4165600"/>
          <p14:tracePt t="210940" x="5975350" y="4184650"/>
          <p14:tracePt t="210958" x="6127750" y="4210050"/>
          <p14:tracePt t="210974" x="6197600" y="4229100"/>
          <p14:tracePt t="210991" x="6337300" y="4241800"/>
          <p14:tracePt t="211024" x="6388100" y="4241800"/>
          <p14:tracePt t="211041" x="6438900" y="4241800"/>
          <p14:tracePt t="211057" x="6534150" y="4241800"/>
          <p14:tracePt t="211074" x="6553200" y="4241800"/>
          <p14:tracePt t="211091" x="6597650" y="4241800"/>
          <p14:tracePt t="211123" x="6604000" y="4241800"/>
          <p14:tracePt t="211140" x="6616700" y="4241800"/>
          <p14:tracePt t="211216" x="6610350" y="4241800"/>
          <p14:tracePt t="211230" x="6610350" y="4235450"/>
          <p14:tracePt t="212671" x="6502400" y="4197350"/>
          <p14:tracePt t="212678" x="6318250" y="4146550"/>
          <p14:tracePt t="212687" x="6140450" y="4095750"/>
          <p14:tracePt t="212701" x="5988050" y="4057650"/>
          <p14:tracePt t="212719" x="5854700" y="4025900"/>
          <p14:tracePt t="212735" x="5664200" y="3994150"/>
          <p14:tracePt t="212751" x="5562600" y="3994150"/>
          <p14:tracePt t="212768" x="5518150" y="4000500"/>
          <p14:tracePt t="212785" x="5480050" y="4013200"/>
          <p14:tracePt t="212802" x="5461000" y="4025900"/>
          <p14:tracePt t="212819" x="5454650" y="4032250"/>
          <p14:tracePt t="212834" x="5454650" y="4038600"/>
          <p14:tracePt t="212851" x="5454650" y="4051300"/>
          <p14:tracePt t="212868" x="5448300" y="4064000"/>
          <p14:tracePt t="212884" x="5448300" y="4070350"/>
          <p14:tracePt t="212918" x="5448300" y="4076700"/>
          <p14:tracePt t="212938" x="5448300" y="4083050"/>
          <p14:tracePt t="212966" x="5448300" y="4089400"/>
          <p14:tracePt t="213008" x="5448300" y="4095750"/>
          <p14:tracePt t="213079" x="5454650" y="4102100"/>
          <p14:tracePt t="213106" x="5454650" y="4108450"/>
          <p14:tracePt t="213127" x="5461000" y="4108450"/>
          <p14:tracePt t="213163" x="5473700" y="4108450"/>
          <p14:tracePt t="213177" x="5486400" y="4108450"/>
          <p14:tracePt t="213191" x="5492750" y="4108450"/>
          <p14:tracePt t="213199" x="5505450" y="4102100"/>
          <p14:tracePt t="213216" x="5537200" y="4089400"/>
          <p14:tracePt t="213233" x="5607050" y="4076700"/>
          <p14:tracePt t="213250" x="5727700" y="4051300"/>
          <p14:tracePt t="213267" x="5791200" y="4032250"/>
          <p14:tracePt t="213283" x="5924550" y="4000500"/>
          <p14:tracePt t="213299" x="5981700" y="3994150"/>
          <p14:tracePt t="213318" x="6127750" y="3962400"/>
          <p14:tracePt t="213332" x="6153150" y="3962400"/>
          <p14:tracePt t="213349" x="6172200" y="3962400"/>
          <p14:tracePt t="213366" x="6203950" y="3962400"/>
          <p14:tracePt t="213382" x="6203950" y="3975100"/>
          <p14:tracePt t="213399" x="6203950" y="3981450"/>
          <p14:tracePt t="213416" x="6203950" y="3994150"/>
          <p14:tracePt t="213432" x="6203950" y="4000500"/>
          <p14:tracePt t="213449" x="6203950" y="4006850"/>
          <p14:tracePt t="213466" x="6203950" y="4019550"/>
          <p14:tracePt t="213482" x="6203950" y="4025900"/>
          <p14:tracePt t="213500" x="6203950" y="4051300"/>
          <p14:tracePt t="213515" x="6210300" y="4064000"/>
          <p14:tracePt t="213532" x="6216650" y="4076700"/>
          <p14:tracePt t="213549" x="6223000" y="4140200"/>
          <p14:tracePt t="213565" x="6229350" y="4184650"/>
          <p14:tracePt t="213582" x="6248400" y="4292600"/>
          <p14:tracePt t="213598" x="6273800" y="4387850"/>
          <p14:tracePt t="213615" x="6292850" y="4432300"/>
          <p14:tracePt t="213633" x="6318250" y="4540250"/>
          <p14:tracePt t="213648" x="6330950" y="4565650"/>
          <p14:tracePt t="213665" x="6343650" y="4597400"/>
          <p14:tracePt t="213682" x="6343650" y="4610100"/>
          <p14:tracePt t="213698" x="6343650" y="4616450"/>
          <p14:tracePt t="213734" x="6337300" y="4616450"/>
          <p14:tracePt t="213752" x="6330950" y="4610100"/>
          <p14:tracePt t="213765" x="6330950" y="4603750"/>
          <p14:tracePt t="213787" x="6324600" y="4603750"/>
          <p14:tracePt t="214235" x="6318250" y="4610100"/>
          <p14:tracePt t="214243" x="6311900" y="4635500"/>
          <p14:tracePt t="214249" x="6292850" y="4654550"/>
          <p14:tracePt t="214266" x="6280150" y="4667250"/>
          <p14:tracePt t="214279" x="6273800" y="4679950"/>
          <p14:tracePt t="214296" x="6254750" y="4705350"/>
          <p14:tracePt t="214313" x="6242050" y="4724400"/>
          <p14:tracePt t="214329" x="6229350" y="4737100"/>
          <p14:tracePt t="214346" x="6223000" y="4756150"/>
          <p14:tracePt t="214362" x="6210300" y="4762500"/>
          <p14:tracePt t="214379" x="6210300" y="4768850"/>
          <p14:tracePt t="214397" x="6203950" y="4768850"/>
          <p14:tracePt t="214495" x="6197600" y="4768850"/>
          <p14:tracePt t="214593" x="6191250" y="4762500"/>
          <p14:tracePt t="214663" x="6191250" y="4756150"/>
          <p14:tracePt t="214705" x="6191250" y="4749800"/>
          <p14:tracePt t="214741" x="6191250" y="4743450"/>
          <p14:tracePt t="214783" x="6191250" y="4737100"/>
          <p14:tracePt t="214923" x="6191250" y="4730750"/>
          <p14:tracePt t="214993" x="6191250" y="4724400"/>
          <p14:tracePt t="215015" x="6197600" y="4724400"/>
          <p14:tracePt t="215043" x="6203950" y="4724400"/>
          <p14:tracePt t="215064" x="6203950" y="4730750"/>
          <p14:tracePt t="215085" x="6210300" y="4730750"/>
          <p14:tracePt t="215092" x="6216650" y="4730750"/>
          <p14:tracePt t="215113" x="6223000" y="4737100"/>
          <p14:tracePt t="215128" x="6235700" y="4743450"/>
          <p14:tracePt t="215134" x="6261100" y="4768850"/>
          <p14:tracePt t="215148" x="6280150" y="4787900"/>
          <p14:tracePt t="215159" x="6337300" y="4826000"/>
          <p14:tracePt t="215176" x="6457950" y="4946650"/>
          <p14:tracePt t="215193" x="6553200" y="5022850"/>
          <p14:tracePt t="215210" x="6743700" y="5187950"/>
          <p14:tracePt t="215226" x="6946900" y="5353050"/>
          <p14:tracePt t="215243" x="7029450" y="5422900"/>
          <p14:tracePt t="215260" x="7169150" y="5524500"/>
          <p14:tracePt t="215276" x="7251700" y="5588000"/>
          <p14:tracePt t="215293" x="7270750" y="5600700"/>
          <p14:tracePt t="215309" x="7296150" y="5619750"/>
          <p14:tracePt t="215326" x="7302500" y="5626100"/>
          <p14:tracePt t="215359" x="7308850" y="5626100"/>
          <p14:tracePt t="215407" x="7315200" y="5619750"/>
          <p14:tracePt t="215456" x="7315200" y="5613400"/>
          <p14:tracePt t="215534" x="7315200" y="5607050"/>
          <p14:tracePt t="215555" x="7315200" y="5600700"/>
          <p14:tracePt t="215569" x="7315200" y="5594350"/>
          <p14:tracePt t="215577" x="7308850" y="5594350"/>
          <p14:tracePt t="215593" x="7302500" y="5594350"/>
          <p14:tracePt t="215609" x="7302500" y="5581650"/>
          <p14:tracePt t="215625" x="7289800" y="5575300"/>
          <p14:tracePt t="215641" x="7283450" y="5575300"/>
          <p14:tracePt t="215658" x="7251700" y="5537200"/>
          <p14:tracePt t="215675" x="7188200" y="5473700"/>
          <p14:tracePt t="215692" x="7156450" y="5422900"/>
          <p14:tracePt t="215709" x="7061200" y="5321300"/>
          <p14:tracePt t="215725" x="6972300" y="5213350"/>
          <p14:tracePt t="215741" x="6934200" y="5168900"/>
          <p14:tracePt t="215758" x="6896100" y="5111750"/>
          <p14:tracePt t="215774" x="6845300" y="5035550"/>
          <p14:tracePt t="215791" x="6800850" y="4946650"/>
          <p14:tracePt t="215808" x="6769100" y="4883150"/>
          <p14:tracePt t="215824" x="6756400" y="4851400"/>
          <p14:tracePt t="215840" x="6737350" y="4819650"/>
          <p14:tracePt t="215857" x="6711950" y="4775200"/>
          <p14:tracePt t="215874" x="6699250" y="4756150"/>
          <p14:tracePt t="215892" x="6680200" y="4718050"/>
          <p14:tracePt t="215907" x="6654800" y="4679950"/>
          <p14:tracePt t="215924" x="6648450" y="4667250"/>
          <p14:tracePt t="215941" x="6642100" y="4641850"/>
          <p14:tracePt t="215944" x="6635750" y="4629150"/>
          <p14:tracePt t="215957" x="6629400" y="4610100"/>
          <p14:tracePt t="215973" x="6610350" y="4597400"/>
          <p14:tracePt t="215991" x="6572250" y="4546600"/>
          <p14:tracePt t="216007" x="6508750" y="4451350"/>
          <p14:tracePt t="216024" x="6464300" y="4406900"/>
          <p14:tracePt t="216040" x="6356350" y="4292600"/>
          <p14:tracePt t="216056" x="6305550" y="4241800"/>
          <p14:tracePt t="216074" x="6121400" y="4114800"/>
          <p14:tracePt t="216090" x="6064250" y="4076700"/>
          <p14:tracePt t="216107" x="5994400" y="4051300"/>
          <p14:tracePt t="216124" x="5886450" y="3994150"/>
          <p14:tracePt t="216140" x="5791200" y="3968750"/>
          <p14:tracePt t="216156" x="5746750" y="3956050"/>
          <p14:tracePt t="216173" x="5695950" y="3949700"/>
          <p14:tracePt t="216189" x="5657850" y="3943350"/>
          <p14:tracePt t="216207" x="5638800" y="3943350"/>
          <p14:tracePt t="216223" x="5613400" y="3937000"/>
          <p14:tracePt t="216240" x="5568950" y="3930650"/>
          <p14:tracePt t="216257" x="5537200" y="3924300"/>
          <p14:tracePt t="216272" x="5518150" y="3924300"/>
          <p14:tracePt t="216289" x="5454650" y="3898900"/>
          <p14:tracePt t="216306" x="5359400" y="3854450"/>
          <p14:tracePt t="216322" x="5289550" y="3829050"/>
          <p14:tracePt t="216340" x="5219700" y="3778250"/>
          <p14:tracePt t="216355" x="4997450" y="3625850"/>
          <p14:tracePt t="216372" x="4953000" y="3581400"/>
          <p14:tracePt t="216389" x="4902200" y="3530600"/>
          <p14:tracePt t="216405" x="4851400" y="3492500"/>
          <p14:tracePt t="216422" x="4838700" y="3479800"/>
          <p14:tracePt t="216455" x="4832350" y="3473450"/>
          <p14:tracePt t="216495" x="4838700" y="3473450"/>
          <p14:tracePt t="216516" x="4845050" y="3473450"/>
          <p14:tracePt t="216678" x="4851400" y="3473450"/>
          <p14:tracePt t="216705" x="4857750" y="3473450"/>
          <p14:tracePt t="217333" x="4870450" y="3479800"/>
          <p14:tracePt t="217339" x="4889500" y="3498850"/>
          <p14:tracePt t="217355" x="4914900" y="3511550"/>
          <p14:tracePt t="217369" x="4984750" y="3543300"/>
          <p14:tracePt t="217385" x="5029200" y="3562350"/>
          <p14:tracePt t="217402" x="5162550" y="3600450"/>
          <p14:tracePt t="217418" x="5232400" y="3619500"/>
          <p14:tracePt t="217435" x="5391150" y="3670300"/>
          <p14:tracePt t="217452" x="5543550" y="3695700"/>
          <p14:tracePt t="217468" x="5613400" y="3714750"/>
          <p14:tracePt t="217485" x="5708650" y="3740150"/>
          <p14:tracePt t="217502" x="5759450" y="3740150"/>
          <p14:tracePt t="217518" x="5772150" y="3740150"/>
          <p14:tracePt t="217551" x="5765800" y="3733800"/>
          <p14:tracePt t="217568" x="5759450" y="3727450"/>
          <p14:tracePt t="217585" x="5740400" y="3727450"/>
          <p14:tracePt t="217601" x="5715000" y="3727450"/>
          <p14:tracePt t="217618" x="5708650" y="3727450"/>
          <p14:tracePt t="217635" x="5683250" y="3721100"/>
          <p14:tracePt t="217651" x="5657850" y="3714750"/>
          <p14:tracePt t="217668" x="5645150" y="3708400"/>
          <p14:tracePt t="217685" x="5600700" y="3689350"/>
          <p14:tracePt t="217700" x="5562600" y="3676650"/>
          <p14:tracePt t="217719" x="5448300" y="3632200"/>
          <p14:tracePt t="217734" x="5403850" y="3619500"/>
          <p14:tracePt t="217751" x="5346700" y="3600450"/>
          <p14:tracePt t="217768" x="5251450" y="3581400"/>
          <p14:tracePt t="217784" x="5194300" y="3575050"/>
          <p14:tracePt t="217800" x="5175250" y="3575050"/>
          <p14:tracePt t="217817" x="5143500" y="3575050"/>
          <p14:tracePt t="217834" x="5118100" y="3575050"/>
          <p14:tracePt t="217850" x="5105400" y="3581400"/>
          <p14:tracePt t="217867" x="5080000" y="3587750"/>
          <p14:tracePt t="217883" x="5054600" y="3594100"/>
          <p14:tracePt t="217900" x="5041900" y="3594100"/>
          <p14:tracePt t="217916" x="5029200" y="3606800"/>
          <p14:tracePt t="217934" x="5010150" y="3606800"/>
          <p14:tracePt t="217951" x="4984750" y="3638550"/>
          <p14:tracePt t="217966" x="4972050" y="3644900"/>
          <p14:tracePt t="217983" x="4965700" y="3657600"/>
          <p14:tracePt t="221081" x="4965700" y="3663950"/>
          <p14:tracePt t="221109" x="4965700" y="3676650"/>
          <p14:tracePt t="221124" x="4972050" y="3683000"/>
          <p14:tracePt t="221130" x="4972050" y="3695700"/>
          <p14:tracePt t="221143" x="4978400" y="3702050"/>
          <p14:tracePt t="221156" x="4984750" y="3714750"/>
          <p14:tracePt t="221172" x="4991100" y="3733800"/>
          <p14:tracePt t="221189" x="4997450" y="3733800"/>
          <p14:tracePt t="221205" x="5003800" y="3746500"/>
          <p14:tracePt t="221222" x="5003800" y="3759200"/>
          <p14:tracePt t="221239" x="5003800" y="3765550"/>
          <p14:tracePt t="221256" x="5003800" y="3771900"/>
          <p14:tracePt t="221288" x="5010150" y="3771900"/>
          <p14:tracePt t="221312" x="5010150" y="3778250"/>
          <p14:tracePt t="221321" x="5016500" y="3778250"/>
          <p14:tracePt t="221341" x="5016500" y="3784600"/>
          <p14:tracePt t="221361" x="5022850" y="3790950"/>
          <p14:tracePt t="221383" x="5029200" y="3790950"/>
          <p14:tracePt t="221391" x="5035550" y="3797300"/>
          <p14:tracePt t="221405" x="5041900" y="3797300"/>
          <p14:tracePt t="221421" x="5041900" y="3810000"/>
          <p14:tracePt t="221439" x="5099050" y="3835400"/>
          <p14:tracePt t="221455" x="5130800" y="3848100"/>
          <p14:tracePt t="221471" x="5162550" y="3873500"/>
          <p14:tracePt t="221488" x="5226050" y="3905250"/>
          <p14:tracePt t="221504" x="5289550" y="3930650"/>
          <p14:tracePt t="221521" x="5314950" y="3937000"/>
          <p14:tracePt t="221525" x="5346700" y="3943350"/>
          <p14:tracePt t="221538" x="5365750" y="3949700"/>
          <p14:tracePt t="221554" x="5416550" y="3949700"/>
          <p14:tracePt t="221571" x="5454650" y="3949700"/>
          <p14:tracePt t="221587" x="5467350" y="3943350"/>
          <p14:tracePt t="221604" x="5499100" y="3930650"/>
          <p14:tracePt t="221621" x="5518150" y="3924300"/>
          <p14:tracePt t="221637" x="5530850" y="3917950"/>
          <p14:tracePt t="221654" x="5543550" y="3911600"/>
          <p14:tracePt t="221671" x="5562600" y="3905250"/>
          <p14:tracePt t="221687" x="5568950" y="3898900"/>
          <p14:tracePt t="221704" x="5575300" y="3898900"/>
          <p14:tracePt t="221720" x="5600700" y="3886200"/>
          <p14:tracePt t="221737" x="5607050" y="3886200"/>
          <p14:tracePt t="221754" x="5619750" y="3879850"/>
          <p14:tracePt t="221770" x="5626100" y="3879850"/>
          <p14:tracePt t="221787" x="5632450" y="3873500"/>
          <p14:tracePt t="221804" x="5645150" y="3873500"/>
          <p14:tracePt t="221820" x="5651500" y="3867150"/>
          <p14:tracePt t="221837" x="5670550" y="3867150"/>
          <p14:tracePt t="221853" x="5695950" y="3860800"/>
          <p14:tracePt t="221870" x="5702300" y="3860800"/>
          <p14:tracePt t="221887" x="5740400" y="3860800"/>
          <p14:tracePt t="221903" x="5778500" y="3867150"/>
          <p14:tracePt t="221920" x="5797550" y="3873500"/>
          <p14:tracePt t="221937" x="5842000" y="3886200"/>
          <p14:tracePt t="221953" x="5873750" y="3898900"/>
          <p14:tracePt t="221969" x="5886450" y="3905250"/>
          <p14:tracePt t="221987" x="5905500" y="3911600"/>
          <p14:tracePt t="222003" x="5918200" y="3917950"/>
          <p14:tracePt t="222019" x="5924550" y="3924300"/>
          <p14:tracePt t="222023" x="5930900" y="3924300"/>
          <p14:tracePt t="222036" x="5937250" y="3930650"/>
          <p14:tracePt t="222052" x="5949950" y="3937000"/>
          <p14:tracePt t="222070" x="5956300" y="3943350"/>
          <p14:tracePt t="222085" x="5969000" y="3949700"/>
          <p14:tracePt t="222102" x="5975350" y="3956050"/>
          <p14:tracePt t="222120" x="5994400" y="3968750"/>
          <p14:tracePt t="222135" x="6007100" y="3968750"/>
          <p14:tracePt t="222152" x="6013450" y="3968750"/>
          <p14:tracePt t="222169" x="6026150" y="3981450"/>
          <p14:tracePt t="222185" x="6038850" y="3987800"/>
          <p14:tracePt t="222202" x="6051550" y="3987800"/>
          <p14:tracePt t="222218" x="6064250" y="4000500"/>
          <p14:tracePt t="222235" x="6070600" y="4006850"/>
          <p14:tracePt t="222252" x="6083300" y="4006850"/>
          <p14:tracePt t="222268" x="6083300" y="4013200"/>
          <p14:tracePt t="222285" x="6089650" y="4013200"/>
          <p14:tracePt t="222302" x="6096000" y="4019550"/>
          <p14:tracePt t="222318" x="6108700" y="4025900"/>
          <p14:tracePt t="222338" x="6115050" y="4025900"/>
          <p14:tracePt t="222386" x="6121400" y="4025900"/>
          <p14:tracePt t="222393" x="6127750" y="4025900"/>
          <p14:tracePt t="222470" x="6134100" y="4025900"/>
          <p14:tracePt t="222485" x="6140450" y="4025900"/>
          <p14:tracePt t="222491" x="6140450" y="4032250"/>
          <p14:tracePt t="222526" x="6146800" y="4032250"/>
          <p14:tracePt t="222555" x="6153150" y="4032250"/>
          <p14:tracePt t="222589" x="6159500" y="4032250"/>
          <p14:tracePt t="222603" x="6165850" y="4032250"/>
          <p14:tracePt t="224486" x="6159500" y="4032250"/>
          <p14:tracePt t="224500" x="6146800" y="4038600"/>
          <p14:tracePt t="224507" x="6134100" y="4044950"/>
          <p14:tracePt t="224522" x="6121400" y="4044950"/>
          <p14:tracePt t="224530" x="6108700" y="4051300"/>
          <p14:tracePt t="224544" x="6096000" y="4051300"/>
          <p14:tracePt t="224560" x="6076950" y="4051300"/>
          <p14:tracePt t="224578" x="6051550" y="4051300"/>
          <p14:tracePt t="224594" x="6045200" y="4051300"/>
          <p14:tracePt t="224610" x="6045200" y="4057650"/>
          <p14:tracePt t="224627" x="6019800" y="4064000"/>
          <p14:tracePt t="224644" x="6013450" y="4070350"/>
          <p14:tracePt t="224660" x="6007100" y="4070350"/>
          <p14:tracePt t="224677" x="6000750" y="4076700"/>
          <p14:tracePt t="224693" x="5994400" y="4076700"/>
          <p14:tracePt t="224718" x="5988050" y="4076700"/>
          <p14:tracePt t="224760" x="5981700" y="4083050"/>
          <p14:tracePt t="224788" x="5975350" y="4083050"/>
          <p14:tracePt t="224811" x="5969000" y="4083050"/>
          <p14:tracePt t="224837" x="5962650" y="4089400"/>
          <p14:tracePt t="224901" x="5956300" y="4089400"/>
          <p14:tracePt t="224928" x="5943600" y="4089400"/>
          <p14:tracePt t="224950" x="5937250" y="4095750"/>
          <p14:tracePt t="224978" x="5930900" y="4095750"/>
          <p14:tracePt t="225020" x="5924550" y="4095750"/>
          <p14:tracePt t="225216" x="5918200" y="4089400"/>
          <p14:tracePt t="225315" x="5918200" y="4083050"/>
          <p14:tracePt t="225364" x="5911850" y="4076700"/>
          <p14:tracePt t="225434" x="5905500" y="4076700"/>
          <p14:tracePt t="225504" x="5905500" y="4070350"/>
          <p14:tracePt t="225539" x="5899150" y="4064000"/>
          <p14:tracePt t="225623" x="5892800" y="4064000"/>
          <p14:tracePt t="226655" x="5892800" y="4057650"/>
          <p14:tracePt t="226676" x="5892800" y="4051300"/>
          <p14:tracePt t="226683" x="5892800" y="4044950"/>
          <p14:tracePt t="226697" x="5892800" y="4038600"/>
          <p14:tracePt t="226707" x="5892800" y="4032250"/>
          <p14:tracePt t="226720" x="5892800" y="4019550"/>
          <p14:tracePt t="226736" x="5892800" y="3994150"/>
          <p14:tracePt t="226754" x="5899150" y="3968750"/>
          <p14:tracePt t="226769" x="5899150" y="3949700"/>
          <p14:tracePt t="226786" x="5899150" y="3937000"/>
          <p14:tracePt t="226803" x="5905500" y="3917950"/>
          <p14:tracePt t="226819" x="5911850" y="3911600"/>
          <p14:tracePt t="226852" x="5911850" y="3905250"/>
          <p14:tracePt t="226894" x="5911850" y="3898900"/>
          <p14:tracePt t="226977" x="5911850" y="3892550"/>
          <p14:tracePt t="227006" x="5911850" y="3886200"/>
          <p14:tracePt t="227048" x="5911850" y="3879850"/>
          <p14:tracePt t="227055" x="5911850" y="3873500"/>
          <p14:tracePt t="227071" x="5905500" y="3867150"/>
          <p14:tracePt t="227085" x="5905500" y="3854450"/>
          <p14:tracePt t="227101" x="5905500" y="3848100"/>
          <p14:tracePt t="227119" x="5899150" y="3829050"/>
          <p14:tracePt t="227135" x="5899150" y="3810000"/>
          <p14:tracePt t="227152" x="5886450" y="3784600"/>
          <p14:tracePt t="227168" x="5873750" y="3759200"/>
          <p14:tracePt t="227185" x="5873750" y="3746500"/>
          <p14:tracePt t="227202" x="5873750" y="3733800"/>
          <p14:tracePt t="227218" x="5867400" y="3727450"/>
          <p14:tracePt t="227235" x="5867400" y="3721100"/>
          <p14:tracePt t="227287" x="5867400" y="3727450"/>
          <p14:tracePt t="227315" x="5861050" y="3733800"/>
          <p14:tracePt t="227322" x="5861050" y="3740150"/>
          <p14:tracePt t="227343" x="5854700" y="3740150"/>
          <p14:tracePt t="228079" x="5854700" y="3733800"/>
          <p14:tracePt t="228085" x="5854700" y="3721100"/>
          <p14:tracePt t="228101" x="5854700" y="3702050"/>
          <p14:tracePt t="228115" x="5854700" y="3683000"/>
          <p14:tracePt t="228131" x="5854700" y="3625850"/>
          <p14:tracePt t="228149" x="5854700" y="3543300"/>
          <p14:tracePt t="228165" x="5854700" y="3517900"/>
          <p14:tracePt t="228181" x="5854700" y="3448050"/>
          <p14:tracePt t="228198" x="5829300" y="3371850"/>
          <p14:tracePt t="228214" x="5803900" y="3314700"/>
          <p14:tracePt t="228231" x="5702300" y="3175000"/>
          <p14:tracePt t="228248" x="5556250" y="3009900"/>
          <p14:tracePt t="228281" x="5334000" y="2813050"/>
          <p14:tracePt t="228297" x="5149850" y="2686050"/>
          <p14:tracePt t="228314" x="4616450" y="2400300"/>
          <p14:tracePt t="228331" x="3924300" y="2089150"/>
          <p14:tracePt t="228347" x="3581400" y="1949450"/>
          <p14:tracePt t="228364" x="2978150" y="1758950"/>
          <p14:tracePt t="228381" x="2457450" y="1587500"/>
          <p14:tracePt t="228397" x="2222500" y="1530350"/>
          <p14:tracePt t="228414" x="1898650" y="1466850"/>
          <p14:tracePt t="228430" x="1682750" y="1435100"/>
          <p14:tracePt t="228447" x="1593850" y="1428750"/>
          <p14:tracePt t="228464" x="1473200" y="1416050"/>
          <p14:tracePt t="228480" x="1416050" y="1416050"/>
          <p14:tracePt t="228497" x="1403350" y="1416050"/>
          <p14:tracePt t="228514" x="1384300" y="1416050"/>
          <p14:tracePt t="228530" x="1377950" y="1428750"/>
          <p14:tracePt t="228564" x="1377950" y="1441450"/>
          <p14:tracePt t="228580" x="1397000" y="1473200"/>
          <p14:tracePt t="228597" x="1416050" y="1492250"/>
          <p14:tracePt t="228600" x="1441450" y="1536700"/>
          <p14:tracePt t="228613" x="1479550" y="1606550"/>
          <p14:tracePt t="228630" x="1530350" y="1676400"/>
          <p14:tracePt t="228648" x="1663700" y="1828800"/>
          <p14:tracePt t="228663" x="1962150" y="2089150"/>
          <p14:tracePt t="228679" x="2171700" y="2235200"/>
          <p14:tracePt t="228697" x="2705100" y="2527300"/>
          <p14:tracePt t="228713" x="3365500" y="2800350"/>
          <p14:tracePt t="228729" x="3708400" y="2914650"/>
          <p14:tracePt t="228746" x="4324350" y="3060700"/>
          <p14:tracePt t="228763" x="4768850" y="3130550"/>
          <p14:tracePt t="228779" x="4895850" y="3130550"/>
          <p14:tracePt t="228796" x="5048250" y="3130550"/>
          <p14:tracePt t="228812" x="5073650" y="3130550"/>
          <p14:tracePt t="228830" x="5099050" y="3130550"/>
          <p14:tracePt t="228862" x="5099050" y="3124200"/>
          <p14:tracePt t="228879" x="5092700" y="3111500"/>
          <p14:tracePt t="228896" x="5080000" y="3105150"/>
          <p14:tracePt t="228912" x="5054600" y="3092450"/>
          <p14:tracePt t="228929" x="5029200" y="3073400"/>
          <p14:tracePt t="228945" x="4972050" y="3041650"/>
          <p14:tracePt t="228962" x="4940300" y="3016250"/>
          <p14:tracePt t="228979" x="4838700" y="2946400"/>
          <p14:tracePt t="228995" x="4711700" y="2857500"/>
          <p14:tracePt t="229012" x="4629150" y="2806700"/>
          <p14:tracePt t="229028" x="4451350" y="2698750"/>
          <p14:tracePt t="229045" x="4349750" y="2647950"/>
          <p14:tracePt t="229062" x="4064000" y="2520950"/>
          <p14:tracePt t="229078" x="3695700" y="2413000"/>
          <p14:tracePt t="229095" x="3568700" y="2381250"/>
          <p14:tracePt t="229112" x="3365500" y="2343150"/>
          <p14:tracePt t="229128" x="3206750" y="2324100"/>
          <p14:tracePt t="229145" x="3105150" y="2311400"/>
          <p14:tracePt t="229161" x="3060700" y="2311400"/>
          <p14:tracePt t="229178" x="3048000" y="2311400"/>
          <p14:tracePt t="229212" x="3048000" y="2317750"/>
          <p14:tracePt t="229228" x="3054350" y="2324100"/>
          <p14:tracePt t="229245" x="3092450" y="2324100"/>
          <p14:tracePt t="229261" x="3124200" y="2330450"/>
          <p14:tracePt t="229278" x="3149600" y="2336800"/>
          <p14:tracePt t="229294" x="3321050" y="2368550"/>
          <p14:tracePt t="229310" x="3397250" y="2374900"/>
          <p14:tracePt t="229328" x="3460750" y="2387600"/>
          <p14:tracePt t="229344" x="3511550" y="2393950"/>
          <p14:tracePt t="229378" x="3498850" y="2387600"/>
          <p14:tracePt t="229394" x="3378200" y="2330450"/>
          <p14:tracePt t="229411" x="3263900" y="2292350"/>
          <p14:tracePt t="229427" x="2863850" y="2082800"/>
          <p14:tracePt t="229443" x="2393950" y="1873250"/>
          <p14:tracePt t="229460" x="2171700" y="1771650"/>
          <p14:tracePt t="229477" x="1879600" y="1657350"/>
          <p14:tracePt t="229493" x="1771650" y="1619250"/>
          <p14:tracePt t="229511" x="1739900" y="1606550"/>
          <p14:tracePt t="229543" x="1733550" y="1606550"/>
          <p14:tracePt t="229563" x="1739900" y="1606550"/>
          <p14:tracePt t="229576" x="1746250" y="1612900"/>
          <p14:tracePt t="229596" x="1752600" y="1612900"/>
          <p14:tracePt t="229610" x="1758950" y="1619250"/>
          <p14:tracePt t="229626" x="1778000" y="1619250"/>
          <p14:tracePt t="229644" x="1790700" y="1619250"/>
          <p14:tracePt t="229659" x="1803400" y="1625600"/>
          <p14:tracePt t="229676" x="1841500" y="1638300"/>
          <p14:tracePt t="229694" x="1892300" y="1670050"/>
          <p14:tracePt t="229710" x="1949450" y="1695450"/>
          <p14:tracePt t="229726" x="2070100" y="1739900"/>
          <p14:tracePt t="229743" x="2178050" y="1778000"/>
          <p14:tracePt t="229759" x="2235200" y="1809750"/>
          <p14:tracePt t="229776" x="2317750" y="1828800"/>
          <p14:tracePt t="229793" x="2381250" y="1847850"/>
          <p14:tracePt t="229809" x="2406650" y="1854200"/>
          <p14:tracePt t="229826" x="2438400" y="1854200"/>
          <p14:tracePt t="229842" x="2463800" y="1860550"/>
          <p14:tracePt t="229858" x="2482850" y="1866900"/>
          <p14:tracePt t="229876" x="2533650" y="1892300"/>
          <p14:tracePt t="229892" x="2578100" y="1898650"/>
          <p14:tracePt t="229909" x="2673350" y="1943100"/>
          <p14:tracePt t="229926" x="2743200" y="1974850"/>
          <p14:tracePt t="229943" x="2940050" y="2076450"/>
          <p14:tracePt t="229958" x="3098800" y="2159000"/>
          <p14:tracePt t="229975" x="3740150" y="2546350"/>
          <p14:tracePt t="229992" x="3892550" y="2654300"/>
          <p14:tracePt t="230009" x="4133850" y="2825750"/>
          <p14:tracePt t="230025" x="4298950" y="2933700"/>
          <p14:tracePt t="230041" x="4343400" y="2971800"/>
          <p14:tracePt t="230058" x="4400550" y="3028950"/>
          <p14:tracePt t="230075" x="4419600" y="3048000"/>
          <p14:tracePt t="230092" x="4438650" y="3060700"/>
          <p14:tracePt t="230108" x="4438650" y="3073400"/>
          <p14:tracePt t="230125" x="4445000" y="3079750"/>
          <p14:tracePt t="230185" x="4438650" y="3079750"/>
          <p14:tracePt t="230192" x="4432300" y="3079750"/>
          <p14:tracePt t="230206" x="4419600" y="3073400"/>
          <p14:tracePt t="230212" x="4406900" y="3067050"/>
          <p14:tracePt t="230228" x="4381500" y="3060700"/>
          <p14:tracePt t="230241" x="4368800" y="3054350"/>
          <p14:tracePt t="230258" x="4260850" y="2984500"/>
          <p14:tracePt t="230274" x="4152900" y="2914650"/>
          <p14:tracePt t="230291" x="3797300" y="2654300"/>
          <p14:tracePt t="230307" x="3511550" y="2451100"/>
          <p14:tracePt t="230324" x="2908300" y="1981200"/>
          <p14:tracePt t="230340" x="2330450" y="1581150"/>
          <p14:tracePt t="230358" x="1924050" y="1333500"/>
          <p14:tracePt t="230374" x="1720850" y="1225550"/>
          <p14:tracePt t="230390" x="1651000" y="1193800"/>
          <p14:tracePt t="230407" x="1581150" y="1168400"/>
          <p14:tracePt t="230424" x="1562100" y="1162050"/>
          <p14:tracePt t="230465" x="1562100" y="1168400"/>
          <p14:tracePt t="230474" x="1574800" y="1168400"/>
          <p14:tracePt t="230490" x="1587500" y="1174750"/>
          <p14:tracePt t="230508" x="1638300" y="1200150"/>
          <p14:tracePt t="230523" x="1695450" y="1225550"/>
          <p14:tracePt t="230540" x="1892300" y="1327150"/>
          <p14:tracePt t="230557" x="2216150" y="1479550"/>
          <p14:tracePt t="230573" x="2432050" y="1568450"/>
          <p14:tracePt t="230590" x="2654300" y="1670050"/>
          <p14:tracePt t="230606" x="3168650" y="1905000"/>
          <p14:tracePt t="230623" x="3670300" y="2171700"/>
          <p14:tracePt t="230640" x="3873500" y="2286000"/>
          <p14:tracePt t="230643" x="4051300" y="2393950"/>
          <p14:tracePt t="230656" x="4210050" y="2501900"/>
          <p14:tracePt t="230673" x="4318000" y="2565400"/>
          <p14:tracePt t="230690" x="4572000" y="2730500"/>
          <p14:tracePt t="230706" x="4641850" y="2781300"/>
          <p14:tracePt t="230722" x="4743450" y="2844800"/>
          <p14:tracePt t="230740" x="4800600" y="2870200"/>
          <p14:tracePt t="230756" x="4832350" y="2889250"/>
          <p14:tracePt t="230772" x="4851400" y="2895600"/>
          <p14:tracePt t="230789" x="4870450" y="2908300"/>
          <p14:tracePt t="230805" x="4883150" y="2908300"/>
          <p14:tracePt t="230822" x="4895850" y="2914650"/>
          <p14:tracePt t="230838" x="4902200" y="2914650"/>
          <p14:tracePt t="230855" x="4908550" y="2914650"/>
          <p14:tracePt t="230872" x="4933950" y="2921000"/>
          <p14:tracePt t="230889" x="4965700" y="2933700"/>
          <p14:tracePt t="230905" x="4991100" y="2940050"/>
          <p14:tracePt t="230922" x="5035550" y="2965450"/>
          <p14:tracePt t="230938" x="5073650" y="2997200"/>
          <p14:tracePt t="230956" x="5105400" y="3009900"/>
          <p14:tracePt t="230972" x="5143500" y="3041650"/>
          <p14:tracePt t="230988" x="5181600" y="3067050"/>
          <p14:tracePt t="231006" x="5219700" y="3092450"/>
          <p14:tracePt t="231021" x="5238750" y="3111500"/>
          <p14:tracePt t="231038" x="5276850" y="3143250"/>
          <p14:tracePt t="231055" x="5302250" y="3162300"/>
          <p14:tracePt t="231071" x="5314950" y="3181350"/>
          <p14:tracePt t="231088" x="5321300" y="3181350"/>
          <p14:tracePt t="231105" x="5334000" y="3194050"/>
          <p14:tracePt t="231216" x="5327650" y="3200400"/>
          <p14:tracePt t="231245" x="5321300" y="3206750"/>
          <p14:tracePt t="231266" x="5314950" y="3206750"/>
          <p14:tracePt t="231286" x="5314950" y="3213100"/>
          <p14:tracePt t="231308" x="5314950" y="3219450"/>
          <p14:tracePt t="231329" x="5314950" y="3225800"/>
          <p14:tracePt t="231350" x="5314950" y="3232150"/>
          <p14:tracePt t="231357" x="5314950" y="3238500"/>
          <p14:tracePt t="231385" x="5314950" y="3244850"/>
          <p14:tracePt t="231399" x="5314950" y="3251200"/>
          <p14:tracePt t="231421" x="5314950" y="3257550"/>
          <p14:tracePt t="231455" x="5314950" y="3263900"/>
          <p14:tracePt t="231476" x="5314950" y="3270250"/>
          <p14:tracePt t="231497" x="5308600" y="3282950"/>
          <p14:tracePt t="231511" x="5302250" y="3282950"/>
          <p14:tracePt t="231518" x="5295900" y="3295650"/>
          <p14:tracePt t="232002" x="5283200" y="3295650"/>
          <p14:tracePt t="232009" x="5251450" y="3302000"/>
          <p14:tracePt t="232023" x="5232400" y="3308350"/>
          <p14:tracePt t="232035" x="5213350" y="3308350"/>
          <p14:tracePt t="232051" x="5162550" y="3333750"/>
          <p14:tracePt t="232068" x="5143500" y="3340100"/>
          <p14:tracePt t="232085" x="5099050" y="3359150"/>
          <p14:tracePt t="232101" x="5060950" y="3371850"/>
          <p14:tracePt t="232117" x="5041900" y="3378200"/>
          <p14:tracePt t="232135" x="5010150" y="3390900"/>
          <p14:tracePt t="232151" x="4984750" y="3390900"/>
          <p14:tracePt t="232168" x="4978400" y="3390900"/>
          <p14:tracePt t="232185" x="4972050" y="3390900"/>
          <p14:tracePt t="232201" x="4965700" y="3390900"/>
          <p14:tracePt t="232221" x="4959350" y="3390900"/>
          <p14:tracePt t="232268" x="4959350" y="3384550"/>
          <p14:tracePt t="232290" x="4959350" y="3378200"/>
          <p14:tracePt t="232311" x="4953000" y="3378200"/>
          <p14:tracePt t="232338" x="4953000" y="3371850"/>
          <p14:tracePt t="232353" x="4953000" y="3365500"/>
          <p14:tracePt t="232359" x="4946650" y="3359150"/>
          <p14:tracePt t="232374" x="4946650" y="3346450"/>
          <p14:tracePt t="232383" x="4933950" y="3333750"/>
          <p14:tracePt t="232400" x="4921250" y="3314700"/>
          <p14:tracePt t="232418" x="4857750" y="3206750"/>
          <p14:tracePt t="232433" x="4730750" y="3016250"/>
          <p14:tracePt t="232451" x="4552950" y="2800350"/>
          <p14:tracePt t="232466" x="4419600" y="2654300"/>
          <p14:tracePt t="232483" x="4140200" y="2413000"/>
          <p14:tracePt t="232500" x="3841750" y="2178050"/>
          <p14:tracePt t="232516" x="3689350" y="2089150"/>
          <p14:tracePt t="232533" x="3390900" y="1924050"/>
          <p14:tracePt t="232550" x="3136900" y="1841500"/>
          <p14:tracePt t="232566" x="3022600" y="1809750"/>
          <p14:tracePt t="232583" x="2933700" y="1790700"/>
          <p14:tracePt t="232599" x="2711450" y="1765300"/>
          <p14:tracePt t="232616" x="2647950" y="1765300"/>
          <p14:tracePt t="232633" x="2520950" y="1765300"/>
          <p14:tracePt t="232649" x="2393950" y="1771650"/>
          <p14:tracePt t="232666" x="2324100" y="1771650"/>
          <p14:tracePt t="232683" x="2241550" y="1784350"/>
          <p14:tracePt t="232699" x="2216150" y="1784350"/>
          <p14:tracePt t="232716" x="2190750" y="1803400"/>
          <p14:tracePt t="232732" x="2178050" y="1816100"/>
          <p14:tracePt t="232765" x="2184400" y="1835150"/>
          <p14:tracePt t="232782" x="2228850" y="1873250"/>
          <p14:tracePt t="232799" x="2286000" y="1924050"/>
          <p14:tracePt t="232816" x="2413000" y="2019300"/>
          <p14:tracePt t="232832" x="2616200" y="2146300"/>
          <p14:tracePt t="232848" x="2736850" y="2216150"/>
          <p14:tracePt t="232866" x="3054350" y="2362200"/>
          <p14:tracePt t="232882" x="3270250" y="2451100"/>
          <p14:tracePt t="232898" x="3683000" y="2635250"/>
          <p14:tracePt t="232916" x="4013200" y="2781300"/>
          <p14:tracePt t="232932" x="4133850" y="2819400"/>
          <p14:tracePt t="232949" x="4432300" y="2946400"/>
          <p14:tracePt t="232964" x="4514850" y="2984500"/>
          <p14:tracePt t="232981" x="4572000" y="3003550"/>
          <p14:tracePt t="232998" x="4622800" y="3035300"/>
          <p14:tracePt t="233015" x="4641850" y="3041650"/>
          <p14:tracePt t="233048" x="4635500" y="3041650"/>
          <p14:tracePt t="233064" x="4616450" y="3041650"/>
          <p14:tracePt t="233081" x="4603750" y="3041650"/>
          <p14:tracePt t="233098" x="4533900" y="3028950"/>
          <p14:tracePt t="233115" x="4318000" y="2978150"/>
          <p14:tracePt t="233132" x="3987800" y="2895600"/>
          <p14:tracePt t="233147" x="3829050" y="2844800"/>
          <p14:tracePt t="233164" x="3600450" y="2794000"/>
          <p14:tracePt t="233181" x="3429000" y="2730500"/>
          <p14:tracePt t="233197" x="3371850" y="2724150"/>
          <p14:tracePt t="233214" x="3352800" y="2717800"/>
          <p14:tracePt t="233231" x="3340100" y="2711450"/>
          <p14:tracePt t="233265" x="3346450" y="2711450"/>
          <p14:tracePt t="233272" x="3371850" y="2711450"/>
          <p14:tracePt t="233286" x="3409950" y="2711450"/>
          <p14:tracePt t="233297" x="3473450" y="2724150"/>
          <p14:tracePt t="233315" x="3727450" y="2774950"/>
          <p14:tracePt t="233330" x="3956050" y="2832100"/>
          <p14:tracePt t="233347" x="4527550" y="2990850"/>
          <p14:tracePt t="233364" x="5130800" y="3225800"/>
          <p14:tracePt t="233380" x="5422900" y="3321050"/>
          <p14:tracePt t="233397" x="5822950" y="3473450"/>
          <p14:tracePt t="233413" x="6083300" y="3587750"/>
          <p14:tracePt t="233430" x="6165850" y="3625850"/>
          <p14:tracePt t="233448" x="6267450" y="3670300"/>
          <p14:tracePt t="233464" x="6280150" y="3676650"/>
          <p14:tracePt t="233504" x="6273800" y="3676650"/>
          <p14:tracePt t="233513" x="6254750" y="3676650"/>
          <p14:tracePt t="233529" x="6242050" y="3676650"/>
          <p14:tracePt t="233547" x="6210300" y="3676650"/>
          <p14:tracePt t="233563" x="6159500" y="3670300"/>
          <p14:tracePt t="233579" x="6140450" y="3663950"/>
          <p14:tracePt t="233596" x="6096000" y="3651250"/>
          <p14:tracePt t="233612" x="6083300" y="3644900"/>
          <p14:tracePt t="233630" x="6070600" y="3638550"/>
          <p14:tracePt t="233665" x="6076950" y="3638550"/>
          <p14:tracePt t="233672" x="6083300" y="3638550"/>
          <p14:tracePt t="233687" x="6096000" y="3638550"/>
          <p14:tracePt t="233696" x="6108700" y="3644900"/>
          <p14:tracePt t="233712" x="6127750" y="3651250"/>
          <p14:tracePt t="233729" x="6178550" y="3663950"/>
          <p14:tracePt t="233745" x="6280150" y="3708400"/>
          <p14:tracePt t="233762" x="6330950" y="3727450"/>
          <p14:tracePt t="233779" x="6407150" y="3771900"/>
          <p14:tracePt t="233795" x="6470650" y="3790950"/>
          <p14:tracePt t="233812" x="6483350" y="3797300"/>
          <p14:tracePt t="233828" x="6496050" y="3803650"/>
          <p14:tracePt t="233883" x="6489700" y="3803650"/>
          <p14:tracePt t="233897" x="6483350" y="3803650"/>
          <p14:tracePt t="233918" x="6477000" y="3803650"/>
          <p14:tracePt t="233926" x="6470650" y="3810000"/>
          <p14:tracePt t="233932" x="6470650" y="3822700"/>
          <p14:tracePt t="233948" x="6470650" y="3829050"/>
          <p14:tracePt t="248184" x="6477000" y="3917950"/>
          <p14:tracePt t="248190" x="6489700" y="4032250"/>
          <p14:tracePt t="248199" x="6489700" y="4121150"/>
          <p14:tracePt t="248214" x="6489700" y="4197350"/>
          <p14:tracePt t="248229" x="6483350" y="4286250"/>
          <p14:tracePt t="248246" x="6477000" y="4438650"/>
          <p14:tracePt t="248262" x="6470650" y="4533900"/>
          <p14:tracePt t="248278" x="6470650" y="4559300"/>
          <p14:tracePt t="248297" x="6470650" y="4591050"/>
          <p14:tracePt t="248311" x="6457950" y="4603750"/>
          <p14:tracePt t="248345" x="6457950" y="4622800"/>
          <p14:tracePt t="248362" x="6457950" y="4629150"/>
          <p14:tracePt t="248378" x="6451600" y="4660900"/>
          <p14:tracePt t="248395" x="6451600" y="4705350"/>
          <p14:tracePt t="248411" x="6445250" y="4743450"/>
          <p14:tracePt t="248428" x="6445250" y="4762500"/>
          <p14:tracePt t="248445" x="6445250" y="4775200"/>
          <p14:tracePt t="248461" x="6445250" y="4781550"/>
          <p14:tracePt t="248479" x="6438900" y="4813300"/>
          <p14:tracePt t="248494" x="6438900" y="4832350"/>
          <p14:tracePt t="248511" x="6438900" y="4851400"/>
          <p14:tracePt t="248528" x="6432550" y="4908550"/>
          <p14:tracePt t="248545" x="6426200" y="4978400"/>
          <p14:tracePt t="248560" x="6426200" y="5010150"/>
          <p14:tracePt t="248577" x="6426200" y="5054600"/>
          <p14:tracePt t="248594" x="6426200" y="5099050"/>
          <p14:tracePt t="248611" x="6426200" y="5118100"/>
          <p14:tracePt t="248627" x="6432550" y="5162550"/>
          <p14:tracePt t="248644" x="6438900" y="5207000"/>
          <p14:tracePt t="248662" x="6445250" y="5251450"/>
          <p14:tracePt t="248677" x="6451600" y="5270500"/>
          <p14:tracePt t="248694" x="6451600" y="5295900"/>
          <p14:tracePt t="248711" x="6457950" y="5327650"/>
          <p14:tracePt t="248727" x="6457950" y="5340350"/>
          <p14:tracePt t="248744" x="6457950" y="5359400"/>
          <p14:tracePt t="248761" x="6464300" y="5403850"/>
          <p14:tracePt t="248777" x="6464300" y="5435600"/>
          <p14:tracePt t="248794" x="6464300" y="5461000"/>
          <p14:tracePt t="248810" x="6483350" y="5486400"/>
          <p14:tracePt t="254326" x="6451600" y="5448300"/>
          <p14:tracePt t="254333" x="6407150" y="5403850"/>
          <p14:tracePt t="254341" x="6350000" y="5353050"/>
          <p14:tracePt t="254357" x="6216650" y="5232400"/>
          <p14:tracePt t="254375" x="6038850" y="5041900"/>
          <p14:tracePt t="254390" x="5937250" y="4946650"/>
          <p14:tracePt t="254407" x="5816600" y="4832350"/>
          <p14:tracePt t="254424" x="5657850" y="4654550"/>
          <p14:tracePt t="254440" x="5588000" y="4559300"/>
          <p14:tracePt t="254457" x="5549900" y="4521200"/>
          <p14:tracePt t="254474" x="5518150" y="4495800"/>
          <p14:tracePt t="254490" x="5518150" y="4489450"/>
          <p14:tracePt t="254523" x="5518150" y="4483100"/>
          <p14:tracePt t="254540" x="5518150" y="4476750"/>
          <p14:tracePt t="254558" x="5518150" y="4464050"/>
          <p14:tracePt t="254573" x="5518150" y="4457700"/>
          <p14:tracePt t="254609" x="5518150" y="4451350"/>
          <p14:tracePt t="254642" x="5524500" y="4445000"/>
          <p14:tracePt t="254649" x="5530850" y="4445000"/>
          <p14:tracePt t="254670" x="5537200" y="4451350"/>
          <p14:tracePt t="254677" x="5543550" y="4451350"/>
          <p14:tracePt t="254689" x="5549900" y="4451350"/>
          <p14:tracePt t="254706" x="5562600" y="4476750"/>
          <p14:tracePt t="254723" x="5568950" y="4489450"/>
          <p14:tracePt t="254740" x="5575300" y="4508500"/>
          <p14:tracePt t="254756" x="5581650" y="4527550"/>
          <p14:tracePt t="254773" x="5588000" y="4546600"/>
          <p14:tracePt t="254790" x="5600700" y="4572000"/>
          <p14:tracePt t="254806" x="5619750" y="4597400"/>
          <p14:tracePt t="254823" x="5651500" y="4641850"/>
          <p14:tracePt t="254839" x="5702300" y="4711700"/>
          <p14:tracePt t="254856" x="5740400" y="4775200"/>
          <p14:tracePt t="254873" x="5778500" y="4851400"/>
          <p14:tracePt t="254889" x="5803900" y="4895850"/>
          <p14:tracePt t="254906" x="5816600" y="4921250"/>
          <p14:tracePt t="254923" x="5816600" y="4927600"/>
          <p14:tracePt t="254958" x="5810250" y="4927600"/>
          <p14:tracePt t="254973" x="5797550" y="4927600"/>
          <p14:tracePt t="254978" x="5791200" y="4921250"/>
          <p14:tracePt t="254993" x="5778500" y="4914900"/>
          <p14:tracePt t="255005" x="5772150" y="4914900"/>
          <p14:tracePt t="255023" x="5734050" y="4889500"/>
          <p14:tracePt t="255039" x="5657850" y="4838700"/>
          <p14:tracePt t="255056" x="5543550" y="4737100"/>
          <p14:tracePt t="255072" x="5314950" y="4489450"/>
          <p14:tracePt t="255088" x="5168900" y="4298950"/>
          <p14:tracePt t="255106" x="4857750" y="3917950"/>
          <p14:tracePt t="255122" x="4743450" y="3778250"/>
          <p14:tracePt t="255139" x="4648200" y="3670300"/>
          <p14:tracePt t="255155" x="4610100" y="3625850"/>
          <p14:tracePt t="255171" x="4603750" y="3613150"/>
          <p14:tracePt t="255188" x="4597400" y="3606800"/>
          <p14:tracePt t="255205" x="4597400" y="3600450"/>
          <p14:tracePt t="255221" x="4597400" y="3594100"/>
          <p14:tracePt t="255273" x="4597400" y="3587750"/>
          <p14:tracePt t="255344" x="4603750" y="3587750"/>
          <p14:tracePt t="255379" x="4610100" y="3587750"/>
          <p14:tracePt t="255471" x="4616450" y="3587750"/>
          <p14:tracePt t="255506" x="4622800" y="3587750"/>
          <p14:tracePt t="255541" x="4622800" y="3594100"/>
          <p14:tracePt t="255576" x="4629150" y="3594100"/>
          <p14:tracePt t="255611" x="4635500" y="3600450"/>
          <p14:tracePt t="255646" x="4641850" y="3600450"/>
          <p14:tracePt t="255681" x="4648200" y="3606800"/>
          <p14:tracePt t="255730" x="4648200" y="3613150"/>
          <p14:tracePt t="255752" x="4660900" y="3613150"/>
          <p14:tracePt t="255765" x="4667250" y="3613150"/>
          <p14:tracePt t="255773" x="4667250" y="3619500"/>
          <p14:tracePt t="255789" x="4679950" y="3619500"/>
          <p14:tracePt t="255802" x="4692650" y="3625850"/>
          <p14:tracePt t="255819" x="4705350" y="3625850"/>
          <p14:tracePt t="255836" x="4743450" y="3638550"/>
          <p14:tracePt t="255853" x="4781550" y="3644900"/>
          <p14:tracePt t="255869" x="4819650" y="3651250"/>
          <p14:tracePt t="255886" x="4908550" y="3663950"/>
          <p14:tracePt t="255902" x="4959350" y="3676650"/>
          <p14:tracePt t="255920" x="5048250" y="3702050"/>
          <p14:tracePt t="255936" x="5086350" y="3708400"/>
          <p14:tracePt t="255952" x="5118100" y="3714750"/>
          <p14:tracePt t="255969" x="5156200" y="3714750"/>
          <p14:tracePt t="255986" x="5168900" y="3714750"/>
          <p14:tracePt t="256002" x="5175250" y="3714750"/>
          <p14:tracePt t="256018" x="5175250" y="3708400"/>
          <p14:tracePt t="256053" x="5181600" y="3702050"/>
          <p14:tracePt t="256123" x="5175250" y="3702050"/>
          <p14:tracePt t="256145" x="5162550" y="3702050"/>
          <p14:tracePt t="256159" x="5156200" y="3702050"/>
          <p14:tracePt t="256165" x="5149850" y="3702050"/>
          <p14:tracePt t="256173" x="5143500" y="3702050"/>
          <p14:tracePt t="256185" x="5137150" y="3702050"/>
          <p14:tracePt t="256704" x="5187950" y="3702050"/>
          <p14:tracePt t="256711" x="5276850" y="3708400"/>
          <p14:tracePt t="256719" x="5353050" y="3721100"/>
          <p14:tracePt t="256733" x="5594350" y="3752850"/>
          <p14:tracePt t="256749" x="5816600" y="3784600"/>
          <p14:tracePt t="256766" x="6057900" y="3835400"/>
          <p14:tracePt t="256783" x="6426200" y="3886200"/>
          <p14:tracePt t="256799" x="6661150" y="3949700"/>
          <p14:tracePt t="256816" x="6877050" y="3981450"/>
          <p14:tracePt t="256832" x="7124700" y="4032250"/>
          <p14:tracePt t="256849" x="7232650" y="4057650"/>
          <p14:tracePt t="256866" x="7346950" y="4076700"/>
          <p14:tracePt t="256882" x="7385050" y="4083050"/>
          <p14:tracePt t="256898" x="7404100" y="4089400"/>
          <p14:tracePt t="256915" x="7416800" y="4089400"/>
          <p14:tracePt t="256956" x="7410450" y="4089400"/>
          <p14:tracePt t="256966" x="7404100" y="4089400"/>
          <p14:tracePt t="256982" x="7397750" y="4089400"/>
          <p14:tracePt t="257001" x="7391400" y="4089400"/>
          <p14:tracePt t="257015" x="7385050" y="4089400"/>
          <p14:tracePt t="257031" x="7378700" y="4095750"/>
          <p14:tracePt t="257048" x="7378700" y="4102100"/>
          <p14:tracePt t="257065" x="7372350" y="4102100"/>
          <p14:tracePt t="257081" x="7366000" y="4108450"/>
          <p14:tracePt t="257098" x="7366000" y="4114800"/>
          <p14:tracePt t="257115" x="7359650" y="4127500"/>
          <p14:tracePt t="257132" x="7353300" y="4146550"/>
          <p14:tracePt t="257148" x="7334250" y="4159250"/>
          <p14:tracePt t="257165" x="7315200" y="4184650"/>
          <p14:tracePt t="257182" x="7296150" y="4210050"/>
          <p14:tracePt t="257198" x="7283450" y="4216400"/>
          <p14:tracePt t="257214" x="7277100" y="4229100"/>
          <p14:tracePt t="257247" x="7270750" y="4235450"/>
          <p14:tracePt t="257286" x="7270750" y="4241800"/>
          <p14:tracePt t="257308" x="7277100" y="4248150"/>
          <p14:tracePt t="257317" x="7283450" y="4248150"/>
          <p14:tracePt t="257331" x="7289800" y="4248150"/>
          <p14:tracePt t="257347" x="7289800" y="4254500"/>
          <p14:tracePt t="257364" x="7296150" y="4254500"/>
          <p14:tracePt t="257380" x="7308850" y="4254500"/>
          <p14:tracePt t="257414" x="7321550" y="4260850"/>
          <p14:tracePt t="257430" x="7334250" y="4267200"/>
          <p14:tracePt t="257463" x="7353300" y="4279900"/>
          <p14:tracePt t="257480" x="7372350" y="4298950"/>
          <p14:tracePt t="257498" x="7391400" y="4324350"/>
          <p14:tracePt t="257513" x="7404100" y="4343400"/>
          <p14:tracePt t="257530" x="7429500" y="4368800"/>
          <p14:tracePt t="257547" x="7461250" y="4432300"/>
          <p14:tracePt t="257563" x="7499350" y="4495800"/>
          <p14:tracePt t="257580" x="7537450" y="4584700"/>
          <p14:tracePt t="259308" x="7473950" y="4572000"/>
          <p14:tracePt t="259315" x="7385050" y="4559300"/>
          <p14:tracePt t="259323" x="7283450" y="4540250"/>
          <p14:tracePt t="259341" x="7073900" y="4508500"/>
          <p14:tracePt t="259358" x="6769100" y="4476750"/>
          <p14:tracePt t="259373" x="6540500" y="4432300"/>
          <p14:tracePt t="259390" x="6381750" y="4406900"/>
          <p14:tracePt t="259407" x="6159500" y="4375150"/>
          <p14:tracePt t="259423" x="5994400" y="4349750"/>
          <p14:tracePt t="259441" x="5861050" y="4318000"/>
          <p14:tracePt t="259457" x="5670550" y="4273550"/>
          <p14:tracePt t="259473" x="5588000" y="4235450"/>
          <p14:tracePt t="259489" x="5511800" y="4203700"/>
          <p14:tracePt t="259506" x="5429250" y="4165600"/>
          <p14:tracePt t="259523" x="5372100" y="4133850"/>
          <p14:tracePt t="259541" x="5327650" y="4108450"/>
          <p14:tracePt t="259556" x="5295900" y="4089400"/>
          <p14:tracePt t="259573" x="5264150" y="4070350"/>
          <p14:tracePt t="259589" x="5245100" y="4044950"/>
          <p14:tracePt t="259606" x="5219700" y="4019550"/>
          <p14:tracePt t="259622" x="5200650" y="3994150"/>
          <p14:tracePt t="259639" x="5175250" y="3949700"/>
          <p14:tracePt t="259656" x="5162550" y="3917950"/>
          <p14:tracePt t="259673" x="5118100" y="3854450"/>
          <p14:tracePt t="259689" x="5092700" y="3816350"/>
          <p14:tracePt t="259706" x="5054600" y="3778250"/>
          <p14:tracePt t="259723" x="5029200" y="3740150"/>
          <p14:tracePt t="259739" x="4991100" y="3702050"/>
          <p14:tracePt t="259756" x="4978400" y="3683000"/>
          <p14:tracePt t="259772" x="4953000" y="3657600"/>
          <p14:tracePt t="259789" x="4940300" y="3651250"/>
          <p14:tracePt t="259805" x="4933950" y="3651250"/>
          <p14:tracePt t="259822" x="4933950" y="3644900"/>
          <p14:tracePt t="260046" x="4921250" y="3632200"/>
          <p14:tracePt t="260052" x="4895850" y="3625850"/>
          <p14:tracePt t="260059" x="4883150" y="3613150"/>
          <p14:tracePt t="260072" x="4864100" y="3594100"/>
          <p14:tracePt t="260088" x="4806950" y="3562350"/>
          <p14:tracePt t="260104" x="4787900" y="3543300"/>
          <p14:tracePt t="260121" x="4762500" y="3524250"/>
          <p14:tracePt t="260138" x="4749800" y="3511550"/>
          <p14:tracePt t="260154" x="4743450" y="3505200"/>
          <p14:tracePt t="260172" x="4743450" y="3498850"/>
          <p14:tracePt t="260376" x="4749800" y="3498850"/>
          <p14:tracePt t="260418" x="4756150" y="3498850"/>
          <p14:tracePt t="260425" x="4762500" y="3498850"/>
          <p14:tracePt t="260439" x="4768850" y="3498850"/>
          <p14:tracePt t="260452" x="4768850" y="3505200"/>
          <p14:tracePt t="260470" x="4781550" y="3505200"/>
          <p14:tracePt t="260486" x="4794250" y="3511550"/>
          <p14:tracePt t="260503" x="4832350" y="3517900"/>
          <p14:tracePt t="260519" x="4864100" y="3530600"/>
          <p14:tracePt t="260537" x="4927600" y="3543300"/>
          <p14:tracePt t="260552" x="4991100" y="3568700"/>
          <p14:tracePt t="260569" x="5060950" y="3581400"/>
          <p14:tracePt t="260586" x="5181600" y="3619500"/>
          <p14:tracePt t="260602" x="5257800" y="3638550"/>
          <p14:tracePt t="260619" x="5353050" y="3657600"/>
          <p14:tracePt t="260636" x="5505450" y="3702050"/>
          <p14:tracePt t="260652" x="5638800" y="3733800"/>
          <p14:tracePt t="260669" x="5746750" y="3765550"/>
          <p14:tracePt t="260686" x="5905500" y="3816350"/>
          <p14:tracePt t="260702" x="6000750" y="3829050"/>
          <p14:tracePt t="260720" x="6153150" y="3860800"/>
          <p14:tracePt t="260735" x="6235700" y="3886200"/>
          <p14:tracePt t="260752" x="6330950" y="3911600"/>
          <p14:tracePt t="260769" x="6483350" y="3956050"/>
          <p14:tracePt t="260785" x="6565900" y="3981450"/>
          <p14:tracePt t="260802" x="6648450" y="3987800"/>
          <p14:tracePt t="260818" x="6750050" y="4019550"/>
          <p14:tracePt t="260835" x="6813550" y="4044950"/>
          <p14:tracePt t="260852" x="6877050" y="4076700"/>
          <p14:tracePt t="260868" x="6927850" y="4095750"/>
          <p14:tracePt t="260885" x="6953250" y="4108450"/>
          <p14:tracePt t="260902" x="6985000" y="4127500"/>
          <p14:tracePt t="260918" x="6997700" y="4140200"/>
          <p14:tracePt t="260935" x="7023100" y="4165600"/>
          <p14:tracePt t="260952" x="7042150" y="4197350"/>
          <p14:tracePt t="260968" x="7054850" y="4216400"/>
          <p14:tracePt t="260985" x="7073900" y="4248150"/>
          <p14:tracePt t="261001" x="7092950" y="4279900"/>
          <p14:tracePt t="261018" x="7105650" y="4305300"/>
          <p14:tracePt t="261035" x="7118350" y="4311650"/>
          <p14:tracePt t="261051" x="7124700" y="4337050"/>
          <p14:tracePt t="261067" x="7131050" y="4349750"/>
          <p14:tracePt t="261085" x="7131050" y="4356100"/>
          <p14:tracePt t="261101" x="7131050" y="4387850"/>
          <p14:tracePt t="261117" x="7131050" y="4413250"/>
          <p14:tracePt t="261134" x="7143750" y="4470400"/>
          <p14:tracePt t="268585" x="7156450" y="4495800"/>
          <p14:tracePt t="268593" x="7181850" y="4521200"/>
          <p14:tracePt t="268599" x="7207250" y="4552950"/>
          <p14:tracePt t="268608" x="7226300" y="4572000"/>
          <p14:tracePt t="268625" x="7283450" y="4641850"/>
          <p14:tracePt t="268641" x="7410450" y="4826000"/>
          <p14:tracePt t="268658" x="7480300" y="4965700"/>
          <p14:tracePt t="268675" x="7562850" y="5124450"/>
          <p14:tracePt t="268691" x="7632700" y="5353050"/>
          <p14:tracePt t="268708" x="7658100" y="5486400"/>
          <p14:tracePt t="268725" x="7677150" y="5645150"/>
          <p14:tracePt t="268741" x="7677150" y="5721350"/>
          <p14:tracePt t="268758" x="7664450" y="5772150"/>
          <p14:tracePt t="268775" x="7639050" y="5816600"/>
          <p14:tracePt t="268791" x="7626350" y="5829300"/>
          <p14:tracePt t="268807" x="7600950" y="5854700"/>
          <p14:tracePt t="268824" x="7575550" y="5880100"/>
          <p14:tracePt t="268841" x="7543800" y="5886450"/>
          <p14:tracePt t="268858" x="7505700" y="5892800"/>
          <p14:tracePt t="268874" x="7467600" y="5892800"/>
          <p14:tracePt t="268890" x="7454900" y="5892800"/>
          <p14:tracePt t="268908" x="7423150" y="5886450"/>
          <p14:tracePt t="268924" x="7378700" y="5861050"/>
          <p14:tracePt t="268940" x="7353300" y="5848350"/>
          <p14:tracePt t="268957" x="7308850" y="5822950"/>
          <p14:tracePt t="268974" x="7283450" y="5816600"/>
          <p14:tracePt t="268990" x="7277100" y="5816600"/>
          <p14:tracePt t="269007" x="7270750" y="5803900"/>
          <p14:tracePt t="269023" x="7270750" y="5797550"/>
          <p14:tracePt t="269040" x="7270750" y="5784850"/>
          <p14:tracePt t="269056" x="7283450" y="5759450"/>
          <p14:tracePt t="269073" x="7302500" y="5753100"/>
          <p14:tracePt t="269090" x="7340600" y="5734050"/>
          <p14:tracePt t="269106" x="7391400" y="5727700"/>
          <p14:tracePt t="269123" x="7429500" y="5721350"/>
          <p14:tracePt t="269140" x="7505700" y="5721350"/>
          <p14:tracePt t="269156" x="7575550" y="5702300"/>
          <p14:tracePt t="269173" x="7607300" y="5695950"/>
          <p14:tracePt t="269190" x="7651750" y="5683250"/>
          <p14:tracePt t="269206" x="7677150" y="5676900"/>
          <p14:tracePt t="269224" x="7683500" y="5664200"/>
          <p14:tracePt t="269256" x="7683500" y="5657850"/>
          <p14:tracePt t="269273" x="7683500" y="5651500"/>
          <p14:tracePt t="269289" x="7677150" y="5651500"/>
          <p14:tracePt t="269306" x="7670800" y="5645150"/>
          <p14:tracePt t="269323" x="7639050" y="5632450"/>
          <p14:tracePt t="269339" x="7632700" y="5626100"/>
          <p14:tracePt t="269356" x="7620000" y="5619750"/>
          <p14:tracePt t="269372" x="7588250" y="5600700"/>
          <p14:tracePt t="269389" x="7499350" y="5537200"/>
          <p14:tracePt t="269406" x="7334250" y="5416550"/>
          <p14:tracePt t="269422" x="7188200" y="5314950"/>
          <p14:tracePt t="269438" x="6845300" y="5067300"/>
          <p14:tracePt t="269456" x="6432550" y="4787900"/>
          <p14:tracePt t="269472" x="6229350" y="4673600"/>
          <p14:tracePt t="269488" x="6019800" y="4540250"/>
          <p14:tracePt t="269505" x="5676900" y="4368800"/>
          <p14:tracePt t="269522" x="5524500" y="4279900"/>
          <p14:tracePt t="269538" x="5378450" y="4191000"/>
          <p14:tracePt t="269554" x="5016500" y="4000500"/>
          <p14:tracePt t="269571" x="4933950" y="3949700"/>
          <p14:tracePt t="269575" x="4851400" y="3898900"/>
          <p14:tracePt t="269591" x="4794250" y="3860800"/>
          <p14:tracePt t="269604" x="4699000" y="3803650"/>
          <p14:tracePt t="269621" x="4654550" y="3778250"/>
          <p14:tracePt t="269638" x="4597400" y="3740150"/>
          <p14:tracePt t="269655" x="4565650" y="3727450"/>
          <p14:tracePt t="269671" x="4489450" y="3676650"/>
          <p14:tracePt t="269688" x="4400550" y="3613150"/>
          <p14:tracePt t="269705" x="4343400" y="3575050"/>
          <p14:tracePt t="269722" x="4229100" y="3498850"/>
          <p14:tracePt t="269737" x="4102100" y="3409950"/>
          <p14:tracePt t="269754" x="4038600" y="3371850"/>
          <p14:tracePt t="269771" x="3975100" y="3321050"/>
          <p14:tracePt t="269787" x="3956050" y="3302000"/>
          <p14:tracePt t="269805" x="3949700" y="3295650"/>
          <p14:tracePt t="269821" x="3943350" y="3289300"/>
          <p14:tracePt t="269898" x="3943350" y="3295650"/>
          <p14:tracePt t="269905" x="3943350" y="3302000"/>
          <p14:tracePt t="269919" x="3949700" y="3314700"/>
          <p14:tracePt t="269926" x="3962400" y="3327400"/>
          <p14:tracePt t="269940" x="3975100" y="3340100"/>
          <p14:tracePt t="269954" x="4019550" y="3365500"/>
          <p14:tracePt t="269970" x="4064000" y="3397250"/>
          <p14:tracePt t="269987" x="4133850" y="3435350"/>
          <p14:tracePt t="270003" x="4356100" y="3556000"/>
          <p14:tracePt t="270020" x="4705350" y="3740150"/>
          <p14:tracePt t="270037" x="4927600" y="3841750"/>
          <p14:tracePt t="270053" x="5200650" y="3975100"/>
          <p14:tracePt t="270070" x="5765800" y="4229100"/>
          <p14:tracePt t="270086" x="6038850" y="4362450"/>
          <p14:tracePt t="270102" x="6483350" y="4565650"/>
          <p14:tracePt t="270120" x="6648450" y="4641850"/>
          <p14:tracePt t="270137" x="6985000" y="4826000"/>
          <p14:tracePt t="270152" x="7042150" y="4851400"/>
          <p14:tracePt t="270169" x="7118350" y="4895850"/>
          <p14:tracePt t="270186" x="7143750" y="4914900"/>
          <p14:tracePt t="270203" x="7150100" y="4921250"/>
          <p14:tracePt t="270236" x="7137400" y="4914900"/>
          <p14:tracePt t="270253" x="7124700" y="4908550"/>
          <p14:tracePt t="270270" x="7086600" y="4895850"/>
          <p14:tracePt t="270286" x="7073900" y="4889500"/>
          <p14:tracePt t="270302" x="7035800" y="4883150"/>
          <p14:tracePt t="270320" x="6991350" y="4870450"/>
          <p14:tracePt t="270336" x="6953250" y="4845050"/>
          <p14:tracePt t="270354" x="6781800" y="4775200"/>
          <p14:tracePt t="270369" x="6623050" y="4686300"/>
          <p14:tracePt t="270385" x="6115050" y="4406900"/>
          <p14:tracePt t="270403" x="5835650" y="4241800"/>
          <p14:tracePt t="270419" x="5327650" y="3956050"/>
          <p14:tracePt t="270435" x="4984750" y="3784600"/>
          <p14:tracePt t="270452" x="4864100" y="3714750"/>
          <p14:tracePt t="270469" x="4610100" y="3594100"/>
          <p14:tracePt t="270485" x="4540250" y="3556000"/>
          <p14:tracePt t="270502" x="4451350" y="3511550"/>
          <p14:tracePt t="270518" x="4413250" y="3486150"/>
          <p14:tracePt t="270535" x="4406900" y="3486150"/>
          <p14:tracePt t="270552" x="4400550" y="3479800"/>
          <p14:tracePt t="270628" x="4400550" y="3486150"/>
          <p14:tracePt t="270642" x="4394200" y="3486150"/>
          <p14:tracePt t="270649" x="4387850" y="3486150"/>
          <p14:tracePt t="270656" x="4375150" y="3492500"/>
          <p14:tracePt t="270671" x="4356100" y="3498850"/>
          <p14:tracePt t="270685" x="4324350" y="3498850"/>
          <p14:tracePt t="270701" x="4267200" y="3517900"/>
          <p14:tracePt t="270717" x="4235450" y="3524250"/>
          <p14:tracePt t="270734" x="4197350" y="3536950"/>
          <p14:tracePt t="270751" x="4152900" y="3549650"/>
          <p14:tracePt t="270768" x="4140200" y="3556000"/>
          <p14:tracePt t="270784" x="4121150" y="3575050"/>
          <p14:tracePt t="270801" x="4114800" y="3587750"/>
          <p14:tracePt t="270818" x="4114800" y="3600450"/>
          <p14:tracePt t="270860" x="4121150" y="3606800"/>
          <p14:tracePt t="270881" x="4133850" y="3606800"/>
          <p14:tracePt t="270888" x="4140200" y="3606800"/>
          <p14:tracePt t="270904" x="4152900" y="3606800"/>
          <p14:tracePt t="270923" x="4165600" y="3606800"/>
          <p14:tracePt t="270933" x="4191000" y="3587750"/>
          <p14:tracePt t="270951" x="4222750" y="3568700"/>
          <p14:tracePt t="270967" x="4254500" y="3543300"/>
          <p14:tracePt t="270983" x="4279900" y="3505200"/>
          <p14:tracePt t="271001" x="4305300" y="3454400"/>
          <p14:tracePt t="271017" x="4305300" y="3435350"/>
          <p14:tracePt t="271033" x="4298950" y="3384550"/>
          <p14:tracePt t="271050" x="4273550" y="3346450"/>
          <p14:tracePt t="271066" x="4260850" y="3340100"/>
          <p14:tracePt t="271084" x="4210050" y="3327400"/>
          <p14:tracePt t="271100" x="4146550" y="3327400"/>
          <p14:tracePt t="271116" x="4114800" y="3327400"/>
          <p14:tracePt t="271133" x="4025900" y="3327400"/>
          <p14:tracePt t="271149" x="3949700" y="3340100"/>
          <p14:tracePt t="271166" x="3917950" y="3352800"/>
          <p14:tracePt t="271183" x="3860800" y="3384550"/>
          <p14:tracePt t="271200" x="3848100" y="3397250"/>
          <p14:tracePt t="271218" x="3810000" y="3441700"/>
          <p14:tracePt t="271233" x="3803650" y="3467100"/>
          <p14:tracePt t="271249" x="3797300" y="3479800"/>
          <p14:tracePt t="271266" x="3797300" y="3498850"/>
          <p14:tracePt t="271282" x="3797300" y="3511550"/>
          <p14:tracePt t="271299" x="3816350" y="3524250"/>
          <p14:tracePt t="271316" x="3835400" y="3530600"/>
          <p14:tracePt t="271332" x="3886200" y="3536950"/>
          <p14:tracePt t="271349" x="4006850" y="3556000"/>
          <p14:tracePt t="271365" x="4070350" y="3556000"/>
          <p14:tracePt t="271382" x="4210050" y="3568700"/>
          <p14:tracePt t="271399" x="4311650" y="3568700"/>
          <p14:tracePt t="271416" x="4356100" y="3562350"/>
          <p14:tracePt t="271432" x="4387850" y="3543300"/>
          <p14:tracePt t="271448" x="4394200" y="3524250"/>
          <p14:tracePt t="271465" x="4394200" y="3517900"/>
          <p14:tracePt t="271482" x="4381500" y="3479800"/>
          <p14:tracePt t="271498" x="4349750" y="3448050"/>
          <p14:tracePt t="271515" x="4337050" y="3429000"/>
          <p14:tracePt t="271532" x="4305300" y="3416300"/>
          <p14:tracePt t="271548" x="4286250" y="3409950"/>
          <p14:tracePt t="271565" x="4273550" y="3409950"/>
          <p14:tracePt t="271581" x="4267200" y="3429000"/>
          <p14:tracePt t="271598" x="4260850" y="3441700"/>
          <p14:tracePt t="271602" x="4260850" y="3460750"/>
          <p14:tracePt t="271615" x="4273550" y="3530600"/>
          <p14:tracePt t="271631" x="4311650" y="3600450"/>
          <p14:tracePt t="271648" x="4362450" y="3683000"/>
          <p14:tracePt t="271665" x="4559300" y="3924300"/>
          <p14:tracePt t="271681" x="5092700" y="4356100"/>
          <p14:tracePt t="271698" x="5448300" y="4565650"/>
          <p14:tracePt t="271714" x="6242050" y="5048250"/>
          <p14:tracePt t="271731" x="7023100" y="5486400"/>
          <p14:tracePt t="271748" x="7385050" y="5702300"/>
          <p14:tracePt t="271764" x="7943850" y="6026150"/>
          <p14:tracePt t="271780" x="8293100" y="6235700"/>
          <p14:tracePt t="271798" x="8483600" y="6324600"/>
          <p14:tracePt t="271814" x="8534400" y="6356350"/>
          <p14:tracePt t="271830" x="8597900" y="6369050"/>
          <p14:tracePt t="271847" x="8616950" y="6375400"/>
          <p14:tracePt t="271889" x="8616950" y="6362700"/>
          <p14:tracePt t="271910" x="8616950" y="6356350"/>
          <p14:tracePt t="271917" x="8610600" y="6356350"/>
          <p14:tracePt t="271933" x="8597900" y="6350000"/>
          <p14:tracePt t="271946" x="8591550" y="6337300"/>
          <p14:tracePt t="271963" x="8559800" y="6318250"/>
          <p14:tracePt t="271980" x="8496300" y="6273800"/>
          <p14:tracePt t="271996" x="8413750" y="6223000"/>
          <p14:tracePt t="272013" x="8140700" y="6019800"/>
          <p14:tracePt t="272030" x="7696200" y="5695950"/>
          <p14:tracePt t="272047" x="7435850" y="5530850"/>
          <p14:tracePt t="272063" x="6965950" y="5308600"/>
          <p14:tracePt t="272080" x="6559550" y="5137150"/>
          <p14:tracePt t="272096" x="6381750" y="5099050"/>
          <p14:tracePt t="272113" x="6153150" y="5067300"/>
          <p14:tracePt t="272129" x="6026150" y="5054600"/>
          <p14:tracePt t="272146" x="5994400" y="5054600"/>
          <p14:tracePt t="272163" x="5962650" y="5054600"/>
          <p14:tracePt t="272179" x="5956300" y="5060950"/>
          <p14:tracePt t="272196" x="5956300" y="5067300"/>
          <p14:tracePt t="272229" x="5956300" y="5073650"/>
          <p14:tracePt t="272303" x="5962650" y="5073650"/>
          <p14:tracePt t="272317" x="5969000" y="5073650"/>
          <p14:tracePt t="272353" x="5975350" y="5073650"/>
          <p14:tracePt t="272359" x="5981700" y="5073650"/>
          <p14:tracePt t="272373" x="5994400" y="5073650"/>
          <p14:tracePt t="272382" x="6000750" y="5073650"/>
          <p14:tracePt t="272395" x="6007100" y="5073650"/>
          <p14:tracePt t="272412" x="6026150" y="5073650"/>
          <p14:tracePt t="272429" x="6051550" y="5073650"/>
          <p14:tracePt t="272445" x="6108700" y="5073650"/>
          <p14:tracePt t="272461" x="6229350" y="5092700"/>
          <p14:tracePt t="272479" x="6375400" y="5130800"/>
          <p14:tracePt t="272495" x="6451600" y="5143500"/>
          <p14:tracePt t="272512" x="6527800" y="5149850"/>
          <p14:tracePt t="272528" x="6750050" y="5181600"/>
          <p14:tracePt t="272545" x="6807200" y="5194300"/>
          <p14:tracePt t="272561" x="6858000" y="5207000"/>
          <p14:tracePt t="272578" x="6959600" y="5213350"/>
          <p14:tracePt t="272594" x="7023100" y="5226050"/>
          <p14:tracePt t="272612" x="7029450" y="5226050"/>
          <p14:tracePt t="272628" x="7035800" y="5226050"/>
          <p14:tracePt t="272654" x="7029450" y="5226050"/>
          <p14:tracePt t="272664" x="7023100" y="5226050"/>
          <p14:tracePt t="272689" x="7023100" y="5232400"/>
          <p14:tracePt t="272703" x="7023100" y="5245100"/>
          <p14:tracePt t="272973" x="7054850" y="5257800"/>
          <p14:tracePt t="272980" x="7092950" y="5264150"/>
          <p14:tracePt t="272995" x="7150100" y="5289550"/>
          <p14:tracePt t="273010" x="7207250" y="5302250"/>
          <p14:tracePt t="273026" x="7315200" y="5321300"/>
          <p14:tracePt t="273045" x="7397750" y="5334000"/>
          <p14:tracePt t="273059" x="7423150" y="5334000"/>
          <p14:tracePt t="273076" x="7442200" y="5334000"/>
          <p14:tracePt t="273093" x="7448550" y="5334000"/>
          <p14:tracePt t="273109" x="7442200" y="5327650"/>
          <p14:tracePt t="273112" x="7429500" y="5314950"/>
          <p14:tracePt t="273126" x="7416800" y="5308600"/>
          <p14:tracePt t="273142" x="7353300" y="5270500"/>
          <p14:tracePt t="273159" x="7258050" y="5219700"/>
          <p14:tracePt t="273177" x="6921500" y="4978400"/>
          <p14:tracePt t="273192" x="6369050" y="4559300"/>
          <p14:tracePt t="273209" x="6083300" y="4337050"/>
          <p14:tracePt t="273226" x="5772150" y="4152900"/>
          <p14:tracePt t="273242" x="5251450" y="3879850"/>
          <p14:tracePt t="273259" x="5010150" y="3790950"/>
          <p14:tracePt t="273276" x="4648200" y="3702050"/>
          <p14:tracePt t="273292" x="4502150" y="3676650"/>
          <p14:tracePt t="273309" x="4387850" y="3663950"/>
          <p14:tracePt t="273325" x="4248150" y="3657600"/>
          <p14:tracePt t="273342" x="4197350" y="3644900"/>
          <p14:tracePt t="273359" x="4133850" y="3625850"/>
          <p14:tracePt t="273375" x="4076700" y="3600450"/>
          <p14:tracePt t="273392" x="4032250" y="3594100"/>
          <p14:tracePt t="273409" x="3956050" y="3549650"/>
          <p14:tracePt t="273425" x="3924300" y="3536950"/>
          <p14:tracePt t="273444" x="3917950" y="3530600"/>
          <p14:tracePt t="273459" x="3905250" y="3524250"/>
          <p14:tracePt t="273507" x="3905250" y="3517900"/>
          <p14:tracePt t="273591" x="3911600" y="3517900"/>
          <p14:tracePt t="273605" x="3917950" y="3517900"/>
          <p14:tracePt t="273633" x="3924300" y="3524250"/>
          <p14:tracePt t="273654" x="3930650" y="3524250"/>
          <p14:tracePt t="273683" x="3943350" y="3524250"/>
          <p14:tracePt t="273704" x="3949700" y="3530600"/>
          <p14:tracePt t="273725" x="3956050" y="3536950"/>
          <p14:tracePt t="273746" x="3962400" y="3543300"/>
          <p14:tracePt t="273760" x="3975100" y="3549650"/>
          <p14:tracePt t="273767" x="3994150" y="3562350"/>
          <p14:tracePt t="273776" x="4019550" y="3594100"/>
          <p14:tracePt t="273791" x="4064000" y="3632200"/>
          <p14:tracePt t="273807" x="4171950" y="3746500"/>
          <p14:tracePt t="273824" x="4318000" y="3905250"/>
          <p14:tracePt t="273840" x="4400550" y="3987800"/>
          <p14:tracePt t="273858" x="4591050" y="4165600"/>
          <p14:tracePt t="273873" x="4781550" y="4349750"/>
          <p14:tracePt t="273889" x="4883150" y="4432300"/>
          <p14:tracePt t="273907" x="5080000" y="4584700"/>
          <p14:tracePt t="273923" x="5162550" y="4648200"/>
          <p14:tracePt t="273940" x="5327650" y="4749800"/>
          <p14:tracePt t="273957" x="5461000" y="4787900"/>
          <p14:tracePt t="273973" x="5530850" y="4806950"/>
          <p14:tracePt t="273990" x="5651500" y="4826000"/>
          <p14:tracePt t="274006" x="5740400" y="4838700"/>
          <p14:tracePt t="274023" x="5797550" y="4838700"/>
          <p14:tracePt t="274040" x="5899150" y="4851400"/>
          <p14:tracePt t="274056" x="5981700" y="4857750"/>
          <p14:tracePt t="274073" x="6032500" y="4864100"/>
          <p14:tracePt t="274090" x="6102350" y="4864100"/>
          <p14:tracePt t="274105" x="6178550" y="4864100"/>
          <p14:tracePt t="274122" x="6216650" y="4864100"/>
          <p14:tracePt t="274126" x="6248400" y="4864100"/>
          <p14:tracePt t="274142" x="6267450" y="4864100"/>
          <p14:tracePt t="274156" x="6318250" y="4864100"/>
          <p14:tracePt t="274173" x="6343650" y="4864100"/>
          <p14:tracePt t="274189" x="6375400" y="4864100"/>
          <p14:tracePt t="274206" x="6388100" y="4857750"/>
          <p14:tracePt t="274223" x="6394450" y="4832350"/>
          <p14:tracePt t="274238" x="6394450" y="4826000"/>
          <p14:tracePt t="274256" x="6394450" y="4813300"/>
          <p14:tracePt t="274273" x="6375400" y="4800600"/>
          <p14:tracePt t="274289" x="6343650" y="4775200"/>
          <p14:tracePt t="274306" x="6324600" y="4768850"/>
          <p14:tracePt t="274322" x="6286500" y="4749800"/>
          <p14:tracePt t="274338" x="6210300" y="4730750"/>
          <p14:tracePt t="274355" x="6184900" y="4730750"/>
          <p14:tracePt t="274372" x="6115050" y="4718050"/>
          <p14:tracePt t="274389" x="6076950" y="4724400"/>
          <p14:tracePt t="274406" x="6051550" y="4737100"/>
          <p14:tracePt t="274438" x="6038850" y="4743450"/>
          <p14:tracePt t="274471" x="6032500" y="4743450"/>
          <p14:tracePt t="274525" x="6038850" y="4743450"/>
          <p14:tracePt t="274546" x="6045200" y="4737100"/>
          <p14:tracePt t="274567" x="6045200" y="4730750"/>
          <p14:tracePt t="274573" x="6045200" y="4724400"/>
          <p14:tracePt t="274594" x="6045200" y="4718050"/>
          <p14:tracePt t="274616" x="6045200" y="4705350"/>
          <p14:tracePt t="274639" x="6045200" y="4692650"/>
          <p14:tracePt t="274644" x="6045200" y="4686300"/>
          <p14:tracePt t="274658" x="6045200" y="4660900"/>
          <p14:tracePt t="274670" x="6032500" y="4635500"/>
          <p14:tracePt t="274688" x="6013450" y="4572000"/>
          <p14:tracePt t="274704" x="6007100" y="4533900"/>
          <p14:tracePt t="274721" x="5994400" y="4470400"/>
          <p14:tracePt t="274737" x="5994400" y="4432300"/>
          <p14:tracePt t="274753" x="5994400" y="4419600"/>
          <p14:tracePt t="274771" x="6032500" y="4413250"/>
          <p14:tracePt t="274787" x="6070600" y="4419600"/>
          <p14:tracePt t="274804" x="6115050" y="4432300"/>
          <p14:tracePt t="274820" x="6223000" y="4476750"/>
          <p14:tracePt t="274837" x="6292850" y="4508500"/>
          <p14:tracePt t="274853" x="6457950" y="4610100"/>
          <p14:tracePt t="274870" x="6610350" y="4718050"/>
          <p14:tracePt t="274886" x="6692900" y="4794250"/>
          <p14:tracePt t="274904" x="6832600" y="4895850"/>
          <p14:tracePt t="274920" x="6934200" y="4978400"/>
          <p14:tracePt t="274936" x="6985000" y="5016500"/>
          <p14:tracePt t="274953" x="7048500" y="5067300"/>
          <p14:tracePt t="274969" x="7099300" y="5086350"/>
          <p14:tracePt t="274986" x="7131050" y="5092700"/>
          <p14:tracePt t="275003" x="7188200" y="5105400"/>
          <p14:tracePt t="275019" x="7239000" y="5099050"/>
          <p14:tracePt t="275036" x="7258050" y="5092700"/>
          <p14:tracePt t="275053" x="7289800" y="5073650"/>
          <p14:tracePt t="275069" x="7308850" y="5048250"/>
          <p14:tracePt t="275086" x="7315200" y="5022850"/>
          <p14:tracePt t="275102" x="7315200" y="5003800"/>
          <p14:tracePt t="275119" x="7296150" y="4984750"/>
          <p14:tracePt t="275136" x="7264400" y="4902200"/>
          <p14:tracePt t="275152" x="7188200" y="4756150"/>
          <p14:tracePt t="275155" x="7131050" y="4635500"/>
          <p14:tracePt t="275186" x="6940550" y="4330700"/>
          <p14:tracePt t="275202" x="6838950" y="4178300"/>
          <p14:tracePt t="275219" x="6699250" y="4013200"/>
          <p14:tracePt t="275236" x="6464300" y="3752850"/>
          <p14:tracePt t="275252" x="6229350" y="3606800"/>
          <p14:tracePt t="275269" x="6045200" y="3530600"/>
          <p14:tracePt t="275285" x="5962650" y="3505200"/>
          <p14:tracePt t="275302" x="5797550" y="3473450"/>
          <p14:tracePt t="275319" x="5613400" y="3441700"/>
          <p14:tracePt t="275335" x="5524500" y="3435350"/>
          <p14:tracePt t="275351" x="5321300" y="3435350"/>
          <p14:tracePt t="275368" x="5118100" y="3422650"/>
          <p14:tracePt t="275385" x="5003800" y="3422650"/>
          <p14:tracePt t="275402" x="4889500" y="3422650"/>
          <p14:tracePt t="275418" x="4584700" y="3409950"/>
          <p14:tracePt t="275435" x="4495800" y="3403600"/>
          <p14:tracePt t="275452" x="4343400" y="3390900"/>
          <p14:tracePt t="275468" x="4279900" y="3384550"/>
          <p14:tracePt t="275485" x="4197350" y="3365500"/>
          <p14:tracePt t="275501" x="4152900" y="3365500"/>
          <p14:tracePt t="275518" x="4140200" y="3359150"/>
          <p14:tracePt t="275534" x="4133850" y="3359150"/>
          <p14:tracePt t="275567" x="4133850" y="3352800"/>
          <p14:tracePt t="275584" x="4133850" y="3346450"/>
          <p14:tracePt t="275612" x="4140200" y="3346450"/>
          <p14:tracePt t="275626" x="4146550" y="3346450"/>
          <p14:tracePt t="275648" x="4152900" y="3346450"/>
          <p14:tracePt t="275662" x="4165600" y="3352800"/>
          <p14:tracePt t="275670" x="4171950" y="3352800"/>
          <p14:tracePt t="275686" x="4178300" y="3359150"/>
          <p14:tracePt t="275700" x="4191000" y="3365500"/>
          <p14:tracePt t="275717" x="4210050" y="3365500"/>
          <p14:tracePt t="275734" x="4235450" y="3378200"/>
          <p14:tracePt t="275750" x="4241800" y="3384550"/>
          <p14:tracePt t="275767" x="4279900" y="3397250"/>
          <p14:tracePt t="275783" x="4286250" y="3409950"/>
          <p14:tracePt t="275800" x="4286250" y="3416300"/>
          <p14:tracePt t="275817" x="4298950" y="3429000"/>
          <p14:tracePt t="275833" x="4298950" y="3435350"/>
          <p14:tracePt t="275850" x="4298950" y="3441700"/>
          <p14:tracePt t="275866" x="4298950" y="3473450"/>
          <p14:tracePt t="275883" x="4292600" y="3505200"/>
          <p14:tracePt t="275900" x="4260850" y="3562350"/>
          <p14:tracePt t="275916" x="4216400" y="3663950"/>
          <p14:tracePt t="275933" x="4152900" y="3752850"/>
          <p14:tracePt t="275950" x="4108450" y="3841750"/>
          <p14:tracePt t="275966" x="4089400" y="3886200"/>
          <p14:tracePt t="275983" x="4076700" y="3956050"/>
          <p14:tracePt t="276000" x="4076700" y="4025900"/>
          <p14:tracePt t="276016" x="4076700" y="4064000"/>
          <p14:tracePt t="276033" x="4083050" y="4102100"/>
          <p14:tracePt t="276049" x="4121150" y="4229100"/>
          <p14:tracePt t="276066" x="4140200" y="4286250"/>
          <p14:tracePt t="276082" x="4152900" y="4330700"/>
          <p14:tracePt t="276099" x="4191000" y="4400550"/>
          <p14:tracePt t="276116" x="4235450" y="4451350"/>
          <p14:tracePt t="276133" x="4298950" y="4495800"/>
          <p14:tracePt t="276149" x="4343400" y="4514850"/>
          <p14:tracePt t="276165" x="4489450" y="4552950"/>
          <p14:tracePt t="276182" x="4730750" y="4616450"/>
          <p14:tracePt t="276198" x="4889500" y="4629150"/>
          <p14:tracePt t="276215" x="5219700" y="4654550"/>
          <p14:tracePt t="276232" x="5461000" y="4641850"/>
          <p14:tracePt t="276248" x="5562600" y="4629150"/>
          <p14:tracePt t="276266" x="5708650" y="4597400"/>
          <p14:tracePt t="276282" x="5822950" y="4597400"/>
          <p14:tracePt t="276298" x="5873750" y="4597400"/>
          <p14:tracePt t="276316" x="5969000" y="4629150"/>
          <p14:tracePt t="276331" x="6083300" y="4673600"/>
          <p14:tracePt t="276348" x="6127750" y="4699000"/>
          <p14:tracePt t="276365" x="6216650" y="4756150"/>
          <p14:tracePt t="276381" x="6248400" y="4787900"/>
          <p14:tracePt t="276398" x="6305550" y="4845050"/>
          <p14:tracePt t="276415" x="6362700" y="4895850"/>
          <p14:tracePt t="276431" x="6394450" y="4908550"/>
          <p14:tracePt t="276447" x="6445250" y="4946650"/>
          <p14:tracePt t="276464" x="6534150" y="4972050"/>
          <p14:tracePt t="276481" x="6584950" y="4978400"/>
          <p14:tracePt t="276498" x="6731000" y="4997450"/>
          <p14:tracePt t="276514" x="6921500" y="5029200"/>
          <p14:tracePt t="276531" x="7023100" y="5041900"/>
          <p14:tracePt t="276548" x="7219950" y="5073650"/>
          <p14:tracePt t="276563" x="7334250" y="5080000"/>
          <p14:tracePt t="276580" x="7524750" y="5111750"/>
          <p14:tracePt t="276597" x="7696200" y="5175250"/>
          <p14:tracePt t="276614" x="7766050" y="5194300"/>
          <p14:tracePt t="276631" x="7842250" y="5232400"/>
          <p14:tracePt t="276648" x="7893050" y="5257800"/>
          <p14:tracePt t="276664" x="7905750" y="5264150"/>
          <p14:tracePt t="276667" x="7924800" y="5270500"/>
          <p14:tracePt t="276681" x="7943850" y="5270500"/>
          <p14:tracePt t="276697" x="7950200" y="5270500"/>
          <p14:tracePt t="276730" x="7956550" y="5270500"/>
          <p14:tracePt t="276747" x="7962900" y="5264150"/>
          <p14:tracePt t="276763" x="7969250" y="5257800"/>
          <p14:tracePt t="276780" x="7994650" y="5245100"/>
          <p14:tracePt t="276796" x="8032750" y="5238750"/>
          <p14:tracePt t="276814" x="8077200" y="5219700"/>
          <p14:tracePt t="276830" x="8115300" y="5213350"/>
          <p14:tracePt t="276846" x="8178800" y="5207000"/>
          <p14:tracePt t="276864" x="8223250" y="5200650"/>
          <p14:tracePt t="276880" x="8242300" y="5200650"/>
          <p14:tracePt t="276896" x="8280400" y="5200650"/>
          <p14:tracePt t="276913" x="8312150" y="5213350"/>
          <p14:tracePt t="276929" x="8331200" y="5219700"/>
          <p14:tracePt t="276946" x="8343900" y="5232400"/>
          <p14:tracePt t="276962" x="8420100" y="5289550"/>
          <p14:tracePt t="277319" x="8293100" y="5289550"/>
          <p14:tracePt t="277325" x="8096250" y="5264150"/>
          <p14:tracePt t="277333" x="7823200" y="5232400"/>
          <p14:tracePt t="277348" x="7556500" y="5200650"/>
          <p14:tracePt t="277362" x="7302500" y="5156200"/>
          <p14:tracePt t="277378" x="6915150" y="5105400"/>
          <p14:tracePt t="277394" x="6724650" y="5092700"/>
          <p14:tracePt t="277411" x="6464300" y="5048250"/>
          <p14:tracePt t="277427" x="6330950" y="5010150"/>
          <p14:tracePt t="277446" x="6216650" y="4965700"/>
          <p14:tracePt t="277461" x="6178550" y="4959350"/>
          <p14:tracePt t="277478" x="6115050" y="4940300"/>
          <p14:tracePt t="277495" x="6070600" y="4927600"/>
          <p14:tracePt t="277510" x="6057900" y="4921250"/>
          <p14:tracePt t="277527" x="6057900" y="4914900"/>
          <p14:tracePt t="277544" x="6051550" y="4908550"/>
          <p14:tracePt t="277564" x="6057900" y="4902200"/>
          <p14:tracePt t="277580" x="6070600" y="4902200"/>
          <p14:tracePt t="277594" x="6102350" y="4902200"/>
          <p14:tracePt t="277611" x="6165850" y="4895850"/>
          <p14:tracePt t="277628" x="6311900" y="4902200"/>
          <p14:tracePt t="277643" x="6426200" y="4908550"/>
          <p14:tracePt t="277660" x="6794500" y="4933950"/>
          <p14:tracePt t="277678" x="7251700" y="4965700"/>
          <p14:tracePt t="277694" x="7467600" y="4991100"/>
          <p14:tracePt t="277710" x="7753350" y="5003800"/>
          <p14:tracePt t="277727" x="7893050" y="5003800"/>
          <p14:tracePt t="277743" x="7912100" y="5003800"/>
          <p14:tracePt t="277760" x="7931150" y="5010150"/>
          <p14:tracePt t="277777" x="7905750" y="5010150"/>
          <p14:tracePt t="277793" x="7886700" y="5010150"/>
          <p14:tracePt t="277811" x="7835900" y="5010150"/>
          <p14:tracePt t="277826" x="7708900" y="5010150"/>
          <p14:tracePt t="277843" x="7594600" y="5010150"/>
          <p14:tracePt t="277861" x="7283450" y="5003800"/>
          <p14:tracePt t="277876" x="7067550" y="4991100"/>
          <p14:tracePt t="277893" x="6724650" y="4991100"/>
          <p14:tracePt t="277910" x="6521450" y="4959350"/>
          <p14:tracePt t="277926" x="6451600" y="4940300"/>
          <p14:tracePt t="277943" x="6413500" y="4933950"/>
          <p14:tracePt t="277959" x="6400800" y="4927600"/>
          <p14:tracePt t="277993" x="6419850" y="4933950"/>
          <p14:tracePt t="278009" x="6470650" y="4946650"/>
          <p14:tracePt t="278026" x="6508750" y="4946650"/>
          <p14:tracePt t="278043" x="6654800" y="4997450"/>
          <p14:tracePt t="278059" x="6915150" y="5086350"/>
          <p14:tracePt t="278076" x="7124700" y="5156200"/>
          <p14:tracePt t="278092" x="7493000" y="5276850"/>
          <p14:tracePt t="278109" x="7880350" y="5384800"/>
          <p14:tracePt t="278127" x="8153400" y="5429250"/>
          <p14:tracePt t="278142" x="8286750" y="5448300"/>
          <p14:tracePt t="278158" x="8375650" y="5448300"/>
          <p14:tracePt t="278176" x="8572500" y="5429250"/>
          <p14:tracePt t="278192" x="8610600" y="5416550"/>
          <p14:tracePt t="278209" x="8655050" y="5391150"/>
          <p14:tracePt t="278225" x="8705850" y="5372100"/>
          <p14:tracePt t="278241" x="8750300" y="5340350"/>
          <p14:tracePt t="278258" x="8763000" y="5334000"/>
          <p14:tracePt t="278275" x="8782050" y="5321300"/>
          <p14:tracePt t="278291" x="8794750" y="5314950"/>
          <p14:tracePt t="278337" x="8782050" y="5314950"/>
          <p14:tracePt t="278352" x="8775700" y="5327650"/>
          <p14:tracePt t="278360" x="8775700" y="5334000"/>
          <p14:tracePt t="278374" x="8775700" y="5359400"/>
          <p14:tracePt t="278391" x="8769350" y="53657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Running an AWK Program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914400"/>
            <a:ext cx="8458200" cy="59436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600" dirty="0">
                <a:ea typeface="新細明體" pitchFamily="18" charset="-120"/>
              </a:rPr>
              <a:t>Like </a:t>
            </a:r>
            <a:r>
              <a:rPr lang="en-US" altLang="zh-TW" sz="3600" b="1" dirty="0">
                <a:solidFill>
                  <a:srgbClr val="3333CC"/>
                </a:solidFill>
                <a:ea typeface="新細明體" pitchFamily="18" charset="-120"/>
              </a:rPr>
              <a:t>grep</a:t>
            </a:r>
            <a:r>
              <a:rPr lang="en-US" altLang="zh-TW" sz="3600" dirty="0">
                <a:ea typeface="新細明體" pitchFamily="18" charset="-120"/>
              </a:rPr>
              <a:t>, </a:t>
            </a:r>
            <a:r>
              <a:rPr lang="en-US" altLang="zh-TW" sz="3600" b="1" dirty="0">
                <a:solidFill>
                  <a:srgbClr val="FF0000"/>
                </a:solidFill>
                <a:ea typeface="新細明體" pitchFamily="18" charset="-120"/>
              </a:rPr>
              <a:t>awk</a:t>
            </a:r>
            <a:r>
              <a:rPr lang="en-US" altLang="zh-TW" sz="3600" dirty="0">
                <a:ea typeface="新細明體" pitchFamily="18" charset="-120"/>
              </a:rPr>
              <a:t> can </a:t>
            </a:r>
            <a:r>
              <a:rPr lang="en-US" altLang="zh-TW" sz="3600" i="1" dirty="0">
                <a:ea typeface="新細明體" pitchFamily="18" charset="-120"/>
              </a:rPr>
              <a:t>take input</a:t>
            </a:r>
            <a:r>
              <a:rPr lang="en-US" altLang="zh-TW" sz="3600" dirty="0">
                <a:ea typeface="新細明體" pitchFamily="18" charset="-120"/>
              </a:rPr>
              <a:t>:</a:t>
            </a: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a file named as an argument: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grep 'pattern'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awk 'program'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endParaRPr lang="en-US" altLang="zh-TW" sz="700" dirty="0">
              <a:ea typeface="新細明體" pitchFamily="18" charset="-120"/>
            </a:endParaRP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standard input: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grep 'pattern'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awk 'program'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endParaRPr lang="en-US" altLang="zh-TW" sz="700" dirty="0">
              <a:ea typeface="新細明體" pitchFamily="18" charset="-120"/>
            </a:endParaRP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the pipe: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cat file | grep 'pattern'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  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cat file | awk 'program'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 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</a:t>
            </a:r>
            <a:r>
              <a:rPr lang="en-US" altLang="zh-TW" sz="1000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829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414"/>
    </mc:Choice>
    <mc:Fallback>
      <p:transition spd="slow" advTm="85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389" x="8737600" y="5353050"/>
          <p14:tracePt t="29396" x="8680450" y="5346700"/>
          <p14:tracePt t="29407" x="8616950" y="5327650"/>
          <p14:tracePt t="29424" x="8413750" y="5276850"/>
          <p14:tracePt t="29441" x="8235950" y="5251450"/>
          <p14:tracePt t="29457" x="8051800" y="5226050"/>
          <p14:tracePt t="29474" x="7810500" y="5200650"/>
          <p14:tracePt t="29490" x="7626350" y="5181600"/>
          <p14:tracePt t="29507" x="7397750" y="5137150"/>
          <p14:tracePt t="29524" x="7042150" y="5073650"/>
          <p14:tracePt t="29540" x="6667500" y="4984750"/>
          <p14:tracePt t="29558" x="6216650" y="4889500"/>
          <p14:tracePt t="29573" x="5695950" y="4718050"/>
          <p14:tracePt t="29590" x="5359400" y="4635500"/>
          <p14:tracePt t="29607" x="4806950" y="4495800"/>
          <p14:tracePt t="29623" x="4552950" y="4432300"/>
          <p14:tracePt t="29640" x="4279900" y="4387850"/>
          <p14:tracePt t="29657" x="3930650" y="4298950"/>
          <p14:tracePt t="29672" x="3721100" y="4248150"/>
          <p14:tracePt t="29690" x="3524250" y="4178300"/>
          <p14:tracePt t="29706" x="3276600" y="4108450"/>
          <p14:tracePt t="29723" x="3155950" y="4057650"/>
          <p14:tracePt t="29740" x="2927350" y="4000500"/>
          <p14:tracePt t="29757" x="2781300" y="3930650"/>
          <p14:tracePt t="29774" x="2673350" y="3892550"/>
          <p14:tracePt t="29790" x="2501900" y="3829050"/>
          <p14:tracePt t="29807" x="2432050" y="3797300"/>
          <p14:tracePt t="29824" x="2311400" y="3759200"/>
          <p14:tracePt t="29840" x="2247900" y="3714750"/>
          <p14:tracePt t="29856" x="2184400" y="3676650"/>
          <p14:tracePt t="29873" x="2139950" y="3644900"/>
          <p14:tracePt t="29890" x="2089150" y="3587750"/>
          <p14:tracePt t="29906" x="2070100" y="3556000"/>
          <p14:tracePt t="29923" x="2057400" y="3517900"/>
          <p14:tracePt t="29939" x="2057400" y="3498850"/>
          <p14:tracePt t="29956" x="2057400" y="3479800"/>
          <p14:tracePt t="29972" x="2051050" y="3448050"/>
          <p14:tracePt t="29989" x="2044700" y="3422650"/>
          <p14:tracePt t="30007" x="2044700" y="3371850"/>
          <p14:tracePt t="30023" x="2044700" y="3346450"/>
          <p14:tracePt t="30039" x="2044700" y="3295650"/>
          <p14:tracePt t="30056" x="2038350" y="3257550"/>
          <p14:tracePt t="30072" x="2038350" y="3225800"/>
          <p14:tracePt t="30089" x="2038350" y="3200400"/>
          <p14:tracePt t="30106" x="2038350" y="3117850"/>
          <p14:tracePt t="30122" x="2051050" y="3048000"/>
          <p14:tracePt t="30139" x="2057400" y="3028950"/>
          <p14:tracePt t="30155" x="2070100" y="2990850"/>
          <p14:tracePt t="30172" x="2082800" y="2952750"/>
          <p14:tracePt t="30189" x="2095500" y="2933700"/>
          <p14:tracePt t="30205" x="2108200" y="2933700"/>
          <p14:tracePt t="30222" x="2114550" y="2933700"/>
          <p14:tracePt t="30239" x="2127250" y="2927350"/>
          <p14:tracePt t="30256" x="2133600" y="2927350"/>
          <p14:tracePt t="30272" x="2139950" y="2927350"/>
          <p14:tracePt t="30287" x="2146300" y="2927350"/>
          <p14:tracePt t="30329" x="2152650" y="2933700"/>
          <p14:tracePt t="30358" x="2159000" y="2940050"/>
          <p14:tracePt t="30400" x="2159000" y="2946400"/>
          <p14:tracePt t="30407" x="2159000" y="2952750"/>
          <p14:tracePt t="30428" x="2165350" y="2959100"/>
          <p14:tracePt t="30449" x="2165350" y="2965450"/>
          <p14:tracePt t="30472" x="2171700" y="2965450"/>
          <p14:tracePt t="30497" x="2178050" y="2971800"/>
          <p14:tracePt t="30519" x="2178050" y="2978150"/>
          <p14:tracePt t="30540" x="2184400" y="2978150"/>
          <p14:tracePt t="30567" x="2190750" y="2978150"/>
          <p14:tracePt t="30589" x="2190750" y="2984500"/>
          <p14:tracePt t="30611" x="2197100" y="2984500"/>
          <p14:tracePt t="30639" x="2203450" y="2990850"/>
          <p14:tracePt t="30660" x="2209800" y="2990850"/>
          <p14:tracePt t="30680" x="2216150" y="2997200"/>
          <p14:tracePt t="30709" x="2222500" y="2997200"/>
          <p14:tracePt t="30729" x="2228850" y="2997200"/>
          <p14:tracePt t="30743" x="2235200" y="2997200"/>
          <p14:tracePt t="30750" x="2241550" y="2997200"/>
          <p14:tracePt t="30758" x="2260600" y="2997200"/>
          <p14:tracePt t="30772" x="2279650" y="2997200"/>
          <p14:tracePt t="30786" x="2311400" y="3003550"/>
          <p14:tracePt t="30802" x="2374900" y="3003550"/>
          <p14:tracePt t="30819" x="2425700" y="3003550"/>
          <p14:tracePt t="30836" x="2559050" y="3009900"/>
          <p14:tracePt t="30852" x="2686050" y="3009900"/>
          <p14:tracePt t="30869" x="2749550" y="3009900"/>
          <p14:tracePt t="30885" x="2863850" y="3009900"/>
          <p14:tracePt t="30902" x="2965450" y="3009900"/>
          <p14:tracePt t="30919" x="3022600" y="3009900"/>
          <p14:tracePt t="30935" x="3086100" y="3009900"/>
          <p14:tracePt t="30952" x="3117850" y="3022600"/>
          <p14:tracePt t="30968" x="3175000" y="3016250"/>
          <p14:tracePt t="30985" x="3187700" y="3016250"/>
          <p14:tracePt t="31002" x="3213100" y="3016250"/>
          <p14:tracePt t="31019" x="3232150" y="3016250"/>
          <p14:tracePt t="31035" x="3257550" y="3009900"/>
          <p14:tracePt t="31052" x="3276600" y="3003550"/>
          <p14:tracePt t="31068" x="3282950" y="3003550"/>
          <p14:tracePt t="31086" x="3308350" y="2990850"/>
          <p14:tracePt t="31102" x="3327400" y="2990850"/>
          <p14:tracePt t="31135" x="3352800" y="2978150"/>
          <p14:tracePt t="31151" x="3371850" y="2959100"/>
          <p14:tracePt t="31168" x="3390900" y="2952750"/>
          <p14:tracePt t="31184" x="3429000" y="2933700"/>
          <p14:tracePt t="31201" x="3454400" y="2908300"/>
          <p14:tracePt t="31217" x="3473450" y="2901950"/>
          <p14:tracePt t="31235" x="3498850" y="2889250"/>
          <p14:tracePt t="31251" x="3524250" y="2876550"/>
          <p14:tracePt t="31267" x="3530600" y="2876550"/>
          <p14:tracePt t="31284" x="3549650" y="2876550"/>
          <p14:tracePt t="31301" x="3556000" y="2870200"/>
          <p14:tracePt t="31321" x="3562350" y="2870200"/>
          <p14:tracePt t="31382" x="3556000" y="2870200"/>
          <p14:tracePt t="31390" x="3549650" y="2870200"/>
          <p14:tracePt t="31403" x="3543300" y="2870200"/>
          <p14:tracePt t="31417" x="3536950" y="2870200"/>
          <p14:tracePt t="31433" x="3530600" y="2870200"/>
          <p14:tracePt t="31453" x="3524250" y="2870200"/>
          <p14:tracePt t="31467" x="3517900" y="2870200"/>
          <p14:tracePt t="31483" x="3492500" y="2870200"/>
          <p14:tracePt t="31500" x="3467100" y="2870200"/>
          <p14:tracePt t="31517" x="3384550" y="2889250"/>
          <p14:tracePt t="31533" x="3257550" y="2895600"/>
          <p14:tracePt t="31550" x="3111500" y="2927350"/>
          <p14:tracePt t="31566" x="3035300" y="2933700"/>
          <p14:tracePt t="31582" x="2952750" y="2946400"/>
          <p14:tracePt t="31600" x="2730500" y="2984500"/>
          <p14:tracePt t="31616" x="2654300" y="3003550"/>
          <p14:tracePt t="31633" x="2590800" y="3016250"/>
          <p14:tracePt t="31649" x="2482850" y="3028950"/>
          <p14:tracePt t="31666" x="2400300" y="3041650"/>
          <p14:tracePt t="31682" x="2374900" y="3041650"/>
          <p14:tracePt t="31699" x="2330450" y="3048000"/>
          <p14:tracePt t="31716" x="2298700" y="3048000"/>
          <p14:tracePt t="31733" x="2266950" y="3048000"/>
          <p14:tracePt t="31749" x="2247900" y="3048000"/>
          <p14:tracePt t="31766" x="2209800" y="3041650"/>
          <p14:tracePt t="31782" x="2178050" y="3028950"/>
          <p14:tracePt t="31799" x="2159000" y="3016250"/>
          <p14:tracePt t="31815" x="2133600" y="3003550"/>
          <p14:tracePt t="31832" x="2101850" y="3003550"/>
          <p14:tracePt t="31849" x="2082800" y="2997200"/>
          <p14:tracePt t="31866" x="2070100" y="2990850"/>
          <p14:tracePt t="31882" x="2051050" y="2984500"/>
          <p14:tracePt t="31899" x="2044700" y="2984500"/>
          <p14:tracePt t="31916" x="2025650" y="2978150"/>
          <p14:tracePt t="31932" x="2025650" y="2971800"/>
          <p14:tracePt t="31948" x="2019300" y="2971800"/>
          <p14:tracePt t="31993" x="2019300" y="2965450"/>
          <p14:tracePt t="32014" x="2019300" y="2959100"/>
          <p14:tracePt t="32035" x="2032000" y="2959100"/>
          <p14:tracePt t="32042" x="2038350" y="2952750"/>
          <p14:tracePt t="32056" x="2044700" y="2952750"/>
          <p14:tracePt t="32065" x="2051050" y="2952750"/>
          <p14:tracePt t="32082" x="2070100" y="2946400"/>
          <p14:tracePt t="32098" x="2127250" y="2933700"/>
          <p14:tracePt t="32115" x="2235200" y="2921000"/>
          <p14:tracePt t="32131" x="2311400" y="2914650"/>
          <p14:tracePt t="32148" x="2501900" y="2895600"/>
          <p14:tracePt t="32165" x="2730500" y="2882900"/>
          <p14:tracePt t="32182" x="2946400" y="2876550"/>
          <p14:tracePt t="32198" x="3060700" y="2876550"/>
          <p14:tracePt t="32214" x="3162300" y="2876550"/>
          <p14:tracePt t="32232" x="3429000" y="2863850"/>
          <p14:tracePt t="32247" x="3492500" y="2863850"/>
          <p14:tracePt t="32264" x="3549650" y="2863850"/>
          <p14:tracePt t="32281" x="3625850" y="2863850"/>
          <p14:tracePt t="32297" x="3683000" y="2870200"/>
          <p14:tracePt t="32314" x="3695700" y="2870200"/>
          <p14:tracePt t="32318" x="3708400" y="2870200"/>
          <p14:tracePt t="32331" x="3714750" y="2870200"/>
          <p14:tracePt t="32347" x="3721100" y="2870200"/>
          <p14:tracePt t="32364" x="3727450" y="2870200"/>
          <p14:tracePt t="32386" x="3733800" y="2876550"/>
          <p14:tracePt t="32442" x="3727450" y="2876550"/>
          <p14:tracePt t="32463" x="3721100" y="2876550"/>
          <p14:tracePt t="32477" x="3714750" y="2876550"/>
          <p14:tracePt t="32484" x="3708400" y="2876550"/>
          <p14:tracePt t="32505" x="3695700" y="2876550"/>
          <p14:tracePt t="32514" x="3689350" y="2882900"/>
          <p14:tracePt t="32529" x="3670300" y="2882900"/>
          <p14:tracePt t="32547" x="3651250" y="2882900"/>
          <p14:tracePt t="32563" x="3556000" y="2889250"/>
          <p14:tracePt t="32580" x="3416300" y="2908300"/>
          <p14:tracePt t="32597" x="3225800" y="2933700"/>
          <p14:tracePt t="32613" x="3124200" y="2940050"/>
          <p14:tracePt t="32630" x="2901950" y="2959100"/>
          <p14:tracePt t="32646" x="2736850" y="2984500"/>
          <p14:tracePt t="32662" x="2660650" y="2990850"/>
          <p14:tracePt t="32679" x="2552700" y="2997200"/>
          <p14:tracePt t="32696" x="2501900" y="3009900"/>
          <p14:tracePt t="32713" x="2482850" y="3009900"/>
          <p14:tracePt t="32730" x="2457450" y="3009900"/>
          <p14:tracePt t="32746" x="2444750" y="3009900"/>
          <p14:tracePt t="32762" x="2438400" y="3009900"/>
          <p14:tracePt t="32779" x="2425700" y="3009900"/>
          <p14:tracePt t="32797" x="2413000" y="3009900"/>
          <p14:tracePt t="32812" x="2406650" y="3009900"/>
          <p14:tracePt t="32831" x="2400300" y="3009900"/>
          <p14:tracePt t="32845" x="2393950" y="3003550"/>
          <p14:tracePt t="32862" x="2374900" y="3003550"/>
          <p14:tracePt t="32878" x="2368550" y="3003550"/>
          <p14:tracePt t="32912" x="2355850" y="2997200"/>
          <p14:tracePt t="32929" x="2349500" y="2997200"/>
          <p14:tracePt t="32997" x="2349500" y="2990850"/>
          <p14:tracePt t="33025" x="2355850" y="2990850"/>
          <p14:tracePt t="33039" x="2362200" y="2990850"/>
          <p14:tracePt t="33060" x="2368550" y="2984500"/>
          <p14:tracePt t="33067" x="2381250" y="2984500"/>
          <p14:tracePt t="33077" x="2400300" y="2984500"/>
          <p14:tracePt t="33095" x="2482850" y="2978150"/>
          <p14:tracePt t="33111" x="2533650" y="2978150"/>
          <p14:tracePt t="33128" x="2597150" y="2978150"/>
          <p14:tracePt t="33145" x="2838450" y="2984500"/>
          <p14:tracePt t="33161" x="2933700" y="2990850"/>
          <p14:tracePt t="33177" x="3009900" y="2990850"/>
          <p14:tracePt t="33194" x="3149600" y="3009900"/>
          <p14:tracePt t="33211" x="3257550" y="3009900"/>
          <p14:tracePt t="33228" x="3308350" y="3022600"/>
          <p14:tracePt t="33244" x="3365500" y="3028950"/>
          <p14:tracePt t="33260" x="3409950" y="3028950"/>
          <p14:tracePt t="33278" x="3435350" y="3028950"/>
          <p14:tracePt t="33294" x="3441700" y="3028950"/>
          <p14:tracePt t="33329" x="3448050" y="3028950"/>
          <p14:tracePt t="33348" x="3454400" y="3022600"/>
          <p14:tracePt t="33411" x="3460750" y="3022600"/>
          <p14:tracePt t="33481" x="3467100" y="3022600"/>
          <p14:tracePt t="33720" x="3460750" y="3022600"/>
          <p14:tracePt t="33748" x="3448050" y="3016250"/>
          <p14:tracePt t="33762" x="3441700" y="3016250"/>
          <p14:tracePt t="33790" x="3429000" y="3016250"/>
          <p14:tracePt t="33797" x="3416300" y="3016250"/>
          <p14:tracePt t="33812" x="3397250" y="3016250"/>
          <p14:tracePt t="33825" x="3365500" y="3016250"/>
          <p14:tracePt t="33842" x="3289300" y="3009900"/>
          <p14:tracePt t="33859" x="3225800" y="3009900"/>
          <p14:tracePt t="33875" x="3054350" y="2997200"/>
          <p14:tracePt t="33892" x="2863850" y="2997200"/>
          <p14:tracePt t="33909" x="2686050" y="2997200"/>
          <p14:tracePt t="33925" x="2609850" y="2997200"/>
          <p14:tracePt t="33941" x="2482850" y="2997200"/>
          <p14:tracePt t="33959" x="2419350" y="2997200"/>
          <p14:tracePt t="33975" x="2387600" y="2997200"/>
          <p14:tracePt t="33991" x="2355850" y="2990850"/>
          <p14:tracePt t="34008" x="2330450" y="2990850"/>
          <p14:tracePt t="34041" x="2324100" y="2990850"/>
          <p14:tracePt t="34058" x="2311400" y="2990850"/>
          <p14:tracePt t="34092" x="2305050" y="2990850"/>
          <p14:tracePt t="34099" x="2305050" y="2984500"/>
          <p14:tracePt t="34120" x="2298700" y="2984500"/>
          <p14:tracePt t="34148" x="2292350" y="2984500"/>
          <p14:tracePt t="34183" x="2286000" y="2978150"/>
          <p14:tracePt t="34218" x="2279650" y="2978150"/>
          <p14:tracePt t="34260" x="2279650" y="2971800"/>
          <p14:tracePt t="34380" x="2286000" y="2965450"/>
          <p14:tracePt t="34394" x="2292350" y="2965450"/>
          <p14:tracePt t="34401" x="2298700" y="2959100"/>
          <p14:tracePt t="34409" x="2305050" y="2959100"/>
          <p14:tracePt t="34429" x="2324100" y="2952750"/>
          <p14:tracePt t="34443" x="2349500" y="2952750"/>
          <p14:tracePt t="34457" x="2387600" y="2946400"/>
          <p14:tracePt t="34473" x="2501900" y="2927350"/>
          <p14:tracePt t="34490" x="2584450" y="2914650"/>
          <p14:tracePt t="34506" x="2774950" y="2895600"/>
          <p14:tracePt t="34523" x="2990850" y="2882900"/>
          <p14:tracePt t="34540" x="3079750" y="2876550"/>
          <p14:tracePt t="34556" x="3257550" y="2876550"/>
          <p14:tracePt t="34572" x="3397250" y="2876550"/>
          <p14:tracePt t="34590" x="3479800" y="2876550"/>
          <p14:tracePt t="34606" x="3498850" y="2876550"/>
          <p14:tracePt t="34622" x="3524250" y="2876550"/>
          <p14:tracePt t="34640" x="3530600" y="2876550"/>
          <p14:tracePt t="34672" x="3530600" y="2870200"/>
          <p14:tracePt t="34689" x="3505200" y="2870200"/>
          <p14:tracePt t="34705" x="3498850" y="2870200"/>
          <p14:tracePt t="34723" x="3492500" y="2870200"/>
          <p14:tracePt t="34739" x="3467100" y="2870200"/>
          <p14:tracePt t="34755" x="3422650" y="2870200"/>
          <p14:tracePt t="34773" x="3365500" y="2876550"/>
          <p14:tracePt t="34789" x="3314700" y="2889250"/>
          <p14:tracePt t="34805" x="3181350" y="2895600"/>
          <p14:tracePt t="34822" x="2990850" y="2908300"/>
          <p14:tracePt t="34838" x="2889250" y="2908300"/>
          <p14:tracePt t="34855" x="2686050" y="2927350"/>
          <p14:tracePt t="34872" x="2520950" y="2933700"/>
          <p14:tracePt t="34888" x="2457450" y="2933700"/>
          <p14:tracePt t="34905" x="2349500" y="2952750"/>
          <p14:tracePt t="34921" x="2286000" y="2952750"/>
          <p14:tracePt t="34938" x="2266950" y="2952750"/>
          <p14:tracePt t="34955" x="2247900" y="2952750"/>
          <p14:tracePt t="35011" x="2254250" y="2952750"/>
          <p14:tracePt t="35025" x="2260600" y="2946400"/>
          <p14:tracePt t="35032" x="2273300" y="2946400"/>
          <p14:tracePt t="35041" x="2286000" y="2940050"/>
          <p14:tracePt t="35054" x="2298700" y="2940050"/>
          <p14:tracePt t="35071" x="2311400" y="2933700"/>
          <p14:tracePt t="35088" x="2343150" y="2927350"/>
          <p14:tracePt t="35104" x="2381250" y="2927350"/>
          <p14:tracePt t="35121" x="2406650" y="2921000"/>
          <p14:tracePt t="35138" x="2463800" y="2921000"/>
          <p14:tracePt t="35154" x="2552700" y="2914650"/>
          <p14:tracePt t="35171" x="2603500" y="2901950"/>
          <p14:tracePt t="35187" x="2749550" y="2882900"/>
          <p14:tracePt t="35204" x="2889250" y="2876550"/>
          <p14:tracePt t="35221" x="2959100" y="2863850"/>
          <p14:tracePt t="35237" x="3048000" y="2863850"/>
          <p14:tracePt t="35254" x="3105150" y="2863850"/>
          <p14:tracePt t="35271" x="3124200" y="2863850"/>
          <p14:tracePt t="35287" x="3130550" y="2863850"/>
          <p14:tracePt t="35635" x="3124200" y="2863850"/>
          <p14:tracePt t="35651" x="3130550" y="2863850"/>
          <p14:tracePt t="36323" x="3117850" y="2863850"/>
          <p14:tracePt t="36344" x="3105150" y="2863850"/>
          <p14:tracePt t="36358" x="3092450" y="2863850"/>
          <p14:tracePt t="36364" x="3079750" y="2863850"/>
          <p14:tracePt t="36379" x="3073400" y="2863850"/>
          <p14:tracePt t="36386" x="3054350" y="2863850"/>
          <p14:tracePt t="36400" x="3041650" y="2851150"/>
          <p14:tracePt t="36416" x="3009900" y="2851150"/>
          <p14:tracePt t="36433" x="2984500" y="2851150"/>
          <p14:tracePt t="36450" x="2940050" y="2851150"/>
          <p14:tracePt t="36466" x="2882900" y="2844800"/>
          <p14:tracePt t="36483" x="2863850" y="2838450"/>
          <p14:tracePt t="36499" x="2806700" y="2825750"/>
          <p14:tracePt t="36516" x="2781300" y="2819400"/>
          <p14:tracePt t="36534" x="2698750" y="2806700"/>
          <p14:tracePt t="36549" x="2667000" y="2806700"/>
          <p14:tracePt t="36566" x="2628900" y="2794000"/>
          <p14:tracePt t="36583" x="2559050" y="2794000"/>
          <p14:tracePt t="36599" x="2489200" y="2781300"/>
          <p14:tracePt t="36616" x="2451100" y="2781300"/>
          <p14:tracePt t="36632" x="2381250" y="2774950"/>
          <p14:tracePt t="36649" x="2324100" y="2762250"/>
          <p14:tracePt t="36666" x="2292350" y="2762250"/>
          <p14:tracePt t="36682" x="2247900" y="2755900"/>
          <p14:tracePt t="36699" x="2203450" y="2755900"/>
          <p14:tracePt t="36716" x="2152650" y="2749550"/>
          <p14:tracePt t="36732" x="2133600" y="2743200"/>
          <p14:tracePt t="36748" x="2089150" y="2743200"/>
          <p14:tracePt t="36766" x="2032000" y="2743200"/>
          <p14:tracePt t="36781" x="2000250" y="2743200"/>
          <p14:tracePt t="36798" x="1981200" y="2743200"/>
          <p14:tracePt t="36815" x="1911350" y="2736850"/>
          <p14:tracePt t="36831" x="1879600" y="2736850"/>
          <p14:tracePt t="36834" x="1860550" y="2743200"/>
          <p14:tracePt t="36865" x="1828800" y="2743200"/>
          <p14:tracePt t="36881" x="1797050" y="2749550"/>
          <p14:tracePt t="36899" x="1778000" y="2755900"/>
          <p14:tracePt t="36914" x="1771650" y="2755900"/>
          <p14:tracePt t="36931" x="1758950" y="2762250"/>
          <p14:tracePt t="36948" x="1752600" y="2768600"/>
          <p14:tracePt t="37257" x="1758950" y="2768600"/>
          <p14:tracePt t="37327" x="1765300" y="2768600"/>
          <p14:tracePt t="37439" x="1771650" y="2768600"/>
          <p14:tracePt t="37447" x="1778000" y="2768600"/>
          <p14:tracePt t="37467" x="1784350" y="2768600"/>
          <p14:tracePt t="37509" x="1790700" y="2768600"/>
          <p14:tracePt t="37516" x="1797050" y="2774950"/>
          <p14:tracePt t="37532" x="1803400" y="2774950"/>
          <p14:tracePt t="37545" x="1816100" y="2774950"/>
          <p14:tracePt t="37562" x="1873250" y="2787650"/>
          <p14:tracePt t="37580" x="1993900" y="2813050"/>
          <p14:tracePt t="37595" x="2076450" y="2838450"/>
          <p14:tracePt t="37612" x="2254250" y="2876550"/>
          <p14:tracePt t="37629" x="2444750" y="2895600"/>
          <p14:tracePt t="37645" x="2540000" y="2914650"/>
          <p14:tracePt t="37662" x="2717800" y="2946400"/>
          <p14:tracePt t="37679" x="2851150" y="2965450"/>
          <p14:tracePt t="37695" x="2901950" y="2971800"/>
          <p14:tracePt t="37713" x="2971800" y="2984500"/>
          <p14:tracePt t="37728" x="2997200" y="2984500"/>
          <p14:tracePt t="37745" x="3022600" y="2990850"/>
          <p14:tracePt t="37762" x="3048000" y="2990850"/>
          <p14:tracePt t="37778" x="3060700" y="2997200"/>
          <p14:tracePt t="37795" x="3073400" y="2997200"/>
          <p14:tracePt t="37812" x="3105150" y="3003550"/>
          <p14:tracePt t="37828" x="3117850" y="3003550"/>
          <p14:tracePt t="37831" x="3136900" y="3009900"/>
          <p14:tracePt t="37845" x="3162300" y="3016250"/>
          <p14:tracePt t="37861" x="3181350" y="3016250"/>
          <p14:tracePt t="37878" x="3200400" y="3022600"/>
          <p14:tracePt t="37895" x="3244850" y="3041650"/>
          <p14:tracePt t="37911" x="3270250" y="3041650"/>
          <p14:tracePt t="37928" x="3289300" y="3041650"/>
          <p14:tracePt t="37945" x="3340100" y="3048000"/>
          <p14:tracePt t="37961" x="3359150" y="3048000"/>
          <p14:tracePt t="37977" x="3384550" y="3048000"/>
          <p14:tracePt t="37994" x="3409950" y="3054350"/>
          <p14:tracePt t="38011" x="3429000" y="3054350"/>
          <p14:tracePt t="38028" x="3454400" y="3054350"/>
          <p14:tracePt t="38044" x="3467100" y="3054350"/>
          <p14:tracePt t="38060" x="3486150" y="3054350"/>
          <p14:tracePt t="38078" x="3492500" y="3054350"/>
          <p14:tracePt t="38094" x="3498850" y="3054350"/>
          <p14:tracePt t="38110" x="3511550" y="3054350"/>
          <p14:tracePt t="38127" x="3517900" y="3054350"/>
          <p14:tracePt t="38143" x="3524250" y="3054350"/>
          <p14:tracePt t="38183" x="3530600" y="3054350"/>
          <p14:tracePt t="38193" x="3536950" y="3054350"/>
          <p14:tracePt t="38274" x="3536950" y="3048000"/>
          <p14:tracePt t="38310" x="3524250" y="3048000"/>
          <p14:tracePt t="43392" x="3498850" y="3048000"/>
          <p14:tracePt t="43406" x="3467100" y="3048000"/>
          <p14:tracePt t="43413" x="3448050" y="3054350"/>
          <p14:tracePt t="43428" x="3422650" y="3054350"/>
          <p14:tracePt t="43442" x="3359150" y="3079750"/>
          <p14:tracePt t="43458" x="3327400" y="3086100"/>
          <p14:tracePt t="43476" x="3302000" y="3092450"/>
          <p14:tracePt t="43492" x="3232150" y="3111500"/>
          <p14:tracePt t="43509" x="3149600" y="3124200"/>
          <p14:tracePt t="43526" x="3086100" y="3143250"/>
          <p14:tracePt t="43541" x="3048000" y="3149600"/>
          <p14:tracePt t="43558" x="2978150" y="3149600"/>
          <p14:tracePt t="43575" x="2908300" y="3149600"/>
          <p14:tracePt t="43591" x="2857500" y="3136900"/>
          <p14:tracePt t="43608" x="2781300" y="3130550"/>
          <p14:tracePt t="43625" x="2673350" y="3124200"/>
          <p14:tracePt t="43641" x="2609850" y="3124200"/>
          <p14:tracePt t="43658" x="2520950" y="3124200"/>
          <p14:tracePt t="43674" x="2413000" y="3124200"/>
          <p14:tracePt t="43691" x="2362200" y="3124200"/>
          <p14:tracePt t="43709" x="2286000" y="3124200"/>
          <p14:tracePt t="43725" x="2254250" y="3124200"/>
          <p14:tracePt t="43741" x="2228850" y="3124200"/>
          <p14:tracePt t="43758" x="2165350" y="3124200"/>
          <p14:tracePt t="43774" x="2146300" y="3124200"/>
          <p14:tracePt t="43791" x="2114550" y="3124200"/>
          <p14:tracePt t="43808" x="2095500" y="3124200"/>
          <p14:tracePt t="43824" x="2089150" y="3124200"/>
          <p14:tracePt t="43842" x="2070100" y="3124200"/>
          <p14:tracePt t="43857" x="2051050" y="3117850"/>
          <p14:tracePt t="43874" x="2044700" y="3117850"/>
          <p14:tracePt t="43891" x="2038350" y="3111500"/>
          <p14:tracePt t="43907" x="2032000" y="3105150"/>
          <p14:tracePt t="43924" x="2025650" y="3098800"/>
          <p14:tracePt t="43941" x="2019300" y="3098800"/>
          <p14:tracePt t="43957" x="2012950" y="3092450"/>
          <p14:tracePt t="43974" x="2012950" y="3086100"/>
          <p14:tracePt t="43990" x="2012950" y="3079750"/>
          <p14:tracePt t="44025" x="2012950" y="3073400"/>
          <p14:tracePt t="44045" x="2012950" y="3067050"/>
          <p14:tracePt t="44073" x="2019300" y="3067050"/>
          <p14:tracePt t="44094" x="2025650" y="3060700"/>
          <p14:tracePt t="44108" x="2038350" y="3060700"/>
          <p14:tracePt t="44115" x="2051050" y="3054350"/>
          <p14:tracePt t="44129" x="2070100" y="3048000"/>
          <p14:tracePt t="44140" x="2108200" y="3035300"/>
          <p14:tracePt t="44157" x="2222500" y="2997200"/>
          <p14:tracePt t="44173" x="2298700" y="2965450"/>
          <p14:tracePt t="44189" x="2482850" y="2914650"/>
          <p14:tracePt t="44207" x="2679700" y="2857500"/>
          <p14:tracePt t="44222" x="2768600" y="2825750"/>
          <p14:tracePt t="44239" x="2952750" y="2781300"/>
          <p14:tracePt t="44257" x="3098800" y="2762250"/>
          <p14:tracePt t="44272" x="3149600" y="2755900"/>
          <p14:tracePt t="44289" x="3219450" y="2755900"/>
          <p14:tracePt t="44306" x="3257550" y="2762250"/>
          <p14:tracePt t="44322" x="3270250" y="2768600"/>
          <p14:tracePt t="44340" x="3282950" y="2781300"/>
          <p14:tracePt t="44355" x="3295650" y="2800350"/>
          <p14:tracePt t="44372" x="3302000" y="2800350"/>
          <p14:tracePt t="44389" x="3302000" y="2813050"/>
          <p14:tracePt t="44405" x="3308350" y="2813050"/>
          <p14:tracePt t="44422" x="3321050" y="2819400"/>
          <p14:tracePt t="44439" x="3327400" y="2825750"/>
          <p14:tracePt t="44455" x="3340100" y="2832100"/>
          <p14:tracePt t="44472" x="3352800" y="2838450"/>
          <p14:tracePt t="44488" x="3371850" y="2844800"/>
          <p14:tracePt t="44505" x="3378200" y="2851150"/>
          <p14:tracePt t="44538" x="3384550" y="2857500"/>
          <p14:tracePt t="44558" x="3390900" y="2857500"/>
          <p14:tracePt t="44586" x="3397250" y="2857500"/>
          <p14:tracePt t="44628" x="3397250" y="2863850"/>
          <p14:tracePt t="44634" x="3397250" y="2870200"/>
          <p14:tracePt t="44656" x="3397250" y="2876550"/>
          <p14:tracePt t="44698" x="3384550" y="2882900"/>
          <p14:tracePt t="44705" x="3378200" y="2889250"/>
          <p14:tracePt t="44719" x="3365500" y="2895600"/>
          <p14:tracePt t="44726" x="3340100" y="2895600"/>
          <p14:tracePt t="44741" x="3302000" y="2901950"/>
          <p14:tracePt t="44754" x="3244850" y="2908300"/>
          <p14:tracePt t="44771" x="3092450" y="2927350"/>
          <p14:tracePt t="44787" x="3003550" y="2927350"/>
          <p14:tracePt t="44804" x="2813050" y="2940050"/>
          <p14:tracePt t="44821" x="2647950" y="2952750"/>
          <p14:tracePt t="44838" x="2571750" y="2952750"/>
          <p14:tracePt t="44854" x="2463800" y="2952750"/>
          <p14:tracePt t="44870" x="2419350" y="2952750"/>
          <p14:tracePt t="44888" x="2406650" y="2952750"/>
          <p14:tracePt t="44904" x="2381250" y="2952750"/>
          <p14:tracePt t="44920" x="2374900" y="2952750"/>
          <p14:tracePt t="45056" x="2381250" y="2952750"/>
          <p14:tracePt t="45077" x="2387600" y="2952750"/>
          <p14:tracePt t="45112" x="2393950" y="2952750"/>
          <p14:tracePt t="45120" x="2400300" y="2952750"/>
          <p14:tracePt t="45126" x="2406650" y="2952750"/>
          <p14:tracePt t="45147" x="2413000" y="2952750"/>
          <p14:tracePt t="45168" x="2425700" y="2952750"/>
          <p14:tracePt t="45182" x="2451100" y="2965450"/>
          <p14:tracePt t="45189" x="2489200" y="2965450"/>
          <p14:tracePt t="45203" x="2527300" y="2965450"/>
          <p14:tracePt t="45219" x="2635250" y="2990850"/>
          <p14:tracePt t="45236" x="2711450" y="3009900"/>
          <p14:tracePt t="45253" x="2844800" y="3035300"/>
          <p14:tracePt t="45269" x="2978150" y="3054350"/>
          <p14:tracePt t="45286" x="3016250" y="3067050"/>
          <p14:tracePt t="45302" x="3111500" y="3079750"/>
          <p14:tracePt t="45319" x="3143250" y="3079750"/>
          <p14:tracePt t="45336" x="3194050" y="3092450"/>
          <p14:tracePt t="45352" x="3206750" y="3092450"/>
          <p14:tracePt t="45369" x="3219450" y="3092450"/>
          <p14:tracePt t="45386" x="3225800" y="3092450"/>
          <p14:tracePt t="45407" x="3232150" y="3092450"/>
          <p14:tracePt t="45442" x="3238500" y="3092450"/>
          <p14:tracePt t="45477" x="3238500" y="3098800"/>
          <p14:tracePt t="45498" x="3244850" y="3098800"/>
          <p14:tracePt t="45520" x="3244850" y="3105150"/>
          <p14:tracePt t="45533" x="3244850" y="3111500"/>
          <p14:tracePt t="45540" x="3251200" y="3111500"/>
          <p14:tracePt t="45551" x="3251200" y="3117850"/>
          <p14:tracePt t="45569" x="3263900" y="3117850"/>
          <p14:tracePt t="45601" x="3270250" y="3117850"/>
          <p14:tracePt t="45653" x="3276600" y="3124200"/>
          <p14:tracePt t="45681" x="3282950" y="3124200"/>
          <p14:tracePt t="45709" x="3289300" y="3124200"/>
          <p14:tracePt t="45758" x="3289300" y="3117850"/>
          <p14:tracePt t="45779" x="3289300" y="3111500"/>
          <p14:tracePt t="45799" x="3289300" y="3105150"/>
          <p14:tracePt t="45814" x="3282950" y="3105150"/>
          <p14:tracePt t="45828" x="3276600" y="3098800"/>
          <p14:tracePt t="45849" x="3270250" y="3098800"/>
          <p14:tracePt t="45863" x="3257550" y="3092450"/>
          <p14:tracePt t="45870" x="3244850" y="3092450"/>
          <p14:tracePt t="45886" x="3225800" y="3079750"/>
          <p14:tracePt t="45902" x="3162300" y="3067050"/>
          <p14:tracePt t="45917" x="3124200" y="3060700"/>
          <p14:tracePt t="45934" x="3016250" y="3048000"/>
          <p14:tracePt t="45950" x="2952750" y="3041650"/>
          <p14:tracePt t="45967" x="2838450" y="3028950"/>
          <p14:tracePt t="45984" x="2730500" y="3035300"/>
          <p14:tracePt t="46000" x="2698750" y="3035300"/>
          <p14:tracePt t="46018" x="2641600" y="3041650"/>
          <p14:tracePt t="46033" x="2609850" y="3048000"/>
          <p14:tracePt t="46050" x="2597150" y="3048000"/>
          <p14:tracePt t="46067" x="2590800" y="3054350"/>
          <p14:tracePt t="46083" x="2578100" y="3054350"/>
          <p14:tracePt t="46100" x="2571750" y="3054350"/>
          <p14:tracePt t="46117" x="2559050" y="3054350"/>
          <p14:tracePt t="46133" x="2546350" y="3054350"/>
          <p14:tracePt t="46149" x="2546350" y="3060700"/>
          <p14:tracePt t="46166" x="2520950" y="3060700"/>
          <p14:tracePt t="46183" x="2495550" y="3067050"/>
          <p14:tracePt t="46200" x="2444750" y="3073400"/>
          <p14:tracePt t="46216" x="2419350" y="3073400"/>
          <p14:tracePt t="46232" x="2381250" y="3073400"/>
          <p14:tracePt t="46249" x="2311400" y="3073400"/>
          <p14:tracePt t="46266" x="2247900" y="3073400"/>
          <p14:tracePt t="46282" x="2216150" y="3073400"/>
          <p14:tracePt t="46299" x="2178050" y="3073400"/>
          <p14:tracePt t="46316" x="2146300" y="3060700"/>
          <p14:tracePt t="46348" x="2139950" y="3054350"/>
          <p14:tracePt t="46376" x="2139950" y="3048000"/>
          <p14:tracePt t="46431" x="2146300" y="3048000"/>
          <p14:tracePt t="46453" x="2152650" y="3048000"/>
          <p14:tracePt t="46460" x="2165350" y="3048000"/>
          <p14:tracePt t="46481" x="2178050" y="3048000"/>
          <p14:tracePt t="46495" x="2190750" y="3048000"/>
          <p14:tracePt t="46502" x="2203450" y="3048000"/>
          <p14:tracePt t="46518" x="2228850" y="3048000"/>
          <p14:tracePt t="46531" x="2286000" y="3048000"/>
          <p14:tracePt t="46548" x="2324100" y="3048000"/>
          <p14:tracePt t="46566" x="2406650" y="3041650"/>
          <p14:tracePt t="46581" x="2457450" y="3028950"/>
          <p14:tracePt t="46598" x="2540000" y="3028950"/>
          <p14:tracePt t="46615" x="2616200" y="3028950"/>
          <p14:tracePt t="46631" x="2647950" y="3028950"/>
          <p14:tracePt t="46648" x="2698750" y="3028950"/>
          <p14:tracePt t="46664" x="2730500" y="3035300"/>
          <p14:tracePt t="46681" x="2749550" y="3035300"/>
          <p14:tracePt t="46698" x="2787650" y="3035300"/>
          <p14:tracePt t="46714" x="2813050" y="3035300"/>
          <p14:tracePt t="46731" x="2825750" y="3035300"/>
          <p14:tracePt t="46748" x="2838450" y="3041650"/>
          <p14:tracePt t="46764" x="2857500" y="3041650"/>
          <p14:tracePt t="46797" x="2863850" y="3048000"/>
          <p14:tracePt t="46814" x="2882900" y="3048000"/>
          <p14:tracePt t="46831" x="2889250" y="3048000"/>
          <p14:tracePt t="46847" x="2914650" y="3054350"/>
          <p14:tracePt t="46863" x="2927350" y="3060700"/>
          <p14:tracePt t="46881" x="3035300" y="3086100"/>
          <p14:tracePt t="46897" x="3092450" y="3092450"/>
          <p14:tracePt t="46913" x="3168650" y="3092450"/>
          <p14:tracePt t="46930" x="3200400" y="3098800"/>
          <p14:tracePt t="51288" x="3187700" y="3086100"/>
          <p14:tracePt t="51295" x="3168650" y="3067050"/>
          <p14:tracePt t="51302" x="3136900" y="3028950"/>
          <p14:tracePt t="51317" x="3098800" y="2997200"/>
          <p14:tracePt t="51331" x="3054350" y="2965450"/>
          <p14:tracePt t="51348" x="2952750" y="2914650"/>
          <p14:tracePt t="51365" x="2895600" y="2882900"/>
          <p14:tracePt t="51381" x="2736850" y="2794000"/>
          <p14:tracePt t="51397" x="2546350" y="2679700"/>
          <p14:tracePt t="51415" x="2368550" y="2533650"/>
          <p14:tracePt t="51431" x="2286000" y="2457450"/>
          <p14:tracePt t="51435" x="2222500" y="2374900"/>
          <p14:tracePt t="51451" x="2171700" y="2305050"/>
          <p14:tracePt t="51465" x="2146300" y="2228850"/>
          <p14:tracePt t="51481" x="2076450" y="2076450"/>
          <p14:tracePt t="51499" x="2044700" y="1955800"/>
          <p14:tracePt t="51514" x="2025650" y="1847850"/>
          <p14:tracePt t="51531" x="2025650" y="1797050"/>
          <p14:tracePt t="51548" x="2019300" y="1682750"/>
          <p14:tracePt t="51564" x="2019300" y="1619250"/>
          <p14:tracePt t="51581" x="2038350" y="1498600"/>
          <p14:tracePt t="51598" x="2076450" y="1377950"/>
          <p14:tracePt t="51614" x="2095500" y="1320800"/>
          <p14:tracePt t="51631" x="2120900" y="1238250"/>
          <p14:tracePt t="51647" x="2139950" y="1187450"/>
          <p14:tracePt t="51663" x="2152650" y="1162050"/>
          <p14:tracePt t="51681" x="2184400" y="1111250"/>
          <p14:tracePt t="51696" x="2241550" y="1073150"/>
          <p14:tracePt t="51713" x="2273300" y="1047750"/>
          <p14:tracePt t="51730" x="2362200" y="996950"/>
          <p14:tracePt t="51746" x="2476500" y="952500"/>
          <p14:tracePt t="51763" x="2552700" y="939800"/>
          <p14:tracePt t="51780" x="2717800" y="927100"/>
          <p14:tracePt t="51796" x="2946400" y="946150"/>
          <p14:tracePt t="51813" x="3073400" y="965200"/>
          <p14:tracePt t="51830" x="3333750" y="1022350"/>
          <p14:tracePt t="51846" x="3460750" y="1041400"/>
          <p14:tracePt t="51863" x="3841750" y="1104900"/>
          <p14:tracePt t="51879" x="3968750" y="1117600"/>
          <p14:tracePt t="51896" x="4095750" y="1136650"/>
          <p14:tracePt t="51913" x="4286250" y="1155700"/>
          <p14:tracePt t="51929" x="4445000" y="1174750"/>
          <p14:tracePt t="51933" x="4508500" y="1187450"/>
          <p14:tracePt t="51963" x="4660900" y="1193800"/>
          <p14:tracePt t="51979" x="4768850" y="1212850"/>
          <p14:tracePt t="51996" x="4800600" y="1219200"/>
          <p14:tracePt t="52012" x="4876800" y="1263650"/>
          <p14:tracePt t="52029" x="4927600" y="1282700"/>
          <p14:tracePt t="52046" x="4978400" y="1314450"/>
          <p14:tracePt t="52063" x="5022850" y="1346200"/>
          <p14:tracePt t="52079" x="5092700" y="1377950"/>
          <p14:tracePt t="52096" x="5149850" y="1403350"/>
          <p14:tracePt t="52112" x="5168900" y="1416050"/>
          <p14:tracePt t="52129" x="5187950" y="1428750"/>
          <p14:tracePt t="52145" x="5238750" y="1454150"/>
          <p14:tracePt t="52162" x="5251450" y="1454150"/>
          <p14:tracePt t="52180" x="5276850" y="1466850"/>
          <p14:tracePt t="52195" x="5295900" y="1473200"/>
          <p14:tracePt t="52229" x="5302250" y="1473200"/>
          <p14:tracePt t="52320" x="5295900" y="1473200"/>
          <p14:tracePt t="52327" x="5276850" y="1479550"/>
          <p14:tracePt t="52341" x="5245100" y="1498600"/>
          <p14:tracePt t="52348" x="5200650" y="1511300"/>
          <p14:tracePt t="52362" x="5149850" y="1530350"/>
          <p14:tracePt t="52378" x="4965700" y="1606550"/>
          <p14:tracePt t="52394" x="4857750" y="1644650"/>
          <p14:tracePt t="52411" x="4622800" y="1739900"/>
          <p14:tracePt t="52428" x="4318000" y="1885950"/>
          <p14:tracePt t="52444" x="4191000" y="1968500"/>
          <p14:tracePt t="52461" x="3956050" y="2127250"/>
          <p14:tracePt t="52477" x="3860800" y="2190750"/>
          <p14:tracePt t="52494" x="3733800" y="2311400"/>
          <p14:tracePt t="52511" x="3683000" y="2355850"/>
          <p14:tracePt t="52527" x="3670300" y="2368550"/>
          <p14:tracePt t="52544" x="3663950" y="2381250"/>
          <p14:tracePt t="52561" x="3663950" y="2387600"/>
          <p14:tracePt t="52577" x="3663950" y="2393950"/>
          <p14:tracePt t="52629" x="3670300" y="2400300"/>
          <p14:tracePt t="52636" x="3676650" y="2400300"/>
          <p14:tracePt t="52762" x="3683000" y="2400300"/>
          <p14:tracePt t="52832" x="3683000" y="2393950"/>
          <p14:tracePt t="52838" x="3683000" y="2387600"/>
          <p14:tracePt t="52846" x="3683000" y="2381250"/>
          <p14:tracePt t="52862" x="3683000" y="2368550"/>
          <p14:tracePt t="52876" x="3689350" y="2355850"/>
          <p14:tracePt t="52895" x="3689350" y="2330450"/>
          <p14:tracePt t="52910" x="3695700" y="2292350"/>
          <p14:tracePt t="52926" x="3702050" y="2273300"/>
          <p14:tracePt t="52942" x="3708400" y="2235200"/>
          <p14:tracePt t="52959" x="3714750" y="2209800"/>
          <p14:tracePt t="52976" x="3721100" y="2203450"/>
          <p14:tracePt t="53009" x="3727450" y="2203450"/>
          <p14:tracePt t="53044" x="3727450" y="2209800"/>
          <p14:tracePt t="53057" x="3733800" y="2216150"/>
          <p14:tracePt t="53064" x="3740150" y="2222500"/>
          <p14:tracePt t="53076" x="3746500" y="2235200"/>
          <p14:tracePt t="53093" x="3778250" y="2273300"/>
          <p14:tracePt t="53110" x="3790950" y="2317750"/>
          <p14:tracePt t="53125" x="3822700" y="2393950"/>
          <p14:tracePt t="53141" x="3867150" y="2489200"/>
          <p14:tracePt t="53158" x="3898900" y="2533650"/>
          <p14:tracePt t="53176" x="3930650" y="2622550"/>
          <p14:tracePt t="53192" x="3962400" y="2686050"/>
          <p14:tracePt t="53208" x="3975100" y="2717800"/>
          <p14:tracePt t="53225" x="4013200" y="2787650"/>
          <p14:tracePt t="53241" x="4032250" y="2838450"/>
          <p14:tracePt t="53258" x="4044950" y="2863850"/>
          <p14:tracePt t="53275" x="4070350" y="2889250"/>
          <p14:tracePt t="53292" x="4083050" y="2908300"/>
          <p14:tracePt t="53308" x="4083050" y="2914650"/>
          <p14:tracePt t="53325" x="4095750" y="2921000"/>
          <p14:tracePt t="53341" x="4102100" y="2921000"/>
          <p14:tracePt t="53450" x="4095750" y="2921000"/>
          <p14:tracePt t="53471" x="4089400" y="2908300"/>
          <p14:tracePt t="53478" x="4089400" y="2901950"/>
          <p14:tracePt t="53493" x="4083050" y="2889250"/>
          <p14:tracePt t="53507" x="4076700" y="2876550"/>
          <p14:tracePt t="53524" x="4044950" y="2825750"/>
          <p14:tracePt t="53542" x="3994150" y="2762250"/>
          <p14:tracePt t="53557" x="3968750" y="2717800"/>
          <p14:tracePt t="53574" x="3905250" y="2635250"/>
          <p14:tracePt t="53591" x="3860800" y="2571750"/>
          <p14:tracePt t="53607" x="3841750" y="2546350"/>
          <p14:tracePt t="53624" x="3810000" y="2514600"/>
          <p14:tracePt t="53641" x="3790950" y="2495550"/>
          <p14:tracePt t="53657" x="3784600" y="2482850"/>
          <p14:tracePt t="53674" x="3784600" y="2476500"/>
          <p14:tracePt t="53690" x="3778250" y="2457450"/>
          <p14:tracePt t="53706" x="3778250" y="2444750"/>
          <p14:tracePt t="53724" x="3778250" y="2438400"/>
          <p14:tracePt t="53752" x="3778250" y="2432050"/>
          <p14:tracePt t="53787" x="3778250" y="2425700"/>
          <p14:tracePt t="53815" x="3778250" y="2419350"/>
          <p14:tracePt t="53829" x="3778250" y="2413000"/>
          <p14:tracePt t="53843" x="3778250" y="2406650"/>
          <p14:tracePt t="53864" x="3778250" y="2400300"/>
          <p14:tracePt t="53871" x="3778250" y="2387600"/>
          <p14:tracePt t="53885" x="3771900" y="2381250"/>
          <p14:tracePt t="53892" x="3765550" y="2362200"/>
          <p14:tracePt t="53906" x="3759200" y="2349500"/>
          <p14:tracePt t="53922" x="3740150" y="2317750"/>
          <p14:tracePt t="53939" x="3721100" y="2292350"/>
          <p14:tracePt t="53943" x="3721100" y="2286000"/>
          <p14:tracePt t="53958" x="3714750" y="2273300"/>
          <p14:tracePt t="53972" x="3702050" y="2266950"/>
          <p14:tracePt t="53989" x="3702050" y="2260600"/>
          <p14:tracePt t="54033" x="3702050" y="2266950"/>
          <p14:tracePt t="54041" x="3708400" y="2273300"/>
          <p14:tracePt t="54056" x="3714750" y="2279650"/>
          <p14:tracePt t="54072" x="3721100" y="2286000"/>
          <p14:tracePt t="54089" x="3746500" y="2343150"/>
          <p14:tracePt t="54105" x="3797300" y="2419350"/>
          <p14:tracePt t="54122" x="3822700" y="2451100"/>
          <p14:tracePt t="54138" x="3879850" y="2540000"/>
          <p14:tracePt t="54155" x="3917950" y="2616200"/>
          <p14:tracePt t="54172" x="3937000" y="2647950"/>
          <p14:tracePt t="54188" x="3962400" y="2698750"/>
          <p14:tracePt t="54205" x="3975100" y="2724150"/>
          <p14:tracePt t="54222" x="3987800" y="2743200"/>
          <p14:tracePt t="54238" x="3987800" y="2749550"/>
          <p14:tracePt t="54255" x="3994150" y="2755900"/>
          <p14:tracePt t="54363" x="3994150" y="2749550"/>
          <p14:tracePt t="54384" x="3981450" y="2736850"/>
          <p14:tracePt t="54406" x="3975100" y="2730500"/>
          <p14:tracePt t="54412" x="3956050" y="2724150"/>
          <p14:tracePt t="54426" x="3911600" y="2711450"/>
          <p14:tracePt t="54437" x="3860800" y="2692400"/>
          <p14:tracePt t="54454" x="3676650" y="2654300"/>
          <p14:tracePt t="54471" x="3562350" y="2628900"/>
          <p14:tracePt t="54487" x="3289300" y="2584450"/>
          <p14:tracePt t="54504" x="3022600" y="2552700"/>
          <p14:tracePt t="54520" x="2908300" y="2546350"/>
          <p14:tracePt t="54537" x="2755900" y="2533650"/>
          <p14:tracePt t="54553" x="2660650" y="2527300"/>
          <p14:tracePt t="54570" x="2635250" y="2527300"/>
          <p14:tracePt t="54587" x="2616200" y="2520950"/>
          <p14:tracePt t="54603" x="2603500" y="2514600"/>
          <p14:tracePt t="54636" x="2597150" y="2508250"/>
          <p14:tracePt t="54653" x="2597150" y="2501900"/>
          <p14:tracePt t="54672" x="2590800" y="2495550"/>
          <p14:tracePt t="54693" x="2578100" y="2495550"/>
          <p14:tracePt t="54706" x="2571750" y="2495550"/>
          <p14:tracePt t="54720" x="2565400" y="2495550"/>
          <p14:tracePt t="54736" x="2546350" y="2489200"/>
          <p14:tracePt t="54770" x="2540000" y="2489200"/>
          <p14:tracePt t="54854" x="2546350" y="2495550"/>
          <p14:tracePt t="54868" x="2546350" y="2501900"/>
          <p14:tracePt t="54875" x="2552700" y="2501900"/>
          <p14:tracePt t="54885" x="2565400" y="2501900"/>
          <p14:tracePt t="54903" x="2622550" y="2508250"/>
          <p14:tracePt t="54919" x="2692400" y="2520950"/>
          <p14:tracePt t="54936" x="2768600" y="2520950"/>
          <p14:tracePt t="54953" x="3060700" y="2527300"/>
          <p14:tracePt t="54968" x="3175000" y="2527300"/>
          <p14:tracePt t="54985" x="3289300" y="2527300"/>
          <p14:tracePt t="55002" x="3479800" y="2527300"/>
          <p14:tracePt t="55019" x="3606800" y="2540000"/>
          <p14:tracePt t="55036" x="3632200" y="2540000"/>
          <p14:tracePt t="55052" x="3683000" y="2546350"/>
          <p14:tracePt t="55068" x="3702050" y="2552700"/>
          <p14:tracePt t="55086" x="3714750" y="2552700"/>
          <p14:tracePt t="55118" x="3721100" y="2559050"/>
          <p14:tracePt t="55149" x="3721100" y="2565400"/>
          <p14:tracePt t="55155" x="3727450" y="2565400"/>
          <p14:tracePt t="55168" x="3733800" y="2565400"/>
          <p14:tracePt t="55185" x="3746500" y="2578100"/>
          <p14:tracePt t="55201" x="3752850" y="2578100"/>
          <p14:tracePt t="55219" x="3759200" y="2590800"/>
          <p14:tracePt t="55234" x="3778250" y="2603500"/>
          <p14:tracePt t="55268" x="3797300" y="2616200"/>
          <p14:tracePt t="55284" x="3803650" y="2622550"/>
          <p14:tracePt t="55301" x="3829050" y="2635250"/>
          <p14:tracePt t="55318" x="3860800" y="2654300"/>
          <p14:tracePt t="55334" x="3873500" y="2660650"/>
          <p14:tracePt t="55351" x="3924300" y="2692400"/>
          <p14:tracePt t="55368" x="3968750" y="2717800"/>
          <p14:tracePt t="55384" x="4000500" y="2730500"/>
          <p14:tracePt t="55401" x="4032250" y="2743200"/>
          <p14:tracePt t="55417" x="4057650" y="2755900"/>
          <p14:tracePt t="55434" x="4070350" y="2762250"/>
          <p14:tracePt t="55451" x="4095750" y="2768600"/>
          <p14:tracePt t="55467" x="4114800" y="2781300"/>
          <p14:tracePt t="55484" x="4127500" y="2781300"/>
          <p14:tracePt t="55500" x="4140200" y="2787650"/>
          <p14:tracePt t="55517" x="4159250" y="2794000"/>
          <p14:tracePt t="55534" x="4171950" y="2794000"/>
          <p14:tracePt t="55550" x="4197350" y="2800350"/>
          <p14:tracePt t="55567" x="4210050" y="2800350"/>
          <p14:tracePt t="55584" x="4229100" y="2806700"/>
          <p14:tracePt t="55600" x="4235450" y="2806700"/>
          <p14:tracePt t="55616" x="4241800" y="2806700"/>
          <p14:tracePt t="55633" x="4248150" y="2806700"/>
          <p14:tracePt t="55650" x="4254500" y="2806700"/>
          <p14:tracePt t="55717" x="4260850" y="2806700"/>
          <p14:tracePt t="55724" x="4267200" y="2806700"/>
          <p14:tracePt t="55746" x="4273550" y="2813050"/>
          <p14:tracePt t="55787" x="4279900" y="2819400"/>
          <p14:tracePt t="55795" x="4286250" y="2819400"/>
          <p14:tracePt t="55817" x="4292600" y="2825750"/>
          <p14:tracePt t="55830" x="4298950" y="2825750"/>
          <p14:tracePt t="55836" x="4305300" y="2825750"/>
          <p14:tracePt t="55852" x="4311650" y="2825750"/>
          <p14:tracePt t="55866" x="4324350" y="2832100"/>
          <p14:tracePt t="55882" x="4330700" y="2838450"/>
          <p14:tracePt t="55900" x="4362450" y="2844800"/>
          <p14:tracePt t="55915" x="4394200" y="2857500"/>
          <p14:tracePt t="55932" x="4425950" y="2863850"/>
          <p14:tracePt t="55949" x="4457700" y="2876550"/>
          <p14:tracePt t="55965" x="4483100" y="2882900"/>
          <p14:tracePt t="58494" x="4464050" y="2882900"/>
          <p14:tracePt t="58500" x="4445000" y="2882900"/>
          <p14:tracePt t="58509" x="4413250" y="2876550"/>
          <p14:tracePt t="58523" x="4387850" y="2870200"/>
          <p14:tracePt t="58540" x="4362450" y="2863850"/>
          <p14:tracePt t="58557" x="4298950" y="2857500"/>
          <p14:tracePt t="58573" x="4216400" y="2838450"/>
          <p14:tracePt t="58590" x="4171950" y="2819400"/>
          <p14:tracePt t="58606" x="4051300" y="2800350"/>
          <p14:tracePt t="58623" x="3898900" y="2781300"/>
          <p14:tracePt t="58639" x="3803650" y="2774950"/>
          <p14:tracePt t="58656" x="3625850" y="2743200"/>
          <p14:tracePt t="58673" x="3422650" y="2711450"/>
          <p14:tracePt t="58690" x="3314700" y="2692400"/>
          <p14:tracePt t="58706" x="3124200" y="2673350"/>
          <p14:tracePt t="58722" x="2952750" y="2622550"/>
          <p14:tracePt t="58740" x="2794000" y="2571750"/>
          <p14:tracePt t="58756" x="2679700" y="2552700"/>
          <p14:tracePt t="58772" x="2578100" y="2527300"/>
          <p14:tracePt t="58789" x="2241550" y="2470150"/>
          <p14:tracePt t="58805" x="2139950" y="2444750"/>
          <p14:tracePt t="58822" x="2025650" y="2438400"/>
          <p14:tracePt t="58839" x="1714500" y="2393950"/>
          <p14:tracePt t="58855" x="1638300" y="2374900"/>
          <p14:tracePt t="58873" x="1492250" y="2355850"/>
          <p14:tracePt t="58888" x="1441450" y="2355850"/>
          <p14:tracePt t="58905" x="1314450" y="2355850"/>
          <p14:tracePt t="58923" x="1225550" y="2355850"/>
          <p14:tracePt t="58938" x="1193800" y="2355850"/>
          <p14:tracePt t="58955" x="1143000" y="2362200"/>
          <p14:tracePt t="58972" x="1092200" y="2368550"/>
          <p14:tracePt t="58988" x="1079500" y="2374900"/>
          <p14:tracePt t="59005" x="1047750" y="2400300"/>
          <p14:tracePt t="59021" x="1022350" y="2419350"/>
          <p14:tracePt t="59038" x="1016000" y="2432050"/>
          <p14:tracePt t="59042" x="990600" y="2451100"/>
          <p14:tracePt t="59057" x="984250" y="2463800"/>
          <p14:tracePt t="59071" x="965200" y="2508250"/>
          <p14:tracePt t="59088" x="958850" y="2520950"/>
          <p14:tracePt t="59105" x="946150" y="2565400"/>
          <p14:tracePt t="59122" x="939800" y="2578100"/>
          <p14:tracePt t="59138" x="939800" y="2616200"/>
          <p14:tracePt t="59154" x="939800" y="2660650"/>
          <p14:tracePt t="59171" x="939800" y="2686050"/>
          <p14:tracePt t="59188" x="958850" y="2730500"/>
          <p14:tracePt t="59204" x="990600" y="2781300"/>
          <p14:tracePt t="59221" x="1003300" y="2813050"/>
          <p14:tracePt t="59238" x="1041400" y="2857500"/>
          <p14:tracePt t="59254" x="1079500" y="2895600"/>
          <p14:tracePt t="59271" x="1092200" y="2908300"/>
          <p14:tracePt t="59287" x="1130300" y="2927350"/>
          <p14:tracePt t="59303" x="1174750" y="2940050"/>
          <p14:tracePt t="59320" x="1200150" y="2940050"/>
          <p14:tracePt t="59337" x="1250950" y="2946400"/>
          <p14:tracePt t="59354" x="1295400" y="2946400"/>
          <p14:tracePt t="59371" x="1314450" y="2946400"/>
          <p14:tracePt t="59386" x="1339850" y="2940050"/>
          <p14:tracePt t="59403" x="1352550" y="2940050"/>
          <p14:tracePt t="59421" x="1384300" y="2940050"/>
          <p14:tracePt t="59453" x="1390650" y="2933700"/>
          <p14:tracePt t="59470" x="1409700" y="2933700"/>
          <p14:tracePt t="59487" x="1422400" y="2927350"/>
          <p14:tracePt t="59520" x="1428750" y="2927350"/>
          <p14:tracePt t="59536" x="1435100" y="2921000"/>
          <p14:tracePt t="59540" x="1441450" y="2921000"/>
          <p14:tracePt t="59561" x="1447800" y="2921000"/>
          <p14:tracePt t="59582" x="1454150" y="2914650"/>
          <p14:tracePt t="59617" x="1454150" y="2908300"/>
          <p14:tracePt t="59624" x="1460500" y="2908300"/>
          <p14:tracePt t="59695" x="1466850" y="2901950"/>
          <p14:tracePt t="59701" x="1473200" y="2901950"/>
          <p14:tracePt t="59723" x="1479550" y="2895600"/>
          <p14:tracePt t="59744" x="1485900" y="2895600"/>
          <p14:tracePt t="59758" x="1492250" y="2895600"/>
          <p14:tracePt t="59764" x="1498600" y="2895600"/>
          <p14:tracePt t="59787" x="1511300" y="2895600"/>
          <p14:tracePt t="59793" x="1530350" y="2895600"/>
          <p14:tracePt t="59807" x="1574800" y="2882900"/>
          <p14:tracePt t="59818" x="1612900" y="2876550"/>
          <p14:tracePt t="59835" x="1746250" y="2870200"/>
          <p14:tracePt t="59852" x="1822450" y="2857500"/>
          <p14:tracePt t="59869" x="2012950" y="2844800"/>
          <p14:tracePt t="59885" x="2190750" y="2825750"/>
          <p14:tracePt t="59903" x="2279650" y="2825750"/>
          <p14:tracePt t="59919" x="2425700" y="2819400"/>
          <p14:tracePt t="59935" x="2514600" y="2819400"/>
          <p14:tracePt t="59952" x="2552700" y="2819400"/>
          <p14:tracePt t="59969" x="2597150" y="2819400"/>
          <p14:tracePt t="59985" x="2603500" y="2813050"/>
          <p14:tracePt t="60002" x="2609850" y="2813050"/>
          <p14:tracePt t="60088" x="2616200" y="2813050"/>
          <p14:tracePt t="60158" x="2622550" y="2813050"/>
          <p14:tracePt t="60193" x="2628900" y="2813050"/>
          <p14:tracePt t="60214" x="2635250" y="2813050"/>
          <p14:tracePt t="60228" x="2641600" y="2813050"/>
          <p14:tracePt t="60248" x="2654300" y="2813050"/>
          <p14:tracePt t="60256" x="2667000" y="2813050"/>
          <p14:tracePt t="60267" x="2686050" y="2813050"/>
          <p14:tracePt t="60284" x="2768600" y="2819400"/>
          <p14:tracePt t="60301" x="2825750" y="2825750"/>
          <p14:tracePt t="60317" x="2889250" y="2838450"/>
          <p14:tracePt t="60334" x="3124200" y="2863850"/>
          <p14:tracePt t="60350" x="3200400" y="2876550"/>
          <p14:tracePt t="60367" x="3276600" y="2895600"/>
          <p14:tracePt t="60383" x="3422650" y="2914650"/>
          <p14:tracePt t="60400" x="3511550" y="2914650"/>
          <p14:tracePt t="60417" x="3594100" y="2933700"/>
          <p14:tracePt t="60433" x="3613150" y="2933700"/>
          <p14:tracePt t="60450" x="3651250" y="2940050"/>
          <p14:tracePt t="60467" x="3670300" y="2940050"/>
          <p14:tracePt t="60483" x="3683000" y="2940050"/>
          <p14:tracePt t="60500" x="3708400" y="2940050"/>
          <p14:tracePt t="60517" x="3727450" y="2933700"/>
          <p14:tracePt t="60533" x="3740150" y="2933700"/>
          <p14:tracePt t="60550" x="3746500" y="2927350"/>
          <p14:tracePt t="60566" x="3771900" y="2927350"/>
          <p14:tracePt t="60583" x="3784600" y="2921000"/>
          <p14:tracePt t="60600" x="3803650" y="2921000"/>
          <p14:tracePt t="60616" x="3848100" y="2914650"/>
          <p14:tracePt t="60633" x="3867150" y="2914650"/>
          <p14:tracePt t="60649" x="3917950" y="2908300"/>
          <p14:tracePt t="60666" x="3949700" y="2901950"/>
          <p14:tracePt t="60682" x="3994150" y="2901950"/>
          <p14:tracePt t="60699" x="4038600" y="2889250"/>
          <p14:tracePt t="60716" x="4051300" y="2889250"/>
          <p14:tracePt t="60733" x="4064000" y="2889250"/>
          <p14:tracePt t="60749" x="4076700" y="2889250"/>
          <p14:tracePt t="60782" x="4076700" y="2882900"/>
          <p14:tracePt t="60798" x="4076700" y="2876550"/>
          <p14:tracePt t="60825" x="4070350" y="2876550"/>
          <p14:tracePt t="60839" x="4064000" y="2876550"/>
          <p14:tracePt t="60849" x="4057650" y="2876550"/>
          <p14:tracePt t="60866" x="4051300" y="2876550"/>
          <p14:tracePt t="60881" x="4038600" y="2876550"/>
          <p14:tracePt t="60898" x="4038600" y="2870200"/>
          <p14:tracePt t="60916" x="4025900" y="2870200"/>
          <p14:tracePt t="60932" x="4019550" y="2870200"/>
          <p14:tracePt t="60949" x="4013200" y="2870200"/>
          <p14:tracePt t="60965" x="4000500" y="2870200"/>
          <p14:tracePt t="60998" x="3994150" y="2870200"/>
          <p14:tracePt t="61014" x="3987800" y="2870200"/>
          <p14:tracePt t="61078" x="3994150" y="2870200"/>
          <p14:tracePt t="61092" x="3994150" y="2863850"/>
          <p14:tracePt t="61100" x="4000500" y="2863850"/>
          <p14:tracePt t="61114" x="4013200" y="2857500"/>
          <p14:tracePt t="61131" x="4057650" y="2844800"/>
          <p14:tracePt t="61148" x="4095750" y="2838450"/>
          <p14:tracePt t="61164" x="4127500" y="2819400"/>
          <p14:tracePt t="61181" x="4159250" y="2813050"/>
          <p14:tracePt t="61197" x="4178300" y="2806700"/>
          <p14:tracePt t="61214" x="4184650" y="2806700"/>
          <p14:tracePt t="61247" x="4178300" y="2800350"/>
          <p14:tracePt t="61264" x="4171950" y="2800350"/>
          <p14:tracePt t="61297" x="4152900" y="2800350"/>
          <p14:tracePt t="61313" x="4133850" y="2800350"/>
          <p14:tracePt t="61331" x="4108450" y="2800350"/>
          <p14:tracePt t="61347" x="4089400" y="2806700"/>
          <p14:tracePt t="61363" x="4057650" y="2813050"/>
          <p14:tracePt t="61381" x="4019550" y="2825750"/>
          <p14:tracePt t="61397" x="4000500" y="2825750"/>
          <p14:tracePt t="61414" x="3981450" y="2838450"/>
          <p14:tracePt t="61430" x="3956050" y="2844800"/>
          <p14:tracePt t="61464" x="3949700" y="2851150"/>
          <p14:tracePt t="61480" x="3943350" y="2851150"/>
          <p14:tracePt t="61496" x="3937000" y="2851150"/>
          <p14:tracePt t="61548" x="3943350" y="2851150"/>
          <p14:tracePt t="61568" x="3949700" y="2851150"/>
          <p14:tracePt t="61597" x="3956050" y="2851150"/>
          <p14:tracePt t="61611" x="3968750" y="2851150"/>
          <p14:tracePt t="61618" x="3975100" y="2851150"/>
          <p14:tracePt t="61632" x="3987800" y="2851150"/>
          <p14:tracePt t="61646" x="3994150" y="2844800"/>
          <p14:tracePt t="61662" x="4025900" y="2838450"/>
          <p14:tracePt t="61679" x="4044950" y="2838450"/>
          <p14:tracePt t="61696" x="4070350" y="2832100"/>
          <p14:tracePt t="61712" x="4089400" y="2825750"/>
          <p14:tracePt t="61758" x="4089400" y="2819400"/>
          <p14:tracePt t="61801" x="4083050" y="2819400"/>
          <p14:tracePt t="61807" x="4076700" y="2819400"/>
          <p14:tracePt t="61850" x="4070350" y="2819400"/>
          <p14:tracePt t="61871" x="4064000" y="2819400"/>
          <p14:tracePt t="61899" x="4057650" y="2819400"/>
          <p14:tracePt t="62060" x="4057650" y="2813050"/>
          <p14:tracePt t="62532" x="3949700" y="2813050"/>
          <p14:tracePt t="62546" x="3797300" y="2813050"/>
          <p14:tracePt t="62552" x="3638550" y="2813050"/>
          <p14:tracePt t="62562" x="3454400" y="2813050"/>
          <p14:tracePt t="62576" x="3238500" y="2838450"/>
          <p14:tracePt t="62593" x="3022600" y="2851150"/>
          <p14:tracePt t="62609" x="2654300" y="2851150"/>
          <p14:tracePt t="62626" x="2374900" y="2882900"/>
          <p14:tracePt t="62642" x="2247900" y="2895600"/>
          <p14:tracePt t="62659" x="1993900" y="2908300"/>
          <p14:tracePt t="62675" x="1816100" y="2927350"/>
          <p14:tracePt t="62693" x="1657350" y="2946400"/>
          <p14:tracePt t="62709" x="1581150" y="2959100"/>
          <p14:tracePt t="62725" x="1473200" y="2965450"/>
          <p14:tracePt t="62742" x="1409700" y="2971800"/>
          <p14:tracePt t="62758" x="1327150" y="2990850"/>
          <p14:tracePt t="62775" x="1257300" y="3009900"/>
          <p14:tracePt t="62792" x="1200150" y="3016250"/>
          <p14:tracePt t="62808" x="1168400" y="3016250"/>
          <p14:tracePt t="62825" x="1143000" y="3016250"/>
          <p14:tracePt t="62842" x="1085850" y="3016250"/>
          <p14:tracePt t="62858" x="1079500" y="3016250"/>
          <p14:tracePt t="62875" x="1041400" y="3016250"/>
          <p14:tracePt t="62891" x="1035050" y="3016250"/>
          <p14:tracePt t="62908" x="1022350" y="3009900"/>
          <p14:tracePt t="62925" x="1003300" y="2997200"/>
          <p14:tracePt t="62958" x="990600" y="2990850"/>
          <p14:tracePt t="62974" x="984250" y="2984500"/>
          <p14:tracePt t="62991" x="984250" y="2971800"/>
          <p14:tracePt t="63008" x="977900" y="2959100"/>
          <p14:tracePt t="63024" x="977900" y="2933700"/>
          <p14:tracePt t="63041" x="971550" y="2921000"/>
          <p14:tracePt t="63044" x="971550" y="2908300"/>
          <p14:tracePt t="63058" x="971550" y="2901950"/>
          <p14:tracePt t="63074" x="971550" y="2895600"/>
          <p14:tracePt t="63090" x="971550" y="2889250"/>
          <p14:tracePt t="63108" x="971550" y="2876550"/>
          <p14:tracePt t="63124" x="984250" y="2870200"/>
          <p14:tracePt t="63141" x="990600" y="2870200"/>
          <p14:tracePt t="63157" x="1016000" y="2863850"/>
          <p14:tracePt t="63174" x="1041400" y="2857500"/>
          <p14:tracePt t="63192" x="1200150" y="2851150"/>
          <p14:tracePt t="63207" x="1263650" y="2838450"/>
          <p14:tracePt t="63223" x="1333500" y="2838450"/>
          <p14:tracePt t="63241" x="1460500" y="2838450"/>
          <p14:tracePt t="63257" x="1530350" y="2838450"/>
          <p14:tracePt t="63273" x="1555750" y="2838450"/>
          <p14:tracePt t="63290" x="1581150" y="2838450"/>
          <p14:tracePt t="63307" x="1593850" y="2838450"/>
          <p14:tracePt t="63529" x="1701800" y="2857500"/>
          <p14:tracePt t="63536" x="1847850" y="2882900"/>
          <p14:tracePt t="63543" x="2070100" y="2921000"/>
          <p14:tracePt t="63559" x="2317750" y="2952750"/>
          <p14:tracePt t="63572" x="2565400" y="2997200"/>
          <p14:tracePt t="63589" x="3105150" y="3060700"/>
          <p14:tracePt t="63607" x="3613150" y="3086100"/>
          <p14:tracePt t="63623" x="3822700" y="3086100"/>
          <p14:tracePt t="63639" x="4102100" y="3079750"/>
          <p14:tracePt t="63656" x="4311650" y="3054350"/>
          <p14:tracePt t="63672" x="4381500" y="3022600"/>
          <p14:tracePt t="63688" x="4489450" y="2965450"/>
          <p14:tracePt t="63706" x="4546600" y="2933700"/>
          <p14:tracePt t="63722" x="4559300" y="2914650"/>
          <p14:tracePt t="63740" x="4572000" y="2895600"/>
          <p14:tracePt t="63754" x="4572000" y="2882900"/>
          <p14:tracePt t="63772" x="4565650" y="2870200"/>
          <p14:tracePt t="63789" x="4552950" y="2863850"/>
          <p14:tracePt t="63805" x="4546600" y="2857500"/>
          <p14:tracePt t="63823" x="4533900" y="2851150"/>
          <p14:tracePt t="63838" x="4514850" y="2851150"/>
          <p14:tracePt t="63855" x="4502150" y="2851150"/>
          <p14:tracePt t="63872" x="4495800" y="2857500"/>
          <p14:tracePt t="63887" x="4476750" y="2870200"/>
          <p14:tracePt t="63905" x="4464050" y="2876550"/>
          <p14:tracePt t="63922" x="4451350" y="2882900"/>
          <p14:tracePt t="63938" x="4419600" y="2895600"/>
          <p14:tracePt t="63954" x="4400550" y="2908300"/>
          <p14:tracePt t="63971" x="4292600" y="2946400"/>
          <p14:tracePt t="63987" x="4171950" y="3003550"/>
          <p14:tracePt t="64004" x="4102100" y="3028950"/>
          <p14:tracePt t="64021" x="3987800" y="3073400"/>
          <p14:tracePt t="64038" x="3943350" y="3105150"/>
          <p14:tracePt t="64056" x="3937000" y="3111500"/>
          <p14:tracePt t="64071" x="3937000" y="3117850"/>
          <p14:tracePt t="64087" x="3956050" y="3117850"/>
          <p14:tracePt t="64105" x="4057650" y="3117850"/>
          <p14:tracePt t="64120" x="4095750" y="3117850"/>
          <p14:tracePt t="64138" x="4159250" y="3117850"/>
          <p14:tracePt t="64154" x="4324350" y="3124200"/>
          <p14:tracePt t="64170" x="4540250" y="3124200"/>
          <p14:tracePt t="64187" x="4654550" y="3124200"/>
          <p14:tracePt t="64204" x="4819650" y="3124200"/>
          <p14:tracePt t="64220" x="4946650" y="3124200"/>
          <p14:tracePt t="64238" x="5010150" y="3124200"/>
          <p14:tracePt t="64254" x="5029200" y="3124200"/>
          <p14:tracePt t="64270" x="5048250" y="3124200"/>
          <p14:tracePt t="64371" x="5041900" y="3117850"/>
          <p14:tracePt t="64378" x="5029200" y="3117850"/>
          <p14:tracePt t="64386" x="5016500" y="3117850"/>
          <p14:tracePt t="64402" x="5010150" y="3124200"/>
          <p14:tracePt t="64420" x="4997450" y="3124200"/>
          <p14:tracePt t="67518" x="4965700" y="3149600"/>
          <p14:tracePt t="67527" x="4921250" y="3187700"/>
          <p14:tracePt t="67539" x="4876800" y="3219450"/>
          <p14:tracePt t="67546" x="4806950" y="3282950"/>
          <p14:tracePt t="67558" x="4730750" y="3365500"/>
          <p14:tracePt t="67575" x="4521200" y="3575050"/>
          <p14:tracePt t="67592" x="4400550" y="3702050"/>
          <p14:tracePt t="67610" x="4216400" y="3898900"/>
          <p14:tracePt t="67625" x="4064000" y="4089400"/>
          <p14:tracePt t="67642" x="4006850" y="4171950"/>
          <p14:tracePt t="67659" x="3873500" y="4311650"/>
          <p14:tracePt t="67675" x="3822700" y="4356100"/>
          <p14:tracePt t="67691" x="3733800" y="4419600"/>
          <p14:tracePt t="67708" x="3702050" y="4451350"/>
          <p14:tracePt t="67725" x="3689350" y="4457700"/>
          <p14:tracePt t="67741" x="3676650" y="4464050"/>
          <p14:tracePt t="67758" x="3670300" y="4464050"/>
          <p14:tracePt t="67806" x="3663950" y="4457700"/>
          <p14:tracePt t="67827" x="3657600" y="4451350"/>
          <p14:tracePt t="67834" x="3651250" y="4451350"/>
          <p14:tracePt t="67848" x="3644900" y="4451350"/>
          <p14:tracePt t="67857" x="3619500" y="4451350"/>
          <p14:tracePt t="67874" x="3600450" y="4451350"/>
          <p14:tracePt t="67891" x="3568700" y="4432300"/>
          <p14:tracePt t="67908" x="3530600" y="4400550"/>
          <p14:tracePt t="67927" x="3505200" y="4362450"/>
          <p14:tracePt t="67940" x="3498850" y="4337050"/>
          <p14:tracePt t="67957" x="3479800" y="4318000"/>
          <p14:tracePt t="67975" x="3467100" y="4216400"/>
          <p14:tracePt t="67991" x="3467100" y="4178300"/>
          <p14:tracePt t="68007" x="3467100" y="4127500"/>
          <p14:tracePt t="68024" x="3498850" y="4006850"/>
          <p14:tracePt t="68040" x="3549650" y="3860800"/>
          <p14:tracePt t="68056" x="3575050" y="3790950"/>
          <p14:tracePt t="68074" x="3632200" y="3670300"/>
          <p14:tracePt t="68090" x="3689350" y="3587750"/>
          <p14:tracePt t="68108" x="3714750" y="3562350"/>
          <p14:tracePt t="68124" x="3721100" y="3556000"/>
          <p14:tracePt t="68140" x="3727450" y="3549650"/>
          <p14:tracePt t="68241" x="3727450" y="3556000"/>
          <p14:tracePt t="68255" x="3727450" y="3562350"/>
          <p14:tracePt t="68269" x="3721100" y="3568700"/>
          <p14:tracePt t="68276" x="3721100" y="3575050"/>
          <p14:tracePt t="68292" x="3721100" y="3581400"/>
          <p14:tracePt t="68306" x="3721100" y="3587750"/>
          <p14:tracePt t="68323" x="3721100" y="3600450"/>
          <p14:tracePt t="68340" x="3721100" y="3613150"/>
          <p14:tracePt t="68356" x="3721100" y="3619500"/>
          <p14:tracePt t="68372" x="3727450" y="3651250"/>
          <p14:tracePt t="68389" x="3733800" y="3695700"/>
          <p14:tracePt t="68406" x="3740150" y="3727450"/>
          <p14:tracePt t="68423" x="3759200" y="3790950"/>
          <p14:tracePt t="68439" x="3778250" y="3829050"/>
          <p14:tracePt t="68456" x="3784600" y="3860800"/>
          <p14:tracePt t="68473" x="3816350" y="3892550"/>
          <p14:tracePt t="68489" x="3841750" y="3924300"/>
          <p14:tracePt t="68505" x="3854450" y="3943350"/>
          <p14:tracePt t="68522" x="3886200" y="3987800"/>
          <p14:tracePt t="68539" x="3911600" y="4019550"/>
          <p14:tracePt t="68558" x="3930650" y="4057650"/>
          <p14:tracePt t="68572" x="3937000" y="4076700"/>
          <p14:tracePt t="68588" x="3949700" y="4095750"/>
          <p14:tracePt t="68592" x="3956050" y="4108450"/>
          <p14:tracePt t="68606" x="3981450" y="4152900"/>
          <p14:tracePt t="68621" x="3994150" y="4171950"/>
          <p14:tracePt t="68639" x="4006850" y="4197350"/>
          <p14:tracePt t="68656" x="4038600" y="4260850"/>
          <p14:tracePt t="68671" x="4051300" y="4279900"/>
          <p14:tracePt t="68688" x="4057650" y="4305300"/>
          <p14:tracePt t="68704" x="4070350" y="4337050"/>
          <p14:tracePt t="68721" x="4083050" y="4362450"/>
          <p14:tracePt t="68738" x="4089400" y="4368800"/>
          <p14:tracePt t="68755" x="4089400" y="4387850"/>
          <p14:tracePt t="68772" x="4095750" y="4387850"/>
          <p14:tracePt t="68789" x="4095750" y="4394200"/>
          <p14:tracePt t="68831" x="4102100" y="4400550"/>
          <p14:tracePt t="68928" x="4108450" y="4400550"/>
          <p14:tracePt t="69582" x="4114800" y="4406900"/>
          <p14:tracePt t="69604" x="4114800" y="4413250"/>
          <p14:tracePt t="69609" x="4121150" y="4425950"/>
          <p14:tracePt t="69624" x="4121150" y="4432300"/>
          <p14:tracePt t="69634" x="4133850" y="4438650"/>
          <p14:tracePt t="69652" x="4159250" y="4483100"/>
          <p14:tracePt t="69668" x="4184650" y="4527550"/>
          <p14:tracePt t="69685" x="4235450" y="4616450"/>
          <p14:tracePt t="69701" x="4298950" y="4705350"/>
          <p14:tracePt t="69718" x="4337050" y="4749800"/>
          <p14:tracePt t="69734" x="4406900" y="4819650"/>
          <p14:tracePt t="69751" x="4457700" y="4864100"/>
          <p14:tracePt t="69768" x="4495800" y="4889500"/>
          <p14:tracePt t="69785" x="4527550" y="4927600"/>
          <p14:tracePt t="69801" x="4552950" y="4946650"/>
          <p14:tracePt t="69817" x="4565650" y="4953000"/>
          <p14:tracePt t="69835" x="4584700" y="4959350"/>
          <p14:tracePt t="69851" x="4597400" y="4965700"/>
          <p14:tracePt t="69867" x="4616450" y="4972050"/>
          <p14:tracePt t="69884" x="4641850" y="4991100"/>
          <p14:tracePt t="69901" x="4648200" y="4997450"/>
          <p14:tracePt t="75700" x="4610100" y="5010150"/>
          <p14:tracePt t="75707" x="4533900" y="5016500"/>
          <p14:tracePt t="75716" x="4483100" y="5029200"/>
          <p14:tracePt t="75731" x="4406900" y="5054600"/>
          <p14:tracePt t="75747" x="4349750" y="5073650"/>
          <p14:tracePt t="75763" x="4216400" y="5156200"/>
          <p14:tracePt t="75780" x="4089400" y="5238750"/>
          <p14:tracePt t="75797" x="3962400" y="5327650"/>
          <p14:tracePt t="75814" x="3752850" y="5480050"/>
          <p14:tracePt t="75830" x="3625850" y="5588000"/>
          <p14:tracePt t="75847" x="3429000" y="5746750"/>
          <p14:tracePt t="75863" x="3276600" y="5842000"/>
          <p14:tracePt t="75880" x="3124200" y="5930900"/>
          <p14:tracePt t="75897" x="2895600" y="6038850"/>
          <p14:tracePt t="75913" x="2711450" y="6108700"/>
          <p14:tracePt t="75930" x="2508250" y="6197600"/>
          <p14:tracePt t="75947" x="2273300" y="6267450"/>
          <p14:tracePt t="75962" x="2159000" y="6273800"/>
          <p14:tracePt t="75980" x="1974850" y="6261100"/>
          <p14:tracePt t="75996" x="1892300" y="6254750"/>
          <p14:tracePt t="76013" x="1784350" y="6229350"/>
          <p14:tracePt t="76030" x="1689100" y="6210300"/>
          <p14:tracePt t="76047" x="1619250" y="6203950"/>
          <p14:tracePt t="76063" x="1562100" y="6178550"/>
          <p14:tracePt t="76080" x="1473200" y="6159500"/>
          <p14:tracePt t="76096" x="1428750" y="6134100"/>
          <p14:tracePt t="76112" x="1403350" y="6108700"/>
          <p14:tracePt t="76129" x="1377950" y="6070600"/>
          <p14:tracePt t="76146" x="1365250" y="6045200"/>
          <p14:tracePt t="76164" x="1358900" y="6013450"/>
          <p14:tracePt t="76178" x="1358900" y="6000750"/>
          <p14:tracePt t="76195" x="1358900" y="5988050"/>
          <p14:tracePt t="76212" x="1371600" y="5988050"/>
          <p14:tracePt t="76228" x="1384300" y="5988050"/>
          <p14:tracePt t="76245" x="1409700" y="5981700"/>
          <p14:tracePt t="76263" x="1479550" y="5969000"/>
          <p14:tracePt t="76278" x="1574800" y="5949950"/>
          <p14:tracePt t="76295" x="1676400" y="5949950"/>
          <p14:tracePt t="76312" x="1917700" y="5949950"/>
          <p14:tracePt t="76328" x="2120900" y="5956300"/>
          <p14:tracePt t="76346" x="2298700" y="5962650"/>
          <p14:tracePt t="76362" x="2584450" y="5994400"/>
          <p14:tracePt t="76378" x="2787650" y="6026150"/>
          <p14:tracePt t="76396" x="3086100" y="6064250"/>
          <p14:tracePt t="76411" x="3276600" y="6083300"/>
          <p14:tracePt t="76428" x="3467100" y="6083300"/>
          <p14:tracePt t="76445" x="3784600" y="6064250"/>
          <p14:tracePt t="76462" x="4025900" y="6007100"/>
          <p14:tracePt t="76478" x="4292600" y="5943600"/>
          <p14:tracePt t="76495" x="4597400" y="5848350"/>
          <p14:tracePt t="76511" x="4730750" y="5797550"/>
          <p14:tracePt t="76528" x="4826000" y="5778500"/>
          <p14:tracePt t="76544" x="4876800" y="5759450"/>
          <p14:tracePt t="76561" x="4889500" y="5753100"/>
          <p14:tracePt t="76578" x="4895850" y="5753100"/>
          <p14:tracePt t="76641" x="4883150" y="5759450"/>
          <p14:tracePt t="76655" x="4883150" y="5765800"/>
          <p14:tracePt t="76690" x="4876800" y="5772150"/>
          <p14:tracePt t="76732" x="4864100" y="5772150"/>
          <p14:tracePt t="76739" x="4857750" y="5772150"/>
          <p14:tracePt t="76747" x="4851400" y="5772150"/>
          <p14:tracePt t="76762" x="4826000" y="5772150"/>
          <p14:tracePt t="76777" x="4787900" y="5765800"/>
          <p14:tracePt t="76794" x="4730750" y="5759450"/>
          <p14:tracePt t="76810" x="4616450" y="5734050"/>
          <p14:tracePt t="76826" x="4508500" y="5695950"/>
          <p14:tracePt t="76843" x="4349750" y="5645150"/>
          <p14:tracePt t="76860" x="4108450" y="5568950"/>
          <p14:tracePt t="76877" x="3975100" y="5518150"/>
          <p14:tracePt t="76894" x="3822700" y="5461000"/>
          <p14:tracePt t="76909" x="3632200" y="5372100"/>
          <p14:tracePt t="76926" x="3530600" y="5327650"/>
          <p14:tracePt t="76943" x="3397250" y="5251450"/>
          <p14:tracePt t="76959" x="3346450" y="5200650"/>
          <p14:tracePt t="76976" x="3302000" y="5156200"/>
          <p14:tracePt t="76993" x="3232150" y="5067300"/>
          <p14:tracePt t="77009" x="3181350" y="5016500"/>
          <p14:tracePt t="77026" x="3155950" y="4965700"/>
          <p14:tracePt t="77043" x="3124200" y="4902200"/>
          <p14:tracePt t="77059" x="3117850" y="4845050"/>
          <p14:tracePt t="77076" x="3092450" y="4705350"/>
          <p14:tracePt t="77093" x="3092450" y="4616450"/>
          <p14:tracePt t="77109" x="3054350" y="4483100"/>
          <p14:tracePt t="77529" x="3054350" y="4445000"/>
          <p14:tracePt t="77536" x="3054350" y="4394200"/>
          <p14:tracePt t="77544" x="3054350" y="4356100"/>
          <p14:tracePt t="77558" x="3067050" y="4222750"/>
          <p14:tracePt t="77574" x="3117850" y="3987800"/>
          <p14:tracePt t="77591" x="3181350" y="3759200"/>
          <p14:tracePt t="77607" x="3371850" y="3187700"/>
          <p14:tracePt t="77624" x="3492500" y="2768600"/>
          <p14:tracePt t="77641" x="3810000" y="1885950"/>
          <p14:tracePt t="77657" x="3956050" y="1492250"/>
          <p14:tracePt t="77674" x="4197350" y="787400"/>
          <p14:tracePt t="77691" x="4349750" y="438150"/>
          <p14:tracePt t="77707" x="4375150" y="381000"/>
          <p14:tracePt t="77723" x="4381500" y="349250"/>
          <p14:tracePt t="77740" x="4381500" y="342900"/>
          <p14:tracePt t="77757" x="4381500" y="336550"/>
          <p14:tracePt t="77817" x="4375150" y="336550"/>
          <p14:tracePt t="77825" x="4375150" y="342900"/>
          <p14:tracePt t="77838" x="4368800" y="349250"/>
          <p14:tracePt t="77845" x="4368800" y="355600"/>
          <p14:tracePt t="77859" x="4362450" y="361950"/>
          <p14:tracePt t="77873" x="4356100" y="361950"/>
          <p14:tracePt t="77889" x="4349750" y="374650"/>
          <p14:tracePt t="77906" x="4343400" y="374650"/>
          <p14:tracePt t="77923" x="4318000" y="374650"/>
          <p14:tracePt t="77939" x="4267200" y="374650"/>
          <p14:tracePt t="77956" x="4229100" y="381000"/>
          <p14:tracePt t="77973" x="4095750" y="393700"/>
          <p14:tracePt t="77989" x="3943350" y="419100"/>
          <p14:tracePt t="78007" x="3784600" y="463550"/>
          <p14:tracePt t="78022" x="3721100" y="469900"/>
          <p14:tracePt t="78039" x="3619500" y="508000"/>
          <p14:tracePt t="78056" x="3530600" y="558800"/>
          <p14:tracePt t="78072" x="3473450" y="596900"/>
          <p14:tracePt t="78089" x="3416300" y="635000"/>
          <p14:tracePt t="78105" x="3289300" y="736600"/>
          <p14:tracePt t="78122" x="3257550" y="762000"/>
          <p14:tracePt t="78139" x="3225800" y="787400"/>
          <p14:tracePt t="78155" x="3225800" y="793750"/>
          <p14:tracePt t="78172" x="3225800" y="800100"/>
          <p14:tracePt t="78189" x="3225800" y="806450"/>
          <p14:tracePt t="78205" x="3219450" y="825500"/>
          <p14:tracePt t="78222" x="3181350" y="882650"/>
          <p14:tracePt t="78239" x="3155950" y="939800"/>
          <p14:tracePt t="78255" x="3136900" y="971550"/>
          <p14:tracePt t="78272" x="3117850" y="1022350"/>
          <p14:tracePt t="78288" x="3105150" y="1085850"/>
          <p14:tracePt t="78305" x="3086100" y="1123950"/>
          <p14:tracePt t="78322" x="3054350" y="1212850"/>
          <p14:tracePt t="78337" x="3003550" y="1320800"/>
          <p14:tracePt t="78354" x="2978150" y="1377950"/>
          <p14:tracePt t="78372" x="2933700" y="1492250"/>
          <p14:tracePt t="78388" x="2908300" y="1574800"/>
          <p14:tracePt t="78404" x="2889250" y="1606550"/>
          <p14:tracePt t="78421" x="2882900" y="1631950"/>
          <p14:tracePt t="78438" x="2882900" y="1638300"/>
          <p14:tracePt t="78454" x="2882900" y="1644650"/>
          <p14:tracePt t="78617" x="2889250" y="1644650"/>
          <p14:tracePt t="78965" x="2889250" y="1739900"/>
          <p14:tracePt t="78979" x="2889250" y="1911350"/>
          <p14:tracePt t="78988" x="2889250" y="2095500"/>
          <p14:tracePt t="79002" x="2889250" y="2305050"/>
          <p14:tracePt t="79019" x="2895600" y="2552700"/>
          <p14:tracePt t="79035" x="2908300" y="2743200"/>
          <p14:tracePt t="79052" x="2914650" y="2901950"/>
          <p14:tracePt t="79068" x="2927350" y="2952750"/>
          <p14:tracePt t="79086" x="2940050" y="3022600"/>
          <p14:tracePt t="79102" x="2952750" y="3105150"/>
          <p14:tracePt t="79120" x="2952750" y="3194050"/>
          <p14:tracePt t="79135" x="2952750" y="3257550"/>
          <p14:tracePt t="79152" x="2959100" y="3390900"/>
          <p14:tracePt t="79169" x="2971800" y="3543300"/>
          <p14:tracePt t="79186" x="2978150" y="3606800"/>
          <p14:tracePt t="79202" x="2997200" y="3676650"/>
          <p14:tracePt t="79219" x="3073400" y="3867150"/>
          <p14:tracePt t="79235" x="3105150" y="3949700"/>
          <p14:tracePt t="79252" x="3155950" y="4032250"/>
          <p14:tracePt t="79268" x="3302000" y="4330700"/>
          <p14:tracePt t="79284" x="3390900" y="4445000"/>
          <p14:tracePt t="79302" x="3524250" y="4597400"/>
          <p14:tracePt t="79318" x="3581400" y="4654550"/>
          <p14:tracePt t="79335" x="3714750" y="4787900"/>
          <p14:tracePt t="79352" x="3835400" y="4895850"/>
          <p14:tracePt t="79368" x="3879850" y="4940300"/>
          <p14:tracePt t="79384" x="3981450" y="5073650"/>
          <p14:tracePt t="79401" x="4108450" y="5194300"/>
          <p14:tracePt t="79418" x="4178300" y="5264150"/>
          <p14:tracePt t="79435" x="4337050" y="5429250"/>
          <p14:tracePt t="79451" x="4489450" y="5543550"/>
          <p14:tracePt t="79468" x="4559300" y="5594350"/>
          <p14:tracePt t="79485" x="4711700" y="5702300"/>
          <p14:tracePt t="79501" x="4864100" y="5765800"/>
          <p14:tracePt t="79517" x="4953000" y="5784850"/>
          <p14:tracePt t="79534" x="5086350" y="5810250"/>
          <p14:tracePt t="79551" x="5200650" y="5822950"/>
          <p14:tracePt t="79567" x="5238750" y="5822950"/>
          <p14:tracePt t="79584" x="5308600" y="5822950"/>
          <p14:tracePt t="79600" x="5378450" y="5822950"/>
          <p14:tracePt t="79617" x="5384800" y="5822950"/>
          <p14:tracePt t="79633" x="5397500" y="5822950"/>
          <p14:tracePt t="80296" x="5391150" y="5816600"/>
          <p14:tracePt t="80303" x="5384800" y="5791200"/>
          <p14:tracePt t="80314" x="5372100" y="5772150"/>
          <p14:tracePt t="80332" x="5353050" y="5759450"/>
          <p14:tracePt t="80348" x="5340350" y="5746750"/>
          <p14:tracePt t="80364" x="5334000" y="5740400"/>
          <p14:tracePt t="80381" x="5308600" y="5721350"/>
          <p14:tracePt t="80398" x="5283200" y="5708650"/>
          <p14:tracePt t="80431" x="5257800" y="5702300"/>
          <p14:tracePt t="80447" x="5232400" y="5702300"/>
          <p14:tracePt t="80465" x="5207000" y="5702300"/>
          <p14:tracePt t="80481" x="5194300" y="5702300"/>
          <p14:tracePt t="80497" x="5162550" y="5702300"/>
          <p14:tracePt t="80514" x="5111750" y="5695950"/>
          <p14:tracePt t="80530" x="5086350" y="5695950"/>
          <p14:tracePt t="80547" x="5016500" y="5702300"/>
          <p14:tracePt t="80564" x="4959350" y="5702300"/>
          <p14:tracePt t="80580" x="4927600" y="5702300"/>
          <p14:tracePt t="80597" x="4902200" y="5695950"/>
          <p14:tracePt t="80613" x="4806950" y="5695950"/>
          <p14:tracePt t="80630" x="4768850" y="5695950"/>
          <p14:tracePt t="80647" x="4718050" y="5689600"/>
          <p14:tracePt t="80663" x="4686300" y="5689600"/>
          <p14:tracePt t="80680" x="4660900" y="5683250"/>
          <p14:tracePt t="80683" x="4648200" y="5683250"/>
          <p14:tracePt t="80739" x="4641850" y="5683250"/>
          <p14:tracePt t="80865" x="4641850" y="5676900"/>
          <p14:tracePt t="80893" x="4635500" y="5676900"/>
          <p14:tracePt t="80907" x="4629150" y="5676900"/>
          <p14:tracePt t="80915" x="4622800" y="5676900"/>
          <p14:tracePt t="80930" x="4616450" y="5670550"/>
          <p14:tracePt t="80946" x="4610100" y="5657850"/>
          <p14:tracePt t="80963" x="4603750" y="5638800"/>
          <p14:tracePt t="80979" x="4572000" y="5575300"/>
          <p14:tracePt t="80995" x="4552950" y="5511800"/>
          <p14:tracePt t="81013" x="4508500" y="5289550"/>
          <p14:tracePt t="81029" x="4508500" y="4927600"/>
          <p14:tracePt t="81045" x="4521200" y="4667250"/>
          <p14:tracePt t="81062" x="4629150" y="4038600"/>
          <p14:tracePt t="81079" x="4724400" y="3486150"/>
          <p14:tracePt t="81095" x="4762500" y="3308350"/>
          <p14:tracePt t="81112" x="4794250" y="3105150"/>
          <p14:tracePt t="81128" x="4800600" y="3022600"/>
          <p14:tracePt t="81145" x="4800600" y="2990850"/>
          <p14:tracePt t="81161" x="4800600" y="2978150"/>
          <p14:tracePt t="81178" x="4794250" y="2971800"/>
          <p14:tracePt t="81198" x="4787900" y="2971800"/>
          <p14:tracePt t="81211" x="4781550" y="2971800"/>
          <p14:tracePt t="81237" x="4775200" y="2971800"/>
          <p14:tracePt t="81248" x="4768850" y="2971800"/>
          <p14:tracePt t="81261" x="4762500" y="2971800"/>
          <p14:tracePt t="81278" x="4756150" y="2971800"/>
          <p14:tracePt t="81294" x="4730750" y="2959100"/>
          <p14:tracePt t="81311" x="4699000" y="2940050"/>
          <p14:tracePt t="81328" x="4679950" y="2921000"/>
          <p14:tracePt t="81344" x="4603750" y="2870200"/>
          <p14:tracePt t="81361" x="4552950" y="2832100"/>
          <p14:tracePt t="81378" x="4406900" y="2711450"/>
          <p14:tracePt t="81394" x="4368800" y="2667000"/>
          <p14:tracePt t="81411" x="4292600" y="2616200"/>
          <p14:tracePt t="81427" x="4241800" y="2597150"/>
          <p14:tracePt t="81444" x="4216400" y="2590800"/>
          <p14:tracePt t="81460" x="4191000" y="2578100"/>
          <p14:tracePt t="81477" x="4178300" y="2578100"/>
          <p14:tracePt t="81494" x="4171950" y="2578100"/>
          <p14:tracePt t="81511" x="4165600" y="2584450"/>
          <p14:tracePt t="81527" x="4159250" y="2590800"/>
          <p14:tracePt t="81547" x="4152900" y="2590800"/>
          <p14:tracePt t="81563" x="4146550" y="2590800"/>
          <p14:tracePt t="81577" x="4146550" y="2584450"/>
          <p14:tracePt t="81593" x="4127500" y="2571750"/>
          <p14:tracePt t="81610" x="4108450" y="2533650"/>
          <p14:tracePt t="81627" x="4083050" y="2501900"/>
          <p14:tracePt t="81644" x="4025900" y="2413000"/>
          <p14:tracePt t="81660" x="3962400" y="2286000"/>
          <p14:tracePt t="81676" x="3930650" y="2235200"/>
          <p14:tracePt t="81694" x="3867150" y="2120900"/>
          <p14:tracePt t="81710" x="3816350" y="2044700"/>
          <p14:tracePt t="81726" x="3803650" y="2019300"/>
          <p14:tracePt t="81743" x="3784600" y="2000250"/>
          <p14:tracePt t="81759" x="3771900" y="2000250"/>
          <p14:tracePt t="81806" x="3778250" y="2006600"/>
          <p14:tracePt t="81820" x="3778250" y="2012950"/>
          <p14:tracePt t="81829" x="3784600" y="2019300"/>
          <p14:tracePt t="81843" x="3790950" y="2019300"/>
          <p14:tracePt t="81859" x="3797300" y="2032000"/>
          <p14:tracePt t="81877" x="3854450" y="2082800"/>
          <p14:tracePt t="81892" x="3892550" y="2120900"/>
          <p14:tracePt t="81909" x="3937000" y="2165350"/>
          <p14:tracePt t="81927" x="4057650" y="2311400"/>
          <p14:tracePt t="81942" x="4210050" y="2495550"/>
          <p14:tracePt t="81959" x="4286250" y="2622550"/>
          <p14:tracePt t="81976" x="4470400" y="2946400"/>
          <p14:tracePt t="81992" x="4597400" y="3276600"/>
          <p14:tracePt t="82010" x="4660900" y="3530600"/>
          <p14:tracePt t="82026" x="4679950" y="3676650"/>
          <p14:tracePt t="82041" x="4711700" y="3917950"/>
          <p14:tracePt t="82059" x="4724400" y="4121150"/>
          <p14:tracePt t="82075" x="4724400" y="4197350"/>
          <p14:tracePt t="82091" x="4730750" y="4292600"/>
          <p14:tracePt t="82109" x="4730750" y="4324350"/>
          <p14:tracePt t="82125" x="4730750" y="4330700"/>
          <p14:tracePt t="82158" x="4724400" y="4330700"/>
          <p14:tracePt t="82175" x="4718050" y="4324350"/>
          <p14:tracePt t="82192" x="4667250" y="4311650"/>
          <p14:tracePt t="82208" x="4648200" y="4311650"/>
          <p14:tracePt t="82225" x="4622800" y="4305300"/>
          <p14:tracePt t="82242" x="4610100" y="4305300"/>
          <p14:tracePt t="82258" x="4610100" y="4318000"/>
          <p14:tracePt t="82274" x="4616450" y="4343400"/>
          <p14:tracePt t="82291" x="4622800" y="4419600"/>
          <p14:tracePt t="82308" x="4648200" y="4495800"/>
          <p14:tracePt t="82325" x="4730750" y="4718050"/>
          <p14:tracePt t="82341" x="4864100" y="5022850"/>
          <p14:tracePt t="82357" x="4953000" y="5175250"/>
          <p14:tracePt t="82375" x="5124450" y="5454650"/>
          <p14:tracePt t="82391" x="5270500" y="5657850"/>
          <p14:tracePt t="82407" x="5321300" y="5727700"/>
          <p14:tracePt t="82425" x="5384800" y="5829300"/>
          <p14:tracePt t="82441" x="5416550" y="5873750"/>
          <p14:tracePt t="82457" x="5422900" y="5886450"/>
          <p14:tracePt t="82473" x="5429250" y="5899150"/>
          <p14:tracePt t="82507" x="5429250" y="5905500"/>
          <p14:tracePt t="82524" x="5435600" y="5911850"/>
          <p14:tracePt t="82540" x="5435600" y="5924550"/>
          <p14:tracePt t="82558" x="5441950" y="5943600"/>
          <p14:tracePt t="82573" x="5441950" y="5956300"/>
          <p14:tracePt t="82590" x="5448300" y="5969000"/>
          <p14:tracePt t="82607" x="5473700" y="6013450"/>
          <p14:tracePt t="82623" x="5480050" y="6026150"/>
          <p14:tracePt t="82640" x="5480050" y="6038850"/>
          <p14:tracePt t="82656" x="5480050" y="6051550"/>
          <p14:tracePt t="82690" x="5480050" y="6038850"/>
          <p14:tracePt t="82706" x="5441950" y="5981700"/>
          <p14:tracePt t="82723" x="5340350" y="5778500"/>
          <p14:tracePt t="82740" x="5124450" y="5264150"/>
          <p14:tracePt t="82756" x="5003800" y="4902200"/>
          <p14:tracePt t="82773" x="4857750" y="4483100"/>
          <p14:tracePt t="82790" x="4489450" y="3149600"/>
          <p14:tracePt t="82806" x="4387850" y="2787650"/>
          <p14:tracePt t="82822" x="4292600" y="2495550"/>
          <p14:tracePt t="82840" x="4191000" y="2159000"/>
          <p14:tracePt t="82856" x="4140200" y="1974850"/>
          <p14:tracePt t="82873" x="4102100" y="1885950"/>
          <p14:tracePt t="82890" x="4095750" y="1866900"/>
          <p14:tracePt t="82905" x="4095750" y="1847850"/>
          <p14:tracePt t="82923" x="4089400" y="1835150"/>
          <p14:tracePt t="82986" x="4083050" y="1828800"/>
          <p14:tracePt t="83000" x="4076700" y="1822450"/>
          <p14:tracePt t="83014" x="4070350" y="1816100"/>
          <p14:tracePt t="83028" x="4064000" y="1803400"/>
          <p14:tracePt t="83038" x="4057650" y="1784350"/>
          <p14:tracePt t="83055" x="4051300" y="1771650"/>
          <p14:tracePt t="83072" x="4044950" y="1746250"/>
          <p14:tracePt t="83088" x="4032250" y="1733550"/>
          <p14:tracePt t="83106" x="4032250" y="1727200"/>
          <p14:tracePt t="83138" x="4032250" y="1771650"/>
          <p14:tracePt t="83155" x="4051300" y="1892300"/>
          <p14:tracePt t="83172" x="4070350" y="2006600"/>
          <p14:tracePt t="83188" x="4121150" y="2368550"/>
          <p14:tracePt t="83205" x="4235450" y="2971800"/>
          <p14:tracePt t="83221" x="4298950" y="3321050"/>
          <p14:tracePt t="83238" x="4451350" y="3962400"/>
          <p14:tracePt t="83254" x="4584700" y="4451350"/>
          <p14:tracePt t="83271" x="4616450" y="4603750"/>
          <p14:tracePt t="83288" x="4673600" y="4832350"/>
          <p14:tracePt t="83304" x="4699000" y="4991100"/>
          <p14:tracePt t="83321" x="4699000" y="5041900"/>
          <p14:tracePt t="83338" x="4705350" y="5092700"/>
          <p14:tracePt t="83354" x="4711700" y="5111750"/>
          <p14:tracePt t="83371" x="4718050" y="5118100"/>
          <p14:tracePt t="83464" x="4718050" y="5111750"/>
          <p14:tracePt t="83505" x="4718050" y="5105400"/>
          <p14:tracePt t="83625" x="4705350" y="5092700"/>
          <p14:tracePt t="83646" x="4699000" y="5080000"/>
          <p14:tracePt t="83654" x="4673600" y="5054600"/>
          <p14:tracePt t="83667" x="4648200" y="4997450"/>
          <p14:tracePt t="83674" x="4603750" y="4921250"/>
          <p14:tracePt t="83690" x="4552950" y="4800600"/>
          <p14:tracePt t="83703" x="4394200" y="4425950"/>
          <p14:tracePt t="83719" x="4305300" y="4191000"/>
          <p14:tracePt t="83737" x="4235450" y="4000500"/>
          <p14:tracePt t="83752" x="4152900" y="3689350"/>
          <p14:tracePt t="83769" x="4102100" y="3517900"/>
          <p14:tracePt t="83787" x="4089400" y="3448050"/>
          <p14:tracePt t="83802" x="4089400" y="3429000"/>
          <p14:tracePt t="83819" x="4089400" y="3409950"/>
          <p14:tracePt t="83836" x="4089400" y="3403600"/>
          <p14:tracePt t="83868" x="4083050" y="3397250"/>
          <p14:tracePt t="83885" x="4070350" y="3390900"/>
          <p14:tracePt t="83919" x="4057650" y="3378200"/>
          <p14:tracePt t="83935" x="4051300" y="3365500"/>
          <p14:tracePt t="83969" x="4051300" y="3359150"/>
          <p14:tracePt t="84039" x="4051300" y="3365500"/>
          <p14:tracePt t="84046" x="4064000" y="3371850"/>
          <p14:tracePt t="84054" x="4083050" y="3371850"/>
          <p14:tracePt t="84068" x="4114800" y="3390900"/>
          <p14:tracePt t="84085" x="4171950" y="3403600"/>
          <p14:tracePt t="84102" x="4375150" y="3448050"/>
          <p14:tracePt t="84118" x="4762500" y="3511550"/>
          <p14:tracePt t="84135" x="5054600" y="3543300"/>
          <p14:tracePt t="84152" x="5816600" y="3575050"/>
          <p14:tracePt t="84168" x="6769100" y="3575050"/>
          <p14:tracePt t="84184" x="7315200" y="3543300"/>
          <p14:tracePt t="84201" x="8547100" y="34290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  <a:ea typeface="新細明體" pitchFamily="18" charset="-120"/>
              </a:rPr>
              <a:t>Running an AWK Program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914400"/>
            <a:ext cx="8458200" cy="5943600"/>
          </a:xfrm>
        </p:spPr>
        <p:txBody>
          <a:bodyPr/>
          <a:lstStyle/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600" dirty="0">
                <a:ea typeface="新細明體" pitchFamily="18" charset="-120"/>
              </a:rPr>
              <a:t>Like </a:t>
            </a:r>
            <a:r>
              <a:rPr lang="en-US" altLang="zh-TW" sz="3600" b="1" dirty="0" err="1">
                <a:solidFill>
                  <a:srgbClr val="3333CC"/>
                </a:solidFill>
                <a:ea typeface="新細明體" pitchFamily="18" charset="-120"/>
              </a:rPr>
              <a:t>sed</a:t>
            </a:r>
            <a:r>
              <a:rPr lang="en-US" altLang="zh-TW" sz="3600" dirty="0">
                <a:ea typeface="新細明體" pitchFamily="18" charset="-120"/>
              </a:rPr>
              <a:t>, </a:t>
            </a:r>
            <a:r>
              <a:rPr lang="en-US" altLang="zh-TW" sz="3600" b="1" dirty="0">
                <a:solidFill>
                  <a:srgbClr val="FF0000"/>
                </a:solidFill>
                <a:ea typeface="新細明體" pitchFamily="18" charset="-120"/>
              </a:rPr>
              <a:t>awk</a:t>
            </a:r>
            <a:r>
              <a:rPr lang="en-US" altLang="zh-TW" sz="3600" dirty="0">
                <a:ea typeface="新細明體" pitchFamily="18" charset="-120"/>
              </a:rPr>
              <a:t> can </a:t>
            </a:r>
            <a:r>
              <a:rPr lang="en-US" altLang="zh-TW" sz="3600" i="1" dirty="0">
                <a:ea typeface="新細明體" pitchFamily="18" charset="-120"/>
              </a:rPr>
              <a:t>load its program</a:t>
            </a:r>
            <a:r>
              <a:rPr lang="en-US" altLang="zh-TW" sz="3600" dirty="0">
                <a:ea typeface="新細明體" pitchFamily="18" charset="-120"/>
              </a:rPr>
              <a:t>:</a:t>
            </a: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the command line: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</a:t>
            </a:r>
            <a:r>
              <a:rPr lang="en-US" altLang="zh-TW" sz="3000" dirty="0" err="1">
                <a:solidFill>
                  <a:srgbClr val="3333CC"/>
                </a:solidFill>
                <a:ea typeface="新細明體" pitchFamily="18" charset="-120"/>
              </a:rPr>
              <a:t>sed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'program'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awk 'program'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endParaRPr lang="en-US" altLang="zh-TW" sz="700" dirty="0">
              <a:ea typeface="新細明體" pitchFamily="18" charset="-120"/>
            </a:endParaRP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a program name on the command line: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</a:t>
            </a:r>
            <a:r>
              <a:rPr lang="en-US" altLang="zh-TW" sz="3000" dirty="0" err="1">
                <a:solidFill>
                  <a:srgbClr val="3333CC"/>
                </a:solidFill>
                <a:ea typeface="新細明體" pitchFamily="18" charset="-120"/>
              </a:rPr>
              <a:t>sed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-f </a:t>
            </a:r>
            <a:r>
              <a:rPr lang="en-US" altLang="zh-TW" sz="3000" dirty="0" err="1">
                <a:solidFill>
                  <a:srgbClr val="3333CC"/>
                </a:solidFill>
                <a:ea typeface="新細明體" pitchFamily="18" charset="-120"/>
              </a:rPr>
              <a:t>program_filename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	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awk -f </a:t>
            </a:r>
            <a:r>
              <a:rPr lang="en-US" altLang="zh-TW" sz="3000" dirty="0" err="1">
                <a:solidFill>
                  <a:srgbClr val="FF0000"/>
                </a:solidFill>
                <a:ea typeface="新細明體" pitchFamily="18" charset="-120"/>
              </a:rPr>
              <a:t>program_filename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endParaRPr lang="en-US" altLang="zh-TW" sz="700" dirty="0">
              <a:ea typeface="新細明體" pitchFamily="18" charset="-120"/>
            </a:endParaRPr>
          </a:p>
          <a:p>
            <a:pPr>
              <a:spcBef>
                <a:spcPct val="0"/>
              </a:spcBef>
            </a:pPr>
            <a:r>
              <a:rPr lang="en-US" altLang="zh-TW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From an executable awk file: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% ./</a:t>
            </a:r>
            <a:r>
              <a:rPr lang="en-US" altLang="zh-TW" sz="3000" dirty="0" err="1">
                <a:solidFill>
                  <a:srgbClr val="3333CC"/>
                </a:solidFill>
                <a:ea typeface="新細明體" pitchFamily="18" charset="-120"/>
              </a:rPr>
              <a:t>sedscript</a:t>
            </a: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solidFill>
                  <a:srgbClr val="3333CC"/>
                </a:solidFill>
                <a:ea typeface="新細明體" pitchFamily="18" charset="-120"/>
              </a:rPr>
              <a:t>   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% ./</a:t>
            </a:r>
            <a:r>
              <a:rPr lang="en-US" altLang="zh-TW" sz="3000" dirty="0" err="1">
                <a:solidFill>
                  <a:srgbClr val="FF0000"/>
                </a:solidFill>
                <a:ea typeface="新細明體" pitchFamily="18" charset="-120"/>
              </a:rPr>
              <a:t>awkscript</a:t>
            </a:r>
            <a:r>
              <a:rPr lang="en-US" altLang="zh-TW" sz="3000" dirty="0">
                <a:solidFill>
                  <a:srgbClr val="FF0000"/>
                </a:solidFill>
                <a:ea typeface="新細明體" pitchFamily="18" charset="-120"/>
              </a:rPr>
              <a:t> &lt; file</a:t>
            </a: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% head -1 </a:t>
            </a:r>
            <a:r>
              <a:rPr lang="en-US" altLang="zh-TW" sz="3000" dirty="0" err="1">
                <a:ea typeface="新細明體" pitchFamily="18" charset="-120"/>
              </a:rPr>
              <a:t>awkscript</a:t>
            </a:r>
            <a:endParaRPr lang="en-US" altLang="zh-TW" sz="3000" dirty="0">
              <a:ea typeface="新細明體" pitchFamily="18" charset="-120"/>
            </a:endParaRPr>
          </a:p>
          <a:p>
            <a:pPr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3000" dirty="0">
                <a:ea typeface="新細明體" pitchFamily="18" charset="-120"/>
              </a:rPr>
              <a:t>   </a:t>
            </a:r>
            <a:r>
              <a:rPr lang="en-US" altLang="zh-TW" sz="1000" dirty="0">
                <a:ea typeface="新細明體" pitchFamily="18" charset="-120"/>
              </a:rPr>
              <a:t> </a:t>
            </a:r>
            <a:r>
              <a:rPr lang="en-US" altLang="zh-TW" sz="3000" dirty="0">
                <a:ea typeface="新細明體" pitchFamily="18" charset="-120"/>
              </a:rPr>
              <a:t>#!/</a:t>
            </a:r>
            <a:r>
              <a:rPr lang="en-US" altLang="zh-TW" sz="3000" dirty="0" err="1">
                <a:ea typeface="新細明體" pitchFamily="18" charset="-120"/>
              </a:rPr>
              <a:t>usr</a:t>
            </a:r>
            <a:r>
              <a:rPr lang="en-US" altLang="zh-TW" sz="3000" dirty="0">
                <a:ea typeface="新細明體" pitchFamily="18" charset="-120"/>
              </a:rPr>
              <a:t>/bin/</a:t>
            </a:r>
            <a:r>
              <a:rPr lang="en-US" altLang="zh-TW" sz="3000" dirty="0" err="1">
                <a:ea typeface="新細明體" pitchFamily="18" charset="-120"/>
              </a:rPr>
              <a:t>awk</a:t>
            </a:r>
            <a:r>
              <a:rPr lang="en-US" altLang="zh-TW" sz="3000" dirty="0">
                <a:ea typeface="新細明體" pitchFamily="18" charset="-120"/>
              </a:rPr>
              <a:t> -f</a:t>
            </a:r>
          </a:p>
        </p:txBody>
      </p:sp>
      <p:sp>
        <p:nvSpPr>
          <p:cNvPr id="4" name="Oval 3"/>
          <p:cNvSpPr/>
          <p:nvPr/>
        </p:nvSpPr>
        <p:spPr bwMode="auto">
          <a:xfrm>
            <a:off x="3200400" y="6400800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eaLnBrk="1" hangingPunct="1"/>
            <a:endParaRPr kumimoji="1" lang="zh-TW" altLang="zh-TW" sz="1800" b="1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2390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95"/>
    </mc:Choice>
    <mc:Fallback>
      <p:transition spd="slow" advTm="73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6722" x="8782050" y="2838450"/>
          <p14:tracePt t="6730" x="8528050" y="2762250"/>
          <p14:tracePt t="6744" x="7975600" y="2590800"/>
          <p14:tracePt t="6759" x="7454900" y="2438400"/>
          <p14:tracePt t="6776" x="6965950" y="2305050"/>
          <p14:tracePt t="6793" x="6502400" y="2184400"/>
          <p14:tracePt t="6809" x="6254750" y="2082800"/>
          <p14:tracePt t="6826" x="6083300" y="2025650"/>
          <p14:tracePt t="6842" x="5930900" y="1949450"/>
          <p14:tracePt t="6859" x="5848350" y="1892300"/>
          <p14:tracePt t="6876" x="5772150" y="1847850"/>
          <p14:tracePt t="6892" x="5708650" y="1797050"/>
          <p14:tracePt t="6909" x="5657850" y="1752600"/>
          <p14:tracePt t="6927" x="5581650" y="1682750"/>
          <p14:tracePt t="6942" x="5511800" y="1612900"/>
          <p14:tracePt t="6959" x="5435600" y="1568450"/>
          <p14:tracePt t="6976" x="5302250" y="1511300"/>
          <p14:tracePt t="6992" x="5181600" y="1479550"/>
          <p14:tracePt t="7009" x="5041900" y="1460500"/>
          <p14:tracePt t="7025" x="4845050" y="1466850"/>
          <p14:tracePt t="7042" x="4718050" y="1473200"/>
          <p14:tracePt t="7059" x="4559300" y="1504950"/>
          <p14:tracePt t="7075" x="4298950" y="1555750"/>
          <p14:tracePt t="7092" x="4165600" y="1600200"/>
          <p14:tracePt t="7109" x="3924300" y="1701800"/>
          <p14:tracePt t="7125" x="3765550" y="1784350"/>
          <p14:tracePt t="7141" x="3575050" y="1898650"/>
          <p14:tracePt t="7158" x="3314700" y="2051050"/>
          <p14:tracePt t="7175" x="3213100" y="2127250"/>
          <p14:tracePt t="7191" x="3136900" y="2197100"/>
          <p14:tracePt t="7208" x="3041650" y="2247900"/>
          <p14:tracePt t="7225" x="2971800" y="2286000"/>
          <p14:tracePt t="7242" x="2965450" y="2317750"/>
          <p14:tracePt t="7258" x="2965450" y="2343150"/>
          <p14:tracePt t="7274" x="2965450" y="2355850"/>
          <p14:tracePt t="7307" x="2965450" y="2362200"/>
          <p14:tracePt t="7767" x="2921000" y="2362200"/>
          <p14:tracePt t="7774" x="2870200" y="2362200"/>
          <p14:tracePt t="7781" x="2806700" y="2362200"/>
          <p14:tracePt t="7789" x="2736850" y="2362200"/>
          <p14:tracePt t="7806" x="2597150" y="2349500"/>
          <p14:tracePt t="7823" x="2413000" y="2317750"/>
          <p14:tracePt t="7839" x="2317750" y="2305050"/>
          <p14:tracePt t="7855" x="2222500" y="2266950"/>
          <p14:tracePt t="7873" x="2171700" y="2247900"/>
          <p14:tracePt t="7889" x="2089150" y="2247900"/>
          <p14:tracePt t="7906" x="2057400" y="2241550"/>
          <p14:tracePt t="7923" x="2019300" y="2235200"/>
          <p14:tracePt t="7939" x="1993900" y="2235200"/>
          <p14:tracePt t="7972" x="1981200" y="2235200"/>
          <p14:tracePt t="8020" x="1974850" y="2228850"/>
          <p14:tracePt t="8041" x="1981200" y="2228850"/>
          <p14:tracePt t="8056" x="1987550" y="2228850"/>
          <p14:tracePt t="8062" x="2000250" y="2228850"/>
          <p14:tracePt t="8071" x="2006600" y="2228850"/>
          <p14:tracePt t="8088" x="2032000" y="2228850"/>
          <p14:tracePt t="8105" x="2076450" y="2228850"/>
          <p14:tracePt t="8121" x="2101850" y="2222500"/>
          <p14:tracePt t="8139" x="2159000" y="2216150"/>
          <p14:tracePt t="8155" x="2317750" y="2216150"/>
          <p14:tracePt t="8171" x="2463800" y="2222500"/>
          <p14:tracePt t="8189" x="2705100" y="2235200"/>
          <p14:tracePt t="8204" x="2819400" y="2241550"/>
          <p14:tracePt t="8221" x="2940050" y="2254250"/>
          <p14:tracePt t="8238" x="3041650" y="2279650"/>
          <p14:tracePt t="8255" x="3086100" y="2279650"/>
          <p14:tracePt t="8272" x="3130550" y="2279650"/>
          <p14:tracePt t="8287" x="3175000" y="2279650"/>
          <p14:tracePt t="8304" x="3200400" y="2279650"/>
          <p14:tracePt t="8321" x="3213100" y="2279650"/>
          <p14:tracePt t="8337" x="3225800" y="2279650"/>
          <p14:tracePt t="8354" x="3232150" y="2279650"/>
          <p14:tracePt t="8371" x="3238500" y="2279650"/>
          <p14:tracePt t="8387" x="3244850" y="2279650"/>
          <p14:tracePt t="8407" x="3251200" y="2279650"/>
          <p14:tracePt t="8512" x="3244850" y="2279650"/>
          <p14:tracePt t="8540" x="3238500" y="2279650"/>
          <p14:tracePt t="8582" x="3232150" y="2279650"/>
          <p14:tracePt t="8589" x="3225800" y="2279650"/>
          <p14:tracePt t="8617" x="3219450" y="2279650"/>
          <p14:tracePt t="8638" x="3213100" y="2279650"/>
          <p14:tracePt t="8652" x="3206750" y="2279650"/>
          <p14:tracePt t="8659" x="3200400" y="2279650"/>
          <p14:tracePt t="8669" x="3187700" y="2286000"/>
          <p14:tracePt t="8688" x="3130550" y="2305050"/>
          <p14:tracePt t="8703" x="3060700" y="2349500"/>
          <p14:tracePt t="8719" x="2959100" y="2400300"/>
          <p14:tracePt t="8736" x="2774950" y="2508250"/>
          <p14:tracePt t="8752" x="2622550" y="2590800"/>
          <p14:tracePt t="8769" x="2463800" y="2667000"/>
          <p14:tracePt t="8786" x="2292350" y="2762250"/>
          <p14:tracePt t="8803" x="2216150" y="2813050"/>
          <p14:tracePt t="8819" x="2171700" y="2838450"/>
          <p14:tracePt t="8835" x="2139950" y="2844800"/>
          <p14:tracePt t="8852" x="2133600" y="2844800"/>
          <p14:tracePt t="8869" x="2127250" y="2844800"/>
          <p14:tracePt t="8919" x="2127250" y="2838450"/>
          <p14:tracePt t="8954" x="2120900" y="2832100"/>
          <p14:tracePt t="8961" x="2114550" y="2832100"/>
          <p14:tracePt t="8988" x="2108200" y="2825750"/>
          <p14:tracePt t="9010" x="2101850" y="2819400"/>
          <p14:tracePt t="9038" x="2095500" y="2813050"/>
          <p14:tracePt t="9073" x="2095500" y="2806700"/>
          <p14:tracePt t="9080" x="2089150" y="2806700"/>
          <p14:tracePt t="9102" x="2082800" y="2800350"/>
          <p14:tracePt t="9108" x="2082800" y="2794000"/>
          <p14:tracePt t="9165" x="2076450" y="2787650"/>
          <p14:tracePt t="9171" x="2076450" y="2781300"/>
          <p14:tracePt t="9214" x="2076450" y="2774950"/>
          <p14:tracePt t="9220" x="2082800" y="2774950"/>
          <p14:tracePt t="9237" x="2089150" y="2774950"/>
          <p14:tracePt t="9250" x="2095500" y="2774950"/>
          <p14:tracePt t="9267" x="2114550" y="2774950"/>
          <p14:tracePt t="9284" x="2133600" y="2768600"/>
          <p14:tracePt t="9301" x="2159000" y="2768600"/>
          <p14:tracePt t="9318" x="2184400" y="2768600"/>
          <p14:tracePt t="9334" x="2241550" y="2774950"/>
          <p14:tracePt t="9350" x="2279650" y="2774950"/>
          <p14:tracePt t="9368" x="2336800" y="2794000"/>
          <p14:tracePt t="9384" x="2368550" y="2806700"/>
          <p14:tracePt t="9400" x="2387600" y="2813050"/>
          <p14:tracePt t="9417" x="2406650" y="2825750"/>
          <p14:tracePt t="9433" x="2419350" y="2832100"/>
          <p14:tracePt t="9453" x="2419350" y="2838450"/>
          <p14:tracePt t="9480" x="2425700" y="2838450"/>
          <p14:tracePt t="9516" x="2432050" y="2844800"/>
          <p14:tracePt t="9550" x="2438400" y="2844800"/>
          <p14:tracePt t="9586" x="2444750" y="2844800"/>
          <p14:tracePt t="9635" x="2451100" y="2844800"/>
          <p14:tracePt t="9641" x="2457450" y="2844800"/>
          <p14:tracePt t="9656" x="2463800" y="2844800"/>
          <p14:tracePt t="9666" x="2470150" y="2844800"/>
          <p14:tracePt t="9683" x="2482850" y="2844800"/>
          <p14:tracePt t="9699" x="2482850" y="2851150"/>
          <p14:tracePt t="9716" x="2527300" y="2857500"/>
          <p14:tracePt t="9733" x="2597150" y="2876550"/>
          <p14:tracePt t="9749" x="2647950" y="2882900"/>
          <p14:tracePt t="9766" x="2768600" y="2914650"/>
          <p14:tracePt t="9783" x="2901950" y="2933700"/>
          <p14:tracePt t="9799" x="2978150" y="2933700"/>
          <p14:tracePt t="9816" x="3092450" y="2933700"/>
          <p14:tracePt t="9832" x="3162300" y="2933700"/>
          <p14:tracePt t="9849" x="3187700" y="2933700"/>
          <p14:tracePt t="9867" x="3219450" y="2927350"/>
          <p14:tracePt t="9882" x="3232150" y="2921000"/>
          <p14:tracePt t="9899" x="3238500" y="2921000"/>
          <p14:tracePt t="9932" x="3244850" y="2921000"/>
          <p14:tracePt t="9952" x="3244850" y="2914650"/>
          <p14:tracePt t="9986" x="3244850" y="2908300"/>
          <p14:tracePt t="10042" x="3244850" y="2901950"/>
          <p14:tracePt t="10154" x="3238500" y="2901950"/>
          <p14:tracePt t="10197" x="3238500" y="2895600"/>
          <p14:tracePt t="10336" x="3232150" y="2889250"/>
          <p14:tracePt t="10414" x="3225800" y="2889250"/>
          <p14:tracePt t="10526" x="3219450" y="2889250"/>
          <p14:tracePt t="10576" x="3213100" y="2889250"/>
          <p14:tracePt t="10646" x="3213100" y="2882900"/>
          <p14:tracePt t="10688" x="3206750" y="2882900"/>
          <p14:tracePt t="10716" x="3200400" y="2882900"/>
          <p14:tracePt t="10744" x="3200400" y="2876550"/>
          <p14:tracePt t="10779" x="3194050" y="2876550"/>
          <p14:tracePt t="11175" x="3175000" y="2901950"/>
          <p14:tracePt t="11182" x="3143250" y="2940050"/>
          <p14:tracePt t="11197" x="3117850" y="2984500"/>
          <p14:tracePt t="11211" x="3041650" y="3086100"/>
          <p14:tracePt t="11228" x="2990850" y="3143250"/>
          <p14:tracePt t="11245" x="2914650" y="3257550"/>
          <p14:tracePt t="11261" x="2870200" y="3308350"/>
          <p14:tracePt t="11277" x="2800350" y="3371850"/>
          <p14:tracePt t="11294" x="2743200" y="3422650"/>
          <p14:tracePt t="11310" x="2711450" y="3448050"/>
          <p14:tracePt t="11327" x="2679700" y="3473450"/>
          <p14:tracePt t="11344" x="2641600" y="3492500"/>
          <p14:tracePt t="11361" x="2628900" y="3498850"/>
          <p14:tracePt t="11378" x="2616200" y="3511550"/>
          <p14:tracePt t="11393" x="2609850" y="3524250"/>
          <p14:tracePt t="11410" x="2603500" y="3530600"/>
          <p14:tracePt t="11427" x="2597150" y="3536950"/>
          <p14:tracePt t="11444" x="2584450" y="3536950"/>
          <p14:tracePt t="11478" x="2578100" y="3549650"/>
          <p14:tracePt t="11492" x="2578100" y="3556000"/>
          <p14:tracePt t="11510" x="2571750" y="3562350"/>
          <p14:tracePt t="11527" x="2565400" y="3575050"/>
          <p14:tracePt t="11543" x="2552700" y="3575050"/>
          <p14:tracePt t="11561" x="2540000" y="3587750"/>
          <p14:tracePt t="11576" x="2520950" y="3606800"/>
          <p14:tracePt t="11593" x="2508250" y="3619500"/>
          <p14:tracePt t="11610" x="2476500" y="3657600"/>
          <p14:tracePt t="11626" x="2419350" y="3702050"/>
          <p14:tracePt t="11643" x="2393950" y="3733800"/>
          <p14:tracePt t="11659" x="2324100" y="3803650"/>
          <p14:tracePt t="11676" x="2298700" y="3835400"/>
          <p14:tracePt t="11694" x="2273300" y="3867150"/>
          <p14:tracePt t="11709" x="2266950" y="3867150"/>
          <p14:tracePt t="11726" x="2254250" y="3879850"/>
          <p14:tracePt t="11743" x="2254250" y="3886200"/>
          <p14:tracePt t="11759" x="2247900" y="3886200"/>
          <p14:tracePt t="11795" x="2247900" y="3892550"/>
          <p14:tracePt t="12094" x="2254250" y="3892550"/>
          <p14:tracePt t="12101" x="2260600" y="3892550"/>
          <p14:tracePt t="12115" x="2266950" y="3892550"/>
          <p14:tracePt t="12124" x="2273300" y="3892550"/>
          <p14:tracePt t="12140" x="2286000" y="3892550"/>
          <p14:tracePt t="12158" x="2317750" y="3892550"/>
          <p14:tracePt t="12174" x="2355850" y="3892550"/>
          <p14:tracePt t="12191" x="2419350" y="3892550"/>
          <p14:tracePt t="12208" x="2527300" y="3905250"/>
          <p14:tracePt t="12224" x="2578100" y="3911600"/>
          <p14:tracePt t="12241" x="2673350" y="3924300"/>
          <p14:tracePt t="12257" x="2736850" y="3930650"/>
          <p14:tracePt t="12274" x="2768600" y="3930650"/>
          <p14:tracePt t="12291" x="2806700" y="3930650"/>
          <p14:tracePt t="12307" x="2832100" y="3937000"/>
          <p14:tracePt t="12324" x="2844800" y="3937000"/>
          <p14:tracePt t="12340" x="2863850" y="3937000"/>
          <p14:tracePt t="12357" x="2889250" y="3937000"/>
          <p14:tracePt t="12373" x="2901950" y="3937000"/>
          <p14:tracePt t="12390" x="2914650" y="3937000"/>
          <p14:tracePt t="12407" x="2933700" y="3937000"/>
          <p14:tracePt t="12424" x="2952750" y="3937000"/>
          <p14:tracePt t="12440" x="2965450" y="3937000"/>
          <p14:tracePt t="12456" x="2997200" y="3937000"/>
          <p14:tracePt t="12474" x="3035300" y="3930650"/>
          <p14:tracePt t="12490" x="3073400" y="3930650"/>
          <p14:tracePt t="12506" x="3105150" y="3924300"/>
          <p14:tracePt t="12523" x="3225800" y="3905250"/>
          <p14:tracePt t="12539" x="3314700" y="3886200"/>
          <p14:tracePt t="12557" x="3403600" y="3860800"/>
          <p14:tracePt t="12573" x="3625850" y="3829050"/>
          <p14:tracePt t="12589" x="3727450" y="3822700"/>
          <p14:tracePt t="12607" x="3943350" y="3810000"/>
          <p14:tracePt t="12622" x="4057650" y="3810000"/>
          <p14:tracePt t="12639" x="4146550" y="3810000"/>
          <p14:tracePt t="12656" x="4337050" y="3810000"/>
          <p14:tracePt t="12672" x="4425950" y="3810000"/>
          <p14:tracePt t="12689" x="4502150" y="3816350"/>
          <p14:tracePt t="12706" x="4641850" y="3822700"/>
          <p14:tracePt t="12722" x="4711700" y="3835400"/>
          <p14:tracePt t="12739" x="4762500" y="3841750"/>
          <p14:tracePt t="12755" x="4883150" y="3848100"/>
          <p14:tracePt t="12771" x="4921250" y="3848100"/>
          <p14:tracePt t="12789" x="4991100" y="3848100"/>
          <p14:tracePt t="12805" x="5016500" y="3848100"/>
          <p14:tracePt t="12822" x="5041900" y="3848100"/>
          <p14:tracePt t="12839" x="5086350" y="3841750"/>
          <p14:tracePt t="12855" x="5111750" y="3841750"/>
          <p14:tracePt t="12872" x="5149850" y="3835400"/>
          <p14:tracePt t="12888" x="5181600" y="3829050"/>
          <p14:tracePt t="12905" x="5200650" y="3822700"/>
          <p14:tracePt t="12922" x="5226050" y="3810000"/>
          <p14:tracePt t="12938" x="5238750" y="3803650"/>
          <p14:tracePt t="12955" x="5251450" y="3803650"/>
          <p14:tracePt t="12972" x="5257800" y="3803650"/>
          <p14:tracePt t="12988" x="5264150" y="3803650"/>
          <p14:tracePt t="13008" x="5264150" y="3797300"/>
          <p14:tracePt t="13042" x="5257800" y="3797300"/>
          <p14:tracePt t="13056" x="5257800" y="3790950"/>
          <p14:tracePt t="13070" x="5251450" y="3790950"/>
          <p14:tracePt t="13084" x="5245100" y="3790950"/>
          <p14:tracePt t="13091" x="5238750" y="3784600"/>
          <p14:tracePt t="13107" x="5232400" y="3784600"/>
          <p14:tracePt t="13121" x="5226050" y="3778250"/>
          <p14:tracePt t="13138" x="5219700" y="3778250"/>
          <p14:tracePt t="13156" x="5207000" y="3778250"/>
          <p14:tracePt t="13175" x="5194300" y="3778250"/>
          <p14:tracePt t="13191" x="5187950" y="3778250"/>
          <p14:tracePt t="13206" x="5181600" y="3778250"/>
          <p14:tracePt t="13220" x="5175250" y="3778250"/>
          <p14:tracePt t="13237" x="5162550" y="3778250"/>
          <p14:tracePt t="13254" x="5149850" y="3778250"/>
          <p14:tracePt t="13270" x="5143500" y="3778250"/>
          <p14:tracePt t="13309" x="5137150" y="3784600"/>
          <p14:tracePt t="13372" x="5149850" y="3784600"/>
          <p14:tracePt t="13387" x="5149850" y="3790950"/>
          <p14:tracePt t="13393" x="5156200" y="3790950"/>
          <p14:tracePt t="13428" x="5168900" y="3797300"/>
          <p14:tracePt t="13470" x="5175250" y="3797300"/>
          <p14:tracePt t="13554" x="5162550" y="3797300"/>
          <p14:tracePt t="13561" x="5156200" y="3797300"/>
          <p14:tracePt t="13576" x="5124450" y="3803650"/>
          <p14:tracePt t="13589" x="5086350" y="3803650"/>
          <p14:tracePt t="13606" x="5029200" y="3810000"/>
          <p14:tracePt t="13620" x="4953000" y="3810000"/>
          <p14:tracePt t="13636" x="4876800" y="3822700"/>
          <p14:tracePt t="13653" x="4673600" y="3829050"/>
          <p14:tracePt t="13669" x="4445000" y="3829050"/>
          <p14:tracePt t="13685" x="4330700" y="3829050"/>
          <p14:tracePt t="13702" x="4013200" y="3829050"/>
          <p14:tracePt t="13719" x="3924300" y="3829050"/>
          <p14:tracePt t="13735" x="3784600" y="3810000"/>
          <p14:tracePt t="13752" x="3663950" y="3797300"/>
          <p14:tracePt t="13769" x="3613150" y="3790950"/>
          <p14:tracePt t="13786" x="3530600" y="3784600"/>
          <p14:tracePt t="13801" x="3448050" y="3765550"/>
          <p14:tracePt t="13818" x="3409950" y="3759200"/>
          <p14:tracePt t="13835" x="3352800" y="3759200"/>
          <p14:tracePt t="13852" x="3302000" y="3759200"/>
          <p14:tracePt t="13868" x="3282950" y="3759200"/>
          <p14:tracePt t="13884" x="3238500" y="3759200"/>
          <p14:tracePt t="13901" x="3200400" y="3752850"/>
          <p14:tracePt t="13919" x="3181350" y="3752850"/>
          <p14:tracePt t="13935" x="3130550" y="3752850"/>
          <p14:tracePt t="13951" x="3079750" y="3752850"/>
          <p14:tracePt t="13969" x="3035300" y="3752850"/>
          <p14:tracePt t="13984" x="3009900" y="3752850"/>
          <p14:tracePt t="14001" x="2997200" y="3752850"/>
          <p14:tracePt t="14018" x="2971800" y="3752850"/>
          <p14:tracePt t="14035" x="2965450" y="3752850"/>
          <p14:tracePt t="14054" x="2959100" y="3752850"/>
          <p14:tracePt t="14068" x="2952750" y="3752850"/>
          <p14:tracePt t="14084" x="2952750" y="3759200"/>
          <p14:tracePt t="14101" x="2946400" y="3759200"/>
          <p14:tracePt t="14144" x="2940050" y="3759200"/>
          <p14:tracePt t="14179" x="2933700" y="3759200"/>
          <p14:tracePt t="14228" x="2933700" y="3765550"/>
          <p14:tracePt t="14292" x="2927350" y="3765550"/>
          <p14:tracePt t="14320" x="2914650" y="3771900"/>
          <p14:tracePt t="14341" x="2908300" y="3778250"/>
          <p14:tracePt t="14348" x="2901950" y="3778250"/>
          <p14:tracePt t="14362" x="2901950" y="3784600"/>
          <p14:tracePt t="14370" x="2895600" y="3784600"/>
          <p14:tracePt t="14386" x="2876550" y="3790950"/>
          <p14:tracePt t="14400" x="2838450" y="3803650"/>
          <p14:tracePt t="14417" x="2819400" y="3810000"/>
          <p14:tracePt t="14433" x="2762250" y="3816350"/>
          <p14:tracePt t="14450" x="2724150" y="3829050"/>
          <p14:tracePt t="14467" x="2654300" y="3841750"/>
          <p14:tracePt t="14483" x="2597150" y="3848100"/>
          <p14:tracePt t="14499" x="2552700" y="3848100"/>
          <p14:tracePt t="14517" x="2495550" y="3854450"/>
          <p14:tracePt t="14532" x="2457450" y="3860800"/>
          <p14:tracePt t="14550" x="2444750" y="3860800"/>
          <p14:tracePt t="14552" x="2432050" y="3860800"/>
          <p14:tracePt t="14566" x="2419350" y="3860800"/>
          <p14:tracePt t="14582" x="2393950" y="3860800"/>
          <p14:tracePt t="14599" x="2387600" y="3860800"/>
          <p14:tracePt t="14616" x="2374900" y="3860800"/>
          <p14:tracePt t="14632" x="2368550" y="3860800"/>
          <p14:tracePt t="14666" x="2355850" y="3860800"/>
          <p14:tracePt t="14682" x="2349500" y="3860800"/>
          <p14:tracePt t="14700" x="2343150" y="3867150"/>
          <p14:tracePt t="14741" x="2336800" y="3867150"/>
          <p14:tracePt t="14762" x="2330450" y="3867150"/>
          <p14:tracePt t="14790" x="2324100" y="3873500"/>
          <p14:tracePt t="14811" x="2317750" y="3873500"/>
          <p14:tracePt t="14924" x="2324100" y="3873500"/>
          <p14:tracePt t="14938" x="2336800" y="3873500"/>
          <p14:tracePt t="14973" x="2349500" y="3873500"/>
          <p14:tracePt t="14987" x="2362200" y="3873500"/>
          <p14:tracePt t="14994" x="2381250" y="3873500"/>
          <p14:tracePt t="15008" x="2406650" y="3867150"/>
          <p14:tracePt t="15022" x="2425700" y="3867150"/>
          <p14:tracePt t="15036" x="2444750" y="3867150"/>
          <p14:tracePt t="15047" x="2463800" y="3867150"/>
          <p14:tracePt t="15064" x="2501900" y="3867150"/>
          <p14:tracePt t="15081" x="2520950" y="3867150"/>
          <p14:tracePt t="15098" x="2552700" y="3867150"/>
          <p14:tracePt t="15114" x="2590800" y="3867150"/>
          <p14:tracePt t="15130" x="2603500" y="3867150"/>
          <p14:tracePt t="15148" x="2647950" y="3867150"/>
          <p14:tracePt t="15163" x="2686050" y="3873500"/>
          <p14:tracePt t="15180" x="2705100" y="3873500"/>
          <p14:tracePt t="15199" x="2749550" y="3879850"/>
          <p14:tracePt t="15214" x="2787650" y="3898900"/>
          <p14:tracePt t="15230" x="2813050" y="3898900"/>
          <p14:tracePt t="15247" x="2851150" y="3905250"/>
          <p14:tracePt t="15263" x="2882900" y="3905250"/>
          <p14:tracePt t="15280" x="2940050" y="3905250"/>
          <p14:tracePt t="15297" x="2990850" y="3911600"/>
          <p14:tracePt t="15314" x="3009900" y="3911600"/>
          <p14:tracePt t="15330" x="3067050" y="3917950"/>
          <p14:tracePt t="15347" x="3105150" y="3924300"/>
          <p14:tracePt t="15363" x="3136900" y="3924300"/>
          <p14:tracePt t="15380" x="3187700" y="3930650"/>
          <p14:tracePt t="15396" x="3225800" y="3937000"/>
          <p14:tracePt t="15413" x="3257550" y="3937000"/>
          <p14:tracePt t="15430" x="3314700" y="3937000"/>
          <p14:tracePt t="15446" x="3390900" y="3937000"/>
          <p14:tracePt t="15463" x="3448050" y="3937000"/>
          <p14:tracePt t="15479" x="3562350" y="3917950"/>
          <p14:tracePt t="15496" x="3638550" y="3917950"/>
          <p14:tracePt t="15514" x="3771900" y="3898900"/>
          <p14:tracePt t="15529" x="3848100" y="3892550"/>
          <p14:tracePt t="15546" x="3930650" y="3879850"/>
          <p14:tracePt t="15549" x="4019550" y="3867150"/>
          <p14:tracePt t="15565" x="4108450" y="3860800"/>
          <p14:tracePt t="15579" x="4197350" y="3848100"/>
          <p14:tracePt t="15596" x="4286250" y="3841750"/>
          <p14:tracePt t="15612" x="4413250" y="3841750"/>
          <p14:tracePt t="15629" x="4483100" y="3829050"/>
          <p14:tracePt t="15646" x="4546600" y="3829050"/>
          <p14:tracePt t="15662" x="4635500" y="3822700"/>
          <p14:tracePt t="15678" x="4679950" y="3822700"/>
          <p14:tracePt t="15696" x="4730750" y="3822700"/>
          <p14:tracePt t="15712" x="4787900" y="3822700"/>
          <p14:tracePt t="15728" x="4813300" y="3822700"/>
          <p14:tracePt t="15746" x="4857750" y="3822700"/>
          <p14:tracePt t="15762" x="4876800" y="3822700"/>
          <p14:tracePt t="15778" x="4895850" y="3822700"/>
          <p14:tracePt t="15795" x="4933950" y="3822700"/>
          <p14:tracePt t="15815" x="4946650" y="3822700"/>
          <p14:tracePt t="15831" x="4959350" y="3822700"/>
          <p14:tracePt t="15844" x="4965700" y="3822700"/>
          <p14:tracePt t="15861" x="4972050" y="3822700"/>
          <p14:tracePt t="15878" x="4984750" y="3822700"/>
          <p14:tracePt t="15894" x="4991100" y="3822700"/>
          <p14:tracePt t="15911" x="4997450" y="3822700"/>
          <p14:tracePt t="15928" x="5003800" y="3822700"/>
          <p14:tracePt t="15944" x="5010150" y="3822700"/>
          <p14:tracePt t="15961" x="5016500" y="3822700"/>
          <p14:tracePt t="15978" x="5022850" y="3816350"/>
          <p14:tracePt t="15998" x="5029200" y="3816350"/>
          <p14:tracePt t="16011" x="5035550" y="3816350"/>
          <p14:tracePt t="16068" x="5041900" y="3816350"/>
          <p14:tracePt t="16103" x="5048250" y="3810000"/>
          <p14:tracePt t="16138" x="5054600" y="3810000"/>
          <p14:tracePt t="16166" x="5060950" y="3810000"/>
          <p14:tracePt t="16201" x="5067300" y="3810000"/>
          <p14:tracePt t="16222" x="5073650" y="3810000"/>
          <p14:tracePt t="16251" x="5073650" y="3803650"/>
          <p14:tracePt t="16272" x="5080000" y="3803650"/>
          <p14:tracePt t="16300" x="5086350" y="3803650"/>
          <p14:tracePt t="16307" x="5092700" y="3803650"/>
          <p14:tracePt t="16391" x="5099050" y="3803650"/>
          <p14:tracePt t="16433" x="5105400" y="3803650"/>
          <p14:tracePt t="16489" x="5111750" y="3803650"/>
          <p14:tracePt t="16685" x="5111750" y="3797300"/>
          <p14:tracePt t="16721" x="5118100" y="3797300"/>
          <p14:tracePt t="16770" x="5124450" y="3797300"/>
          <p14:tracePt t="16819" x="5130800" y="3797300"/>
          <p14:tracePt t="16904" x="5137150" y="3797300"/>
          <p14:tracePt t="17325" x="5130800" y="3797300"/>
          <p14:tracePt t="17339" x="5124450" y="3797300"/>
          <p14:tracePt t="17346" x="5105400" y="3797300"/>
          <p14:tracePt t="17360" x="5086350" y="3797300"/>
          <p14:tracePt t="17376" x="5060950" y="3797300"/>
          <p14:tracePt t="17390" x="5010150" y="3803650"/>
          <p14:tracePt t="17406" x="4838700" y="3822700"/>
          <p14:tracePt t="17423" x="4610100" y="3854450"/>
          <p14:tracePt t="17439" x="4470400" y="3867150"/>
          <p14:tracePt t="17456" x="4191000" y="3898900"/>
          <p14:tracePt t="17472" x="3879850" y="3930650"/>
          <p14:tracePt t="17489" x="3752850" y="3943350"/>
          <p14:tracePt t="17505" x="3511550" y="3962400"/>
          <p14:tracePt t="17522" x="3282950" y="3994150"/>
          <p14:tracePt t="17539" x="3181350" y="4006850"/>
          <p14:tracePt t="17557" x="3009900" y="4044950"/>
          <p14:tracePt t="17572" x="2876550" y="4083050"/>
          <p14:tracePt t="17589" x="2819400" y="4089400"/>
          <p14:tracePt t="17592" x="2781300" y="4108450"/>
          <p14:tracePt t="17606" x="2736850" y="4114800"/>
          <p14:tracePt t="17622" x="2654300" y="4140200"/>
          <p14:tracePt t="17638" x="2609850" y="4159250"/>
          <p14:tracePt t="17656" x="2559050" y="4184650"/>
          <p14:tracePt t="17672" x="2520950" y="4191000"/>
          <p14:tracePt t="17688" x="2495550" y="4197350"/>
          <p14:tracePt t="17705" x="2463800" y="4203700"/>
          <p14:tracePt t="17721" x="2444750" y="4210050"/>
          <p14:tracePt t="17739" x="2400300" y="4216400"/>
          <p14:tracePt t="17755" x="2374900" y="4222750"/>
          <p14:tracePt t="17771" x="2362200" y="4222750"/>
          <p14:tracePt t="17788" x="2343150" y="4222750"/>
          <p14:tracePt t="17804" x="2305050" y="4229100"/>
          <p14:tracePt t="17821" x="2279650" y="4229100"/>
          <p14:tracePt t="17838" x="2235200" y="4235450"/>
          <p14:tracePt t="17855" x="2178050" y="4248150"/>
          <p14:tracePt t="17872" x="2146300" y="4248150"/>
          <p14:tracePt t="17888" x="2089150" y="4254500"/>
          <p14:tracePt t="17904" x="2032000" y="4267200"/>
          <p14:tracePt t="17922" x="1993900" y="4273550"/>
          <p14:tracePt t="17937" x="1968500" y="4279900"/>
          <p14:tracePt t="17954" x="1936750" y="4286250"/>
          <p14:tracePt t="17971" x="1911350" y="4292600"/>
          <p14:tracePt t="17987" x="1898650" y="4298950"/>
          <p14:tracePt t="18004" x="1885950" y="4298950"/>
          <p14:tracePt t="18021" x="1854200" y="4318000"/>
          <p14:tracePt t="18053" x="1841500" y="4324350"/>
          <p14:tracePt t="18071" x="1828800" y="4324350"/>
          <p14:tracePt t="18087" x="1822450" y="4330700"/>
          <p14:tracePt t="18104" x="1816100" y="4337050"/>
          <p14:tracePt t="18120" x="1809750" y="4337050"/>
          <p14:tracePt t="18181" x="1816100" y="4337050"/>
          <p14:tracePt t="18196" x="1822450" y="4337050"/>
          <p14:tracePt t="18202" x="1828800" y="4337050"/>
          <p14:tracePt t="18224" x="1841500" y="4337050"/>
          <p14:tracePt t="18230" x="1854200" y="4337050"/>
          <p14:tracePt t="18245" x="1879600" y="4337050"/>
          <p14:tracePt t="18253" x="1911350" y="4337050"/>
          <p14:tracePt t="18269" x="1949450" y="4324350"/>
          <p14:tracePt t="18287" x="2038350" y="4318000"/>
          <p14:tracePt t="18303" x="2133600" y="4311650"/>
          <p14:tracePt t="18319" x="2178050" y="4298950"/>
          <p14:tracePt t="18337" x="2235200" y="4298950"/>
          <p14:tracePt t="18353" x="2260600" y="4292600"/>
          <p14:tracePt t="18369" x="2292350" y="4292600"/>
          <p14:tracePt t="18386" x="2311400" y="4292600"/>
          <p14:tracePt t="18406" x="2317750" y="4292600"/>
          <p14:tracePt t="18427" x="2317750" y="4298950"/>
          <p14:tracePt t="18463" x="2324100" y="4305300"/>
          <p14:tracePt t="18575" x="2330450" y="4311650"/>
          <p14:tracePt t="18652" x="2336800" y="4311650"/>
          <p14:tracePt t="18694" x="2343150" y="4318000"/>
          <p14:tracePt t="18708" x="2349500" y="4318000"/>
          <p14:tracePt t="18715" x="2355850" y="4318000"/>
          <p14:tracePt t="18722" x="2362200" y="4318000"/>
          <p14:tracePt t="18743" x="2368550" y="4318000"/>
          <p14:tracePt t="18757" x="2381250" y="4318000"/>
          <p14:tracePt t="18767" x="2400300" y="4318000"/>
          <p14:tracePt t="18785" x="2444750" y="4330700"/>
          <p14:tracePt t="18801" x="2482850" y="4337050"/>
          <p14:tracePt t="18818" x="2552700" y="4343400"/>
          <p14:tracePt t="18835" x="2622550" y="4349750"/>
          <p14:tracePt t="18851" x="2647950" y="4356100"/>
          <p14:tracePt t="18868" x="2705100" y="4368800"/>
          <p14:tracePt t="18884" x="2749550" y="4381500"/>
          <p14:tracePt t="18901" x="2768600" y="4381500"/>
          <p14:tracePt t="18918" x="2800350" y="4387850"/>
          <p14:tracePt t="18934" x="2819400" y="4387850"/>
          <p14:tracePt t="18950" x="2832100" y="4387850"/>
          <p14:tracePt t="18968" x="2863850" y="4387850"/>
          <p14:tracePt t="18984" x="2882900" y="4387850"/>
          <p14:tracePt t="19000" x="2933700" y="4387850"/>
          <p14:tracePt t="19018" x="3009900" y="4387850"/>
          <p14:tracePt t="19034" x="3048000" y="4387850"/>
          <p14:tracePt t="19050" x="3143250" y="4381500"/>
          <p14:tracePt t="19067" x="3213100" y="4381500"/>
          <p14:tracePt t="19083" x="3251200" y="4381500"/>
          <p14:tracePt t="19101" x="3314700" y="4375150"/>
          <p14:tracePt t="19117" x="3371850" y="4368800"/>
          <p14:tracePt t="19133" x="3416300" y="4368800"/>
          <p14:tracePt t="19150" x="3473450" y="4362450"/>
          <p14:tracePt t="19167" x="3536950" y="4362450"/>
          <p14:tracePt t="19183" x="3568700" y="4356100"/>
          <p14:tracePt t="19200" x="3625850" y="4349750"/>
          <p14:tracePt t="19216" x="3683000" y="4337050"/>
          <p14:tracePt t="19233" x="3702050" y="4337050"/>
          <p14:tracePt t="19250" x="3752850" y="4330700"/>
          <p14:tracePt t="19266" x="3784600" y="4324350"/>
          <p14:tracePt t="19284" x="3860800" y="4318000"/>
          <p14:tracePt t="19299" x="3886200" y="4318000"/>
          <p14:tracePt t="19316" x="3911600" y="4311650"/>
          <p14:tracePt t="19333" x="3968750" y="4305300"/>
          <p14:tracePt t="19349" x="4025900" y="4298950"/>
          <p14:tracePt t="19366" x="4051300" y="4298950"/>
          <p14:tracePt t="19382" x="4108450" y="4286250"/>
          <p14:tracePt t="19399" x="4165600" y="4286250"/>
          <p14:tracePt t="19416" x="4197350" y="4279900"/>
          <p14:tracePt t="19432" x="4248150" y="4279900"/>
          <p14:tracePt t="19449" x="4292600" y="4273550"/>
          <p14:tracePt t="19466" x="4324350" y="4273550"/>
          <p14:tracePt t="19482" x="4381500" y="4267200"/>
          <p14:tracePt t="19499" x="4438650" y="4267200"/>
          <p14:tracePt t="19516" x="4495800" y="4267200"/>
          <p14:tracePt t="19532" x="4540250" y="4267200"/>
          <p14:tracePt t="19548" x="4578350" y="4273550"/>
          <p14:tracePt t="19565" x="4673600" y="4286250"/>
          <p14:tracePt t="19582" x="4705350" y="4286250"/>
          <p14:tracePt t="19599" x="4743450" y="4286250"/>
          <p14:tracePt t="19615" x="4800600" y="4279900"/>
          <p14:tracePt t="19631" x="4819650" y="4279900"/>
          <p14:tracePt t="19649" x="4889500" y="4279900"/>
          <p14:tracePt t="19665" x="4953000" y="4279900"/>
          <p14:tracePt t="19681" x="4984750" y="4279900"/>
          <p14:tracePt t="19699" x="5060950" y="4279900"/>
          <p14:tracePt t="19715" x="5073650" y="4279900"/>
          <p14:tracePt t="19731" x="5105400" y="4279900"/>
          <p14:tracePt t="19748" x="5130800" y="4279900"/>
          <p14:tracePt t="19764" x="5143500" y="4279900"/>
          <p14:tracePt t="19782" x="5149850" y="4279900"/>
          <p14:tracePt t="19798" x="5156200" y="4279900"/>
          <p14:tracePt t="19846" x="5156200" y="4273550"/>
          <p14:tracePt t="20056" x="5149850" y="4273550"/>
          <p14:tracePt t="20077" x="5143500" y="4273550"/>
          <p14:tracePt t="20098" x="5137150" y="4273550"/>
          <p14:tracePt t="20112" x="5130800" y="4273550"/>
          <p14:tracePt t="20119" x="5124450" y="4273550"/>
          <p14:tracePt t="20169" x="5118100" y="4273550"/>
          <p14:tracePt t="20183" x="5111750" y="4273550"/>
          <p14:tracePt t="20190" x="5105400" y="4273550"/>
          <p14:tracePt t="20218" x="5099050" y="4273550"/>
          <p14:tracePt t="20225" x="5092700" y="4273550"/>
          <p14:tracePt t="20239" x="5086350" y="4273550"/>
          <p14:tracePt t="20288" x="5080000" y="4273550"/>
          <p14:tracePt t="20309" x="5073650" y="4273550"/>
          <p14:tracePt t="20331" x="5067300" y="4273550"/>
          <p14:tracePt t="20344" x="5060950" y="4273550"/>
          <p14:tracePt t="20372" x="5054600" y="4273550"/>
          <p14:tracePt t="20393" x="5048250" y="4273550"/>
          <p14:tracePt t="20407" x="5048250" y="4279900"/>
          <p14:tracePt t="20415" x="5041900" y="4279900"/>
          <p14:tracePt t="20429" x="5035550" y="4286250"/>
          <p14:tracePt t="20446" x="5010150" y="4305300"/>
          <p14:tracePt t="20462" x="4984750" y="4318000"/>
          <p14:tracePt t="20478" x="4895850" y="4400550"/>
          <p14:tracePt t="20495" x="4864100" y="4438650"/>
          <p14:tracePt t="20513" x="4794250" y="4502150"/>
          <p14:tracePt t="20529" x="4762500" y="4540250"/>
          <p14:tracePt t="20545" x="4692650" y="4597400"/>
          <p14:tracePt t="20562" x="4635500" y="4667250"/>
          <p14:tracePt t="20578" x="4610100" y="4699000"/>
          <p14:tracePt t="20595" x="4559300" y="4756150"/>
          <p14:tracePt t="20611" x="4502150" y="4819650"/>
          <p14:tracePt t="20628" x="4470400" y="4845050"/>
          <p14:tracePt t="20632" x="4445000" y="4870450"/>
          <p14:tracePt t="20646" x="4419600" y="4902200"/>
          <p14:tracePt t="20662" x="4368800" y="4940300"/>
          <p14:tracePt t="20678" x="4343400" y="4959350"/>
          <p14:tracePt t="20695" x="4286250" y="5029200"/>
          <p14:tracePt t="20711" x="4216400" y="5086350"/>
          <p14:tracePt t="20728" x="4203700" y="5105400"/>
          <p14:tracePt t="21110" x="4197350" y="5105400"/>
          <p14:tracePt t="21124" x="4191000" y="5118100"/>
          <p14:tracePt t="21131" x="4165600" y="5137150"/>
          <p14:tracePt t="21147" x="4152900" y="5149850"/>
          <p14:tracePt t="21160" x="4146550" y="5168900"/>
          <p14:tracePt t="21177" x="4133850" y="5187950"/>
          <p14:tracePt t="21193" x="4127500" y="5194300"/>
          <p14:tracePt t="21210" x="4127500" y="5207000"/>
          <p14:tracePt t="21226" x="4127500" y="5213350"/>
          <p14:tracePt t="21243" x="4140200" y="5213350"/>
          <p14:tracePt t="21259" x="4152900" y="5219700"/>
          <p14:tracePt t="21276" x="4178300" y="5226050"/>
          <p14:tracePt t="21293" x="4197350" y="5226050"/>
          <p14:tracePt t="21310" x="4203700" y="5226050"/>
          <p14:tracePt t="21326" x="4229100" y="5226050"/>
          <p14:tracePt t="21343" x="4248150" y="5226050"/>
          <p14:tracePt t="21359" x="4273550" y="5226050"/>
          <p14:tracePt t="21376" x="4292600" y="5226050"/>
          <p14:tracePt t="21393" x="4375150" y="5238750"/>
          <p14:tracePt t="21409" x="4394200" y="5238750"/>
          <p14:tracePt t="21427" x="4464050" y="5257800"/>
          <p14:tracePt t="21442" x="4495800" y="5270500"/>
          <p14:tracePt t="21459" x="4565650" y="5289550"/>
          <p14:tracePt t="21476" x="4622800" y="5302250"/>
          <p14:tracePt t="21492" x="4641850" y="5302250"/>
          <p14:tracePt t="21509" x="4686300" y="5308600"/>
          <p14:tracePt t="21525" x="4711700" y="5314950"/>
          <p14:tracePt t="21542" x="4718050" y="5314950"/>
          <p14:tracePt t="21559" x="4724400" y="5321300"/>
          <p14:tracePt t="21575" x="4730750" y="5321300"/>
          <p14:tracePt t="21609" x="4743450" y="5321300"/>
          <p14:tracePt t="21641" x="4749800" y="5321300"/>
          <p14:tracePt t="21714" x="4749800" y="5314950"/>
          <p14:tracePt t="21763" x="4743450" y="5314950"/>
          <p14:tracePt t="21784" x="4737100" y="5314950"/>
          <p14:tracePt t="21792" x="4737100" y="5308600"/>
          <p14:tracePt t="23061" x="4679950" y="5308600"/>
          <p14:tracePt t="23068" x="4565650" y="5321300"/>
          <p14:tracePt t="23082" x="4470400" y="5334000"/>
          <p14:tracePt t="23096" x="4368800" y="5340350"/>
          <p14:tracePt t="23106" x="4241800" y="5353050"/>
          <p14:tracePt t="23119" x="4140200" y="5372100"/>
          <p14:tracePt t="23136" x="4013200" y="5384800"/>
          <p14:tracePt t="23153" x="3784600" y="5416550"/>
          <p14:tracePt t="23169" x="3587750" y="5448300"/>
          <p14:tracePt t="23187" x="3492500" y="5448300"/>
          <p14:tracePt t="23203" x="3314700" y="5448300"/>
          <p14:tracePt t="23219" x="3200400" y="5448300"/>
          <p14:tracePt t="23236" x="3028950" y="5454650"/>
          <p14:tracePt t="23252" x="2876550" y="5467350"/>
          <p14:tracePt t="23269" x="2800350" y="5467350"/>
          <p14:tracePt t="23286" x="2559050" y="5467350"/>
          <p14:tracePt t="23302" x="2495550" y="5473700"/>
          <p14:tracePt t="23319" x="2457450" y="5473700"/>
          <p14:tracePt t="23336" x="2374900" y="5480050"/>
          <p14:tracePt t="23352" x="2317750" y="5480050"/>
          <p14:tracePt t="23369" x="2286000" y="5480050"/>
          <p14:tracePt t="23385" x="2228850" y="5473700"/>
          <p14:tracePt t="23402" x="2171700" y="5461000"/>
          <p14:tracePt t="23419" x="2108200" y="5435600"/>
          <p14:tracePt t="23435" x="2070100" y="5429250"/>
          <p14:tracePt t="23452" x="2006600" y="5410200"/>
          <p14:tracePt t="23469" x="1968500" y="5391150"/>
          <p14:tracePt t="23485" x="1949450" y="5384800"/>
          <p14:tracePt t="23502" x="1905000" y="5365750"/>
          <p14:tracePt t="23518" x="1860550" y="5359400"/>
          <p14:tracePt t="23535" x="1841500" y="5346700"/>
          <p14:tracePt t="23552" x="1797050" y="5334000"/>
          <p14:tracePt t="23568" x="1765300" y="5321300"/>
          <p14:tracePt t="23584" x="1752600" y="5321300"/>
          <p14:tracePt t="23602" x="1739900" y="5314950"/>
          <p14:tracePt t="23634" x="1733550" y="5314950"/>
          <p14:tracePt t="23651" x="1733550" y="5308600"/>
          <p14:tracePt t="23668" x="1727200" y="5308600"/>
          <p14:tracePt t="23684" x="1720850" y="5308600"/>
          <p14:tracePt t="23728" x="1714500" y="5308600"/>
          <p14:tracePt t="23827" x="1714500" y="5314950"/>
          <p14:tracePt t="23896" x="1714500" y="5321300"/>
          <p14:tracePt t="23953" x="1720850" y="5327650"/>
          <p14:tracePt t="23959" x="1720850" y="5334000"/>
          <p14:tracePt t="23988" x="1720850" y="5340350"/>
          <p14:tracePt t="24009" x="1727200" y="5340350"/>
          <p14:tracePt t="24030" x="1727200" y="5346700"/>
          <p14:tracePt t="24036" x="1727200" y="5353050"/>
          <p14:tracePt t="24053" x="1733550" y="5365750"/>
          <p14:tracePt t="24066" x="1733550" y="5378450"/>
          <p14:tracePt t="24083" x="1739900" y="5435600"/>
          <p14:tracePt t="24101" x="1739900" y="5499100"/>
          <p14:tracePt t="24116" x="1739900" y="5556250"/>
          <p14:tracePt t="24133" x="1739900" y="5632450"/>
          <p14:tracePt t="24150" x="1746250" y="5727700"/>
          <p14:tracePt t="24167" x="1746250" y="5753100"/>
          <p14:tracePt t="24182" x="1752600" y="5803900"/>
          <p14:tracePt t="24199" x="1752600" y="5842000"/>
          <p14:tracePt t="24216" x="1758950" y="5854700"/>
          <p14:tracePt t="24233" x="1771650" y="5880100"/>
          <p14:tracePt t="24249" x="1771650" y="5892800"/>
          <p14:tracePt t="24283" x="1771650" y="5899150"/>
          <p14:tracePt t="24298" x="1771650" y="5905500"/>
          <p14:tracePt t="24550" x="1778000" y="5905500"/>
          <p14:tracePt t="25020" x="1784350" y="5905500"/>
          <p14:tracePt t="25132" x="1790700" y="5905500"/>
          <p14:tracePt t="25245" x="1797050" y="5905500"/>
          <p14:tracePt t="25279" x="1803400" y="5905500"/>
          <p14:tracePt t="25343" x="1803400" y="5899150"/>
          <p14:tracePt t="25392" x="1803400" y="5892800"/>
          <p14:tracePt t="25427" x="1809750" y="5886450"/>
          <p14:tracePt t="25462" x="1809750" y="5880100"/>
          <p14:tracePt t="25476" x="1809750" y="5873750"/>
          <p14:tracePt t="25497" x="1809750" y="5867400"/>
          <p14:tracePt t="25504" x="1809750" y="5861050"/>
          <p14:tracePt t="25518" x="1809750" y="5854700"/>
          <p14:tracePt t="25532" x="1809750" y="5842000"/>
          <p14:tracePt t="25553" x="1803400" y="5829300"/>
          <p14:tracePt t="25567" x="1797050" y="5803900"/>
          <p14:tracePt t="25578" x="1778000" y="5784850"/>
          <p14:tracePt t="25595" x="1746250" y="5708650"/>
          <p14:tracePt t="25610" x="1727200" y="5670550"/>
          <p14:tracePt t="25628" x="1676400" y="5568950"/>
          <p14:tracePt t="25645" x="1631950" y="5467350"/>
          <p14:tracePt t="25661" x="1612900" y="5422900"/>
          <p14:tracePt t="25677" x="1568450" y="5340350"/>
          <p14:tracePt t="25694" x="1549400" y="5295900"/>
          <p14:tracePt t="25710" x="1543050" y="5276850"/>
          <p14:tracePt t="25727" x="1536700" y="5257800"/>
          <p14:tracePt t="25744" x="1530350" y="5245100"/>
          <p14:tracePt t="25792" x="1536700" y="5251450"/>
          <p14:tracePt t="25813" x="1536700" y="5257800"/>
          <p14:tracePt t="25828" x="1536700" y="5264150"/>
          <p14:tracePt t="25834" x="1543050" y="5264150"/>
          <p14:tracePt t="25855" x="1543050" y="5270500"/>
          <p14:tracePt t="25863" x="1549400" y="5276850"/>
          <p14:tracePt t="25882" x="1555750" y="5283200"/>
          <p14:tracePt t="25904" x="1562100" y="5289550"/>
          <p14:tracePt t="25925" x="1568450" y="5289550"/>
          <p14:tracePt t="25932" x="1574800" y="5295900"/>
          <p14:tracePt t="25953" x="1581150" y="5295900"/>
          <p14:tracePt t="25967" x="1593850" y="5295900"/>
          <p14:tracePt t="25976" x="1619250" y="5302250"/>
          <p14:tracePt t="25992" x="1657350" y="5308600"/>
          <p14:tracePt t="26010" x="1771650" y="5327650"/>
          <p14:tracePt t="26026" x="1866900" y="5334000"/>
          <p14:tracePt t="26043" x="1955800" y="5334000"/>
          <p14:tracePt t="26059" x="2165350" y="5334000"/>
          <p14:tracePt t="26076" x="2406650" y="5334000"/>
          <p14:tracePt t="26093" x="2647950" y="5308600"/>
          <p14:tracePt t="26109" x="2768600" y="5289550"/>
          <p14:tracePt t="26126" x="2933700" y="5270500"/>
          <p14:tracePt t="26143" x="3054350" y="5245100"/>
          <p14:tracePt t="26159" x="3124200" y="5219700"/>
          <p14:tracePt t="26176" x="3155950" y="5213350"/>
          <p14:tracePt t="26192" x="3181350" y="5200650"/>
          <p14:tracePt t="26209" x="3200400" y="5194300"/>
          <p14:tracePt t="26225" x="3206750" y="5187950"/>
          <p14:tracePt t="26304" x="3206750" y="5194300"/>
          <p14:tracePt t="26311" x="3200400" y="5194300"/>
          <p14:tracePt t="26328" x="3194050" y="5200650"/>
          <p14:tracePt t="26341" x="3187700" y="5200650"/>
          <p14:tracePt t="26358" x="3181350" y="5200650"/>
          <p14:tracePt t="26375" x="3168650" y="5213350"/>
          <p14:tracePt t="26392" x="3162300" y="5219700"/>
          <p14:tracePt t="26409" x="3117850" y="5245100"/>
          <p14:tracePt t="26425" x="3035300" y="5283200"/>
          <p14:tracePt t="26441" x="2895600" y="5359400"/>
          <p14:tracePt t="26459" x="2743200" y="5461000"/>
          <p14:tracePt t="26475" x="2673350" y="5511800"/>
          <p14:tracePt t="26491" x="2533650" y="5613400"/>
          <p14:tracePt t="26508" x="2419350" y="5695950"/>
          <p14:tracePt t="26524" x="2362200" y="5746750"/>
          <p14:tracePt t="26541" x="2292350" y="5797550"/>
          <p14:tracePt t="26558" x="2260600" y="5822950"/>
          <p14:tracePt t="26574" x="2254250" y="5829300"/>
          <p14:tracePt t="26592" x="2254250" y="5842000"/>
          <p14:tracePt t="26607" x="2254250" y="5848350"/>
          <p14:tracePt t="26624" x="2260600" y="5848350"/>
          <p14:tracePt t="26641" x="2273300" y="5848350"/>
          <p14:tracePt t="26658" x="2298700" y="5848350"/>
          <p14:tracePt t="26674" x="2317750" y="5835650"/>
          <p14:tracePt t="26691" x="2368550" y="5829300"/>
          <p14:tracePt t="26707" x="2400300" y="5816600"/>
          <p14:tracePt t="26724" x="2520950" y="5797550"/>
          <p14:tracePt t="26740" x="2673350" y="5778500"/>
          <p14:tracePt t="26757" x="2762250" y="5765800"/>
          <p14:tracePt t="26761" x="2844800" y="5759450"/>
          <p14:tracePt t="26774" x="2921000" y="5746750"/>
          <p14:tracePt t="26790" x="3035300" y="5740400"/>
          <p14:tracePt t="26807" x="3092450" y="5734050"/>
          <p14:tracePt t="26824" x="3149600" y="5721350"/>
          <p14:tracePt t="26840" x="3200400" y="5721350"/>
          <p14:tracePt t="26857" x="3213100" y="5721350"/>
          <p14:tracePt t="26874" x="3219450" y="5721350"/>
          <p14:tracePt t="26909" x="3219450" y="5727700"/>
          <p14:tracePt t="26928" x="3219450" y="5734050"/>
          <p14:tracePt t="26943" x="3213100" y="5734050"/>
          <p14:tracePt t="26957" x="3200400" y="5740400"/>
          <p14:tracePt t="26973" x="3187700" y="5740400"/>
          <p14:tracePt t="26989" x="3181350" y="5746750"/>
          <p14:tracePt t="27007" x="3175000" y="5753100"/>
          <p14:tracePt t="27023" x="3162300" y="5753100"/>
          <p14:tracePt t="27039" x="3155950" y="5753100"/>
          <p14:tracePt t="27056" x="3149600" y="5753100"/>
          <p14:tracePt t="27089" x="3143250" y="5759450"/>
          <p14:tracePt t="27112" x="3143250" y="5765800"/>
          <p14:tracePt t="27141" x="3136900" y="5772150"/>
          <p14:tracePt t="27210" x="3136900" y="5778500"/>
          <p14:tracePt t="27252" x="3143250" y="5778500"/>
          <p14:tracePt t="27308" x="3149600" y="5778500"/>
          <p14:tracePt t="27442" x="3143250" y="5778500"/>
          <p14:tracePt t="27448" x="3143250" y="5772150"/>
          <p14:tracePt t="27470" x="3136900" y="5772150"/>
          <p14:tracePt t="27891" x="3111500" y="5784850"/>
          <p14:tracePt t="27905" x="3067050" y="5810250"/>
          <p14:tracePt t="27912" x="3022600" y="5835650"/>
          <p14:tracePt t="27926" x="2971800" y="5854700"/>
          <p14:tracePt t="27936" x="2901950" y="5899150"/>
          <p14:tracePt t="27953" x="2844800" y="5924550"/>
          <p14:tracePt t="27970" x="2730500" y="5988050"/>
          <p14:tracePt t="27986" x="2641600" y="6045200"/>
          <p14:tracePt t="28003" x="2540000" y="6096000"/>
          <p14:tracePt t="28019" x="2508250" y="6115050"/>
          <p14:tracePt t="28036" x="2406650" y="6178550"/>
          <p14:tracePt t="28053" x="2317750" y="6223000"/>
          <p14:tracePt t="28069" x="2279650" y="6242050"/>
          <p14:tracePt t="28086" x="2216150" y="6261100"/>
          <p14:tracePt t="28102" x="2171700" y="6292850"/>
          <p14:tracePt t="28119" x="2152650" y="6299200"/>
          <p14:tracePt t="28136" x="2127250" y="6318250"/>
          <p14:tracePt t="28152" x="2101850" y="6343650"/>
          <p14:tracePt t="28169" x="2082800" y="6350000"/>
          <p14:tracePt t="28186" x="2051050" y="6375400"/>
          <p14:tracePt t="28203" x="2006600" y="6388100"/>
          <p14:tracePt t="28219" x="1993900" y="6394450"/>
          <p14:tracePt t="28235" x="1968500" y="6407150"/>
          <p14:tracePt t="28252" x="1943100" y="6413500"/>
          <p14:tracePt t="28268" x="1930400" y="6419850"/>
          <p14:tracePt t="28271" x="1911350" y="6426200"/>
          <p14:tracePt t="28286" x="1898650" y="6432550"/>
          <p14:tracePt t="28302" x="1892300" y="6432550"/>
          <p14:tracePt t="28319" x="1835150" y="6445250"/>
          <p14:tracePt t="28335" x="1803400" y="6445250"/>
          <p14:tracePt t="28351" x="1778000" y="6445250"/>
          <p14:tracePt t="28369" x="1720850" y="6451600"/>
          <p14:tracePt t="28385" x="1714500" y="6451600"/>
          <p14:tracePt t="28418" x="1708150" y="6451600"/>
          <p14:tracePt t="28439" x="1701800" y="6451600"/>
          <p14:tracePt t="28544" x="1701800" y="6445250"/>
          <p14:tracePt t="28947" x="1701800" y="6432550"/>
          <p14:tracePt t="28954" x="1682750" y="6400800"/>
          <p14:tracePt t="28969" x="1682750" y="6375400"/>
          <p14:tracePt t="28982" x="1676400" y="6324600"/>
          <p14:tracePt t="28999" x="1657350" y="6267450"/>
          <p14:tracePt t="29016" x="1657350" y="6127750"/>
          <p14:tracePt t="29033" x="1651000" y="5949950"/>
          <p14:tracePt t="29049" x="1651000" y="5861050"/>
          <p14:tracePt t="29067" x="1670050" y="5664200"/>
          <p14:tracePt t="29082" x="1682750" y="5626100"/>
          <p14:tracePt t="29098" x="1689100" y="5581650"/>
          <p14:tracePt t="29116" x="1689100" y="5556250"/>
          <p14:tracePt t="29132" x="1689100" y="5549900"/>
          <p14:tracePt t="29149" x="1689100" y="5543550"/>
          <p14:tracePt t="29277" x="1689100" y="5549900"/>
          <p14:tracePt t="29284" x="1689100" y="5556250"/>
          <p14:tracePt t="29299" x="1689100" y="5562600"/>
          <p14:tracePt t="29319" x="1689100" y="5568950"/>
          <p14:tracePt t="29326" x="1689100" y="5575300"/>
          <p14:tracePt t="29354" x="1689100" y="5581650"/>
          <p14:tracePt t="29375" x="1689100" y="5588000"/>
          <p14:tracePt t="29389" x="1689100" y="5594350"/>
          <p14:tracePt t="29410" x="1689100" y="5600700"/>
          <p14:tracePt t="29424" x="1689100" y="5607050"/>
          <p14:tracePt t="29438" x="1689100" y="5613400"/>
          <p14:tracePt t="29447" x="1689100" y="5632450"/>
          <p14:tracePt t="29464" x="1689100" y="5657850"/>
          <p14:tracePt t="29481" x="1695450" y="5727700"/>
          <p14:tracePt t="29498" x="1695450" y="5816600"/>
          <p14:tracePt t="29514" x="1701800" y="5873750"/>
          <p14:tracePt t="29531" x="1714500" y="5975350"/>
          <p14:tracePt t="29547" x="1714500" y="6026150"/>
          <p14:tracePt t="29565" x="1727200" y="6146800"/>
          <p14:tracePt t="29580" x="1727200" y="6178550"/>
          <p14:tracePt t="29597" x="1733550" y="6197600"/>
          <p14:tracePt t="29614" x="1733550" y="6229350"/>
          <p14:tracePt t="29630" x="1739900" y="6242050"/>
          <p14:tracePt t="29647" x="1739900" y="6248400"/>
          <p14:tracePt t="29680" x="1739900" y="6254750"/>
          <p14:tracePt t="29776" x="1739900" y="6261100"/>
          <p14:tracePt t="29937" x="1733550" y="6267450"/>
          <p14:tracePt t="29986" x="1727200" y="6273800"/>
          <p14:tracePt t="30056" x="1733550" y="6273800"/>
          <p14:tracePt t="30077" x="1739900" y="6273800"/>
          <p14:tracePt t="30098" x="1746250" y="6273800"/>
          <p14:tracePt t="30114" x="1758950" y="6273800"/>
          <p14:tracePt t="30119" x="1771650" y="6267450"/>
          <p14:tracePt t="30128" x="1790700" y="6261100"/>
          <p14:tracePt t="30145" x="1822450" y="6254750"/>
          <p14:tracePt t="30162" x="1917700" y="6229350"/>
          <p14:tracePt t="30178" x="1968500" y="6216650"/>
          <p14:tracePt t="30195" x="2114550" y="6178550"/>
          <p14:tracePt t="30212" x="2254250" y="6134100"/>
          <p14:tracePt t="30228" x="2330450" y="6115050"/>
          <p14:tracePt t="30246" x="2444750" y="6057900"/>
          <p14:tracePt t="30261" x="2501900" y="6026150"/>
          <p14:tracePt t="30278" x="2546350" y="5994400"/>
          <p14:tracePt t="30295" x="2628900" y="5911850"/>
          <p14:tracePt t="30311" x="2673350" y="5861050"/>
          <p14:tracePt t="30328" x="2711450" y="5816600"/>
          <p14:tracePt t="30345" x="2774950" y="5727700"/>
          <p14:tracePt t="30361" x="2800350" y="5683250"/>
          <p14:tracePt t="30378" x="2813050" y="5657850"/>
          <p14:tracePt t="30394" x="2857500" y="5613400"/>
          <p14:tracePt t="30411" x="2863850" y="5607050"/>
          <p14:tracePt t="30428" x="2870200" y="5594350"/>
          <p14:tracePt t="30460" x="2876550" y="5588000"/>
          <p14:tracePt t="30506" x="2882900" y="5588000"/>
          <p14:tracePt t="30569" x="2889250" y="5588000"/>
          <p14:tracePt t="30604" x="2889250" y="5594350"/>
          <p14:tracePt t="30625" x="2889250" y="5600700"/>
          <p14:tracePt t="30639" x="2889250" y="5607050"/>
          <p14:tracePt t="30653" x="2882900" y="5613400"/>
          <p14:tracePt t="30674" x="2876550" y="5626100"/>
          <p14:tracePt t="30681" x="2870200" y="5651500"/>
          <p14:tracePt t="30697" x="2857500" y="5676900"/>
          <p14:tracePt t="30710" x="2819400" y="5778500"/>
          <p14:tracePt t="30727" x="2794000" y="5848350"/>
          <p14:tracePt t="30744" x="2724150" y="5981700"/>
          <p14:tracePt t="30759" x="2654300" y="6121400"/>
          <p14:tracePt t="30776" x="2635250" y="6184900"/>
          <p14:tracePt t="30794" x="2578100" y="6286500"/>
          <p14:tracePt t="30810" x="2571750" y="6318250"/>
          <p14:tracePt t="30826" x="2552700" y="6350000"/>
          <p14:tracePt t="30843" x="2546350" y="6369050"/>
          <p14:tracePt t="30859" x="2540000" y="6375400"/>
          <p14:tracePt t="30876" x="2540000" y="6381750"/>
          <p14:tracePt t="30893" x="2540000" y="6388100"/>
          <p14:tracePt t="30926" x="2546350" y="6388100"/>
          <p14:tracePt t="30942" x="2552700" y="6388100"/>
          <p14:tracePt t="30963" x="2559050" y="6388100"/>
          <p14:tracePt t="30978" x="2565400" y="6388100"/>
          <p14:tracePt t="30992" x="2578100" y="6375400"/>
          <p14:tracePt t="31009" x="2584450" y="6375400"/>
          <p14:tracePt t="31026" x="2597150" y="6362700"/>
          <p14:tracePt t="31042" x="2622550" y="6356350"/>
          <p14:tracePt t="31060" x="2647950" y="6337300"/>
          <p14:tracePt t="31076" x="2667000" y="6324600"/>
          <p14:tracePt t="31092" x="2686050" y="6324600"/>
          <p14:tracePt t="31110" x="2736850" y="6299200"/>
          <p14:tracePt t="31125" x="2743200" y="6299200"/>
          <p14:tracePt t="31142" x="2755900" y="6292850"/>
          <p14:tracePt t="31159" x="2774950" y="6286500"/>
          <p14:tracePt t="31175" x="2787650" y="6286500"/>
          <p14:tracePt t="31192" x="2794000" y="6286500"/>
          <p14:tracePt t="31208" x="2800350" y="6286500"/>
          <p14:tracePt t="31225" x="2806700" y="6280150"/>
          <p14:tracePt t="31258" x="2819400" y="6280150"/>
          <p14:tracePt t="31275" x="2825750" y="6280150"/>
          <p14:tracePt t="31292" x="2832100" y="6280150"/>
          <p14:tracePt t="31320" x="2838450" y="6280150"/>
          <p14:tracePt t="31334" x="2844800" y="6280150"/>
          <p14:tracePt t="31348" x="2851150" y="6280150"/>
          <p14:tracePt t="31362" x="2863850" y="6280150"/>
          <p14:tracePt t="31375" x="2876550" y="6280150"/>
          <p14:tracePt t="31391" x="2927350" y="6280150"/>
          <p14:tracePt t="31408" x="3003550" y="6286500"/>
          <p14:tracePt t="31425" x="3130550" y="6299200"/>
          <p14:tracePt t="31440" x="3213100" y="6305550"/>
          <p14:tracePt t="31458" x="3352800" y="6318250"/>
          <p14:tracePt t="31475" x="3505200" y="6324600"/>
          <p14:tracePt t="31491" x="3581400" y="6324600"/>
          <p14:tracePt t="31507" x="3721100" y="6324600"/>
          <p14:tracePt t="31524" x="3867150" y="6324600"/>
          <p14:tracePt t="31540" x="3930650" y="6324600"/>
          <p14:tracePt t="31558" x="4044950" y="6324600"/>
          <p14:tracePt t="31574" x="4127500" y="6305550"/>
          <p14:tracePt t="31590" x="4159250" y="6299200"/>
          <p14:tracePt t="31608" x="4210050" y="6292850"/>
          <p14:tracePt t="31623" x="4248150" y="6286500"/>
          <p14:tracePt t="31640" x="4267200" y="6280150"/>
          <p14:tracePt t="31657" x="4292600" y="6280150"/>
          <p14:tracePt t="31674" x="4311650" y="6273800"/>
          <p14:tracePt t="31691" x="4324350" y="6267450"/>
          <p14:tracePt t="31707" x="4337050" y="6261100"/>
          <p14:tracePt t="31723" x="4343400" y="6261100"/>
          <p14:tracePt t="31740" x="4356100" y="6261100"/>
          <p14:tracePt t="31756" x="4362450" y="6254750"/>
          <p14:tracePt t="31777" x="4368800" y="6254750"/>
          <p14:tracePt t="31804" x="4375150" y="6248400"/>
          <p14:tracePt t="31903" x="4375150" y="6242050"/>
          <p14:tracePt t="31924" x="4368800" y="6242050"/>
          <p14:tracePt t="31945" x="4362450" y="6242050"/>
          <p14:tracePt t="31973" x="4356100" y="6235700"/>
          <p14:tracePt t="32263" x="4318000" y="6242050"/>
          <p14:tracePt t="32277" x="4241800" y="6273800"/>
          <p14:tracePt t="32284" x="4159250" y="6305550"/>
          <p14:tracePt t="32291" x="4057650" y="6343650"/>
          <p14:tracePt t="32305" x="3924300" y="6375400"/>
          <p14:tracePt t="32321" x="3689350" y="6464300"/>
          <p14:tracePt t="32338" x="3575050" y="6496050"/>
          <p14:tracePt t="32355" x="3213100" y="6591300"/>
          <p14:tracePt t="32371" x="3098800" y="6604000"/>
          <p14:tracePt t="32388" x="2997200" y="6610350"/>
          <p14:tracePt t="32404" x="2641600" y="6673850"/>
          <p14:tracePt t="32420" x="2527300" y="6686550"/>
          <p14:tracePt t="32439" x="2343150" y="6705600"/>
          <p14:tracePt t="32454" x="2266950" y="6718300"/>
          <p14:tracePt t="32470" x="2120900" y="6737350"/>
          <p14:tracePt t="33416" x="1460500" y="6489700"/>
          <p14:tracePt t="33430" x="1485900" y="6489700"/>
          <p14:tracePt t="33437" x="1498600" y="6489700"/>
          <p14:tracePt t="33453" x="1511300" y="6489700"/>
          <p14:tracePt t="33467" x="1517650" y="6489700"/>
          <p14:tracePt t="33484" x="1530350" y="6489700"/>
          <p14:tracePt t="33501" x="1549400" y="6489700"/>
          <p14:tracePt t="33517" x="1562100" y="6483350"/>
          <p14:tracePt t="33533" x="1568450" y="6483350"/>
          <p14:tracePt t="33550" x="1581150" y="6483350"/>
          <p14:tracePt t="33788" x="1574800" y="6483350"/>
          <p14:tracePt t="33809" x="1574800" y="6489700"/>
          <p14:tracePt t="33837" x="1568450" y="6489700"/>
          <p14:tracePt t="34820" x="2178050" y="6635750"/>
          <p14:tracePt t="34863" x="2184400" y="6635750"/>
          <p14:tracePt t="34883" x="2190750" y="6642100"/>
          <p14:tracePt t="34890" x="2197100" y="6642100"/>
          <p14:tracePt t="34926" x="2203450" y="6648450"/>
          <p14:tracePt t="34932" x="2209800" y="6648450"/>
          <p14:tracePt t="34948" x="2216150" y="6648450"/>
          <p14:tracePt t="34962" x="2216150" y="6654800"/>
          <p14:tracePt t="34982" x="2222500" y="6654800"/>
          <p14:tracePt t="34998" x="2228850" y="6654800"/>
          <p14:tracePt t="35012" x="2235200" y="6654800"/>
          <p14:tracePt t="35029" x="2241550" y="6661150"/>
          <p14:tracePt t="35045" x="2254250" y="6661150"/>
          <p14:tracePt t="35078" x="2266950" y="6667500"/>
          <p14:tracePt t="35095" x="2298700" y="6673850"/>
          <p14:tracePt t="35111" x="2311400" y="6673850"/>
          <p14:tracePt t="35129" x="2355850" y="6673850"/>
          <p14:tracePt t="35144" x="2387600" y="6680200"/>
          <p14:tracePt t="35161" x="2406650" y="6680200"/>
          <p14:tracePt t="35178" x="2444750" y="6686550"/>
          <p14:tracePt t="35194" x="2482850" y="6686550"/>
          <p14:tracePt t="35211" x="2495550" y="6686550"/>
          <p14:tracePt t="35228" x="2514600" y="6686550"/>
          <p14:tracePt t="35244" x="2527300" y="6686550"/>
          <p14:tracePt t="35261" x="2540000" y="6686550"/>
          <p14:tracePt t="35278" x="2565400" y="6692900"/>
          <p14:tracePt t="35294" x="2578100" y="6692900"/>
          <p14:tracePt t="35311" x="2603500" y="6699250"/>
          <p14:tracePt t="35327" x="2628900" y="6699250"/>
          <p14:tracePt t="35344" x="2641600" y="6699250"/>
          <p14:tracePt t="35348" x="2654300" y="6705600"/>
          <p14:tracePt t="35361" x="2667000" y="6705600"/>
          <p14:tracePt t="35377" x="2686050" y="6711950"/>
          <p14:tracePt t="35394" x="2698750" y="6711950"/>
          <p14:tracePt t="35411" x="2711450" y="6718300"/>
          <p14:tracePt t="35427" x="2717800" y="6718300"/>
          <p14:tracePt t="35444" x="2724150" y="6718300"/>
          <p14:tracePt t="35460" x="2736850" y="6724650"/>
          <p14:tracePt t="35477" x="2743200" y="6724650"/>
          <p14:tracePt t="35543" x="2749550" y="6724650"/>
          <p14:tracePt t="35564" x="2755900" y="6724650"/>
          <p14:tracePt t="35585" x="2762250" y="6731000"/>
          <p14:tracePt t="35613" x="2768600" y="6737350"/>
          <p14:tracePt t="35655" x="2774950" y="6737350"/>
          <p14:tracePt t="35768" x="2768600" y="6737350"/>
          <p14:tracePt t="35775" x="2762250" y="6737350"/>
          <p14:tracePt t="35795" x="2755900" y="6737350"/>
          <p14:tracePt t="35803" x="2749550" y="6737350"/>
          <p14:tracePt t="36302" x="2717800" y="6737350"/>
          <p14:tracePt t="36309" x="2692400" y="6737350"/>
          <p14:tracePt t="36316" x="2660650" y="6737350"/>
          <p14:tracePt t="36330" x="2641600" y="6737350"/>
          <p14:tracePt t="36340" x="2609850" y="6737350"/>
          <p14:tracePt t="36358" x="2584450" y="6737350"/>
          <p14:tracePt t="36361" x="2552700" y="6737350"/>
          <p14:tracePt t="36374" x="2520950" y="6737350"/>
          <p14:tracePt t="36390" x="2438400" y="6737350"/>
          <p14:tracePt t="36408" x="2368550" y="6737350"/>
          <p14:tracePt t="36423" x="2330450" y="6737350"/>
          <p14:tracePt t="36440" x="2279650" y="6737350"/>
          <p14:tracePt t="36457" x="2235200" y="6737350"/>
          <p14:tracePt t="36473" x="2216150" y="6737350"/>
          <p14:tracePt t="36490" x="2171700" y="6737350"/>
          <p14:tracePt t="36507" x="2152650" y="6737350"/>
          <p14:tracePt t="37455" x="2184400" y="6642100"/>
          <p14:tracePt t="37460" x="2203450" y="6642100"/>
          <p14:tracePt t="37470" x="2222500" y="6642100"/>
          <p14:tracePt t="37487" x="2254250" y="6642100"/>
          <p14:tracePt t="37503" x="2292350" y="6635750"/>
          <p14:tracePt t="37520" x="2324100" y="6635750"/>
          <p14:tracePt t="37536" x="2362200" y="6635750"/>
          <p14:tracePt t="37553" x="2406650" y="6635750"/>
          <p14:tracePt t="37570" x="2425700" y="6635750"/>
          <p14:tracePt t="37587" x="2457450" y="6635750"/>
          <p14:tracePt t="37603" x="2482850" y="6635750"/>
          <p14:tracePt t="37620" x="2495550" y="6635750"/>
          <p14:tracePt t="37636" x="2520950" y="6635750"/>
          <p14:tracePt t="37653" x="2533650" y="6635750"/>
          <p14:tracePt t="37669" x="2540000" y="6635750"/>
          <p14:tracePt t="37686" x="2559050" y="6635750"/>
          <p14:tracePt t="37703" x="2571750" y="6635750"/>
          <p14:tracePt t="37720" x="2578100" y="6642100"/>
          <p14:tracePt t="37752" x="2590800" y="6642100"/>
          <p14:tracePt t="37811" x="2597150" y="6642100"/>
          <p14:tracePt t="37819" x="2603500" y="6642100"/>
          <p14:tracePt t="37860" x="2609850" y="6642100"/>
          <p14:tracePt t="37977" x="2616200" y="6642100"/>
          <p14:tracePt t="38047" x="2622550" y="6642100"/>
          <p14:tracePt t="38110" x="2628900" y="6642100"/>
          <p14:tracePt t="38145" x="2635250" y="6642100"/>
          <p14:tracePt t="38181" x="2641600" y="6642100"/>
          <p14:tracePt t="38209" x="2647950" y="6642100"/>
          <p14:tracePt t="38215" x="2654300" y="6642100"/>
          <p14:tracePt t="38257" x="2660650" y="6642100"/>
          <p14:tracePt t="38279" x="2667000" y="6642100"/>
          <p14:tracePt t="38286" x="2673350" y="6642100"/>
          <p14:tracePt t="38306" x="2679700" y="6642100"/>
          <p14:tracePt t="38327" x="2692400" y="6642100"/>
          <p14:tracePt t="38342" x="2698750" y="6648450"/>
          <p14:tracePt t="38349" x="2705100" y="6648450"/>
          <p14:tracePt t="38356" x="2717800" y="6648450"/>
          <p14:tracePt t="38370" x="2730500" y="6648450"/>
          <p14:tracePt t="38384" x="2749550" y="6648450"/>
          <p14:tracePt t="38400" x="2774950" y="6654800"/>
          <p14:tracePt t="38417" x="2800350" y="6661150"/>
          <p14:tracePt t="38433" x="2825750" y="6667500"/>
          <p14:tracePt t="38450" x="2838450" y="6673850"/>
          <p14:tracePt t="38466" x="2844800" y="6673850"/>
          <p14:tracePt t="38483" x="2851150" y="6680200"/>
          <p14:tracePt t="38500" x="2863850" y="6680200"/>
          <p14:tracePt t="38552" x="2870200" y="6686550"/>
          <p14:tracePt t="38588" x="2876550" y="6686550"/>
          <p14:tracePt t="38623" x="2882900" y="6686550"/>
          <p14:tracePt t="38637" x="2889250" y="6686550"/>
          <p14:tracePt t="38658" x="2895600" y="6686550"/>
          <p14:tracePt t="38693" x="2901950" y="6692900"/>
          <p14:tracePt t="38706" x="2908300" y="6692900"/>
          <p14:tracePt t="38749" x="2914650" y="6692900"/>
          <p14:tracePt t="38770" x="2921000" y="6692900"/>
          <p14:tracePt t="38798" x="2927350" y="6692900"/>
          <p14:tracePt t="38812" x="2933700" y="6692900"/>
          <p14:tracePt t="38841" x="2940050" y="6692900"/>
          <p14:tracePt t="38847" x="2946400" y="6692900"/>
          <p14:tracePt t="38868" x="2952750" y="6692900"/>
          <p14:tracePt t="38890" x="2959100" y="6692900"/>
          <p14:tracePt t="38904" x="2965450" y="6692900"/>
          <p14:tracePt t="38911" x="2971800" y="6692900"/>
          <p14:tracePt t="38933" x="2978150" y="6692900"/>
          <p14:tracePt t="38938" x="2984500" y="6692900"/>
          <p14:tracePt t="38974" x="2990850" y="6692900"/>
          <p14:tracePt t="38980" x="2997200" y="6692900"/>
          <p14:tracePt t="39002" x="3003550" y="6692900"/>
          <p14:tracePt t="39009" x="3009900" y="6692900"/>
          <p14:tracePt t="39023" x="3016250" y="6692900"/>
          <p14:tracePt t="39031" x="3022600" y="6686550"/>
          <p14:tracePt t="39058" x="3028950" y="6686550"/>
          <p14:tracePt t="39072" x="3035300" y="6686550"/>
          <p14:tracePt t="39081" x="3041650" y="6686550"/>
          <p14:tracePt t="39097" x="3054350" y="6686550"/>
          <p14:tracePt t="39115" x="3079750" y="6686550"/>
          <p14:tracePt t="39131" x="3111500" y="6686550"/>
          <p14:tracePt t="39147" x="3124200" y="6686550"/>
          <p14:tracePt t="39164" x="3162300" y="6686550"/>
          <p14:tracePt t="39180" x="3181350" y="6686550"/>
          <p14:tracePt t="39198" x="3244850" y="6686550"/>
          <p14:tracePt t="39214" x="3257550" y="6692900"/>
          <p14:tracePt t="39230" x="3276600" y="6692900"/>
          <p14:tracePt t="39248" x="3308350" y="6699250"/>
          <p14:tracePt t="39264" x="3327400" y="6699250"/>
          <p14:tracePt t="39280" x="3333750" y="6705600"/>
          <p14:tracePt t="39297" x="3346450" y="6705600"/>
          <p14:tracePt t="39330" x="3352800" y="6711950"/>
          <p14:tracePt t="39347" x="3359150" y="6711950"/>
          <p14:tracePt t="39363" x="3365500" y="6711950"/>
          <p14:tracePt t="39383" x="3371850" y="6711950"/>
          <p14:tracePt t="39409" x="3378200" y="6711950"/>
          <p14:tracePt t="39431" x="3384550" y="6711950"/>
          <p14:tracePt t="39472" x="3390900" y="6711950"/>
          <p14:tracePt t="39514" x="3397250" y="6711950"/>
          <p14:tracePt t="39521" x="3403600" y="6711950"/>
          <p14:tracePt t="39543" x="3409950" y="6711950"/>
          <p14:tracePt t="39585" x="3416300" y="6711950"/>
          <p14:tracePt t="39591" x="3422650" y="6711950"/>
          <p14:tracePt t="39641" x="3429000" y="6711950"/>
          <p14:tracePt t="39676" x="3435350" y="6711950"/>
          <p14:tracePt t="39690" x="3441700" y="6711950"/>
          <p14:tracePt t="39725" x="3448050" y="6711950"/>
          <p14:tracePt t="39781" x="3454400" y="6711950"/>
          <p14:tracePt t="39873" x="3454400" y="6718300"/>
          <p14:tracePt t="39893" x="3460750" y="6718300"/>
          <p14:tracePt t="39915" x="3467100" y="6724650"/>
          <p14:tracePt t="39921" x="3473450" y="6724650"/>
          <p14:tracePt t="39936" x="3479800" y="6724650"/>
          <p14:tracePt t="39964" x="3492500" y="6724650"/>
          <p14:tracePt t="39970" x="3498850" y="6724650"/>
          <p14:tracePt t="40006" x="3505200" y="6724650"/>
          <p14:tracePt t="40013" x="3511550" y="6724650"/>
          <p14:tracePt t="40027" x="3517900" y="6724650"/>
          <p14:tracePt t="40041" x="3524250" y="6724650"/>
          <p14:tracePt t="40063" x="3530600" y="6718300"/>
          <p14:tracePt t="40076" x="3530600" y="6711950"/>
          <p14:tracePt t="40083" x="3536950" y="6705600"/>
          <p14:tracePt t="40112" x="3536950" y="6699250"/>
          <p14:tracePt t="40125" x="3536950" y="6692900"/>
          <p14:tracePt t="40132" x="3536950" y="6686550"/>
          <p14:tracePt t="40148" x="3536950" y="6680200"/>
          <p14:tracePt t="40167" x="3536950" y="6673850"/>
          <p14:tracePt t="40177" x="3536950" y="6667500"/>
          <p14:tracePt t="40197" x="3530600" y="6667500"/>
          <p14:tracePt t="40210" x="3524250" y="6667500"/>
          <p14:tracePt t="40227" x="3517900" y="6661150"/>
          <p14:tracePt t="40244" x="3505200" y="6654800"/>
          <p14:tracePt t="40277" x="3492500" y="6648450"/>
          <p14:tracePt t="40294" x="3473450" y="6648450"/>
          <p14:tracePt t="40310" x="3460750" y="6648450"/>
          <p14:tracePt t="40327" x="3429000" y="6648450"/>
          <p14:tracePt t="40343" x="3384550" y="6661150"/>
          <p14:tracePt t="40360" x="3359150" y="6661150"/>
          <p14:tracePt t="40377" x="3321050" y="6686550"/>
          <p14:tracePt t="40394" x="3295650" y="6705600"/>
          <p14:tracePt t="40410" x="3282950" y="6718300"/>
          <p14:tracePt t="40427" x="3270250" y="6737350"/>
          <p14:tracePt t="40443" x="3270250" y="6743700"/>
          <p14:tracePt t="40460" x="3270250" y="6756400"/>
          <p14:tracePt t="40477" x="3282950" y="6769100"/>
          <p14:tracePt t="40493" x="3295650" y="6775450"/>
          <p14:tracePt t="40509" x="3314700" y="6788150"/>
          <p14:tracePt t="40526" x="3346450" y="6800850"/>
          <p14:tracePt t="40543" x="3359150" y="6800850"/>
          <p14:tracePt t="40560" x="3409950" y="6807200"/>
          <p14:tracePt t="40576" x="3454400" y="6807200"/>
          <p14:tracePt t="40593" x="3479800" y="6800850"/>
          <p14:tracePt t="40610" x="3517900" y="6788150"/>
          <p14:tracePt t="40626" x="3556000" y="6750050"/>
          <p14:tracePt t="40642" x="3562350" y="6743700"/>
          <p14:tracePt t="40659" x="3575050" y="6711950"/>
          <p14:tracePt t="40676" x="3581400" y="6680200"/>
          <p14:tracePt t="40693" x="3581400" y="6654800"/>
          <p14:tracePt t="40710" x="3581400" y="6616700"/>
          <p14:tracePt t="40725" x="3575050" y="6584950"/>
          <p14:tracePt t="40743" x="3543300" y="6521450"/>
          <p14:tracePt t="40758" x="3536950" y="6508750"/>
          <p14:tracePt t="40775" x="3536950" y="6496050"/>
          <p14:tracePt t="40793" x="3524250" y="6483350"/>
          <p14:tracePt t="40808" x="3517900" y="6483350"/>
          <p14:tracePt t="40841" x="3511550" y="6483350"/>
          <p14:tracePt t="40869" x="3505200" y="6483350"/>
          <p14:tracePt t="40883" x="3505200" y="6489700"/>
          <p14:tracePt t="40892" x="3498850" y="6489700"/>
          <p14:tracePt t="40909" x="3492500" y="6496050"/>
          <p14:tracePt t="40926" x="3486150" y="6515100"/>
          <p14:tracePt t="40976" x="3479800" y="6521450"/>
          <p14:tracePt t="41003" x="3479800" y="6527800"/>
          <p14:tracePt t="41009" x="3479800" y="6534150"/>
          <p14:tracePt t="41023" x="3479800" y="6540500"/>
          <p14:tracePt t="41045" x="3479800" y="6546850"/>
          <p14:tracePt t="41073" x="3479800" y="6553200"/>
          <p14:tracePt t="41094" x="3479800" y="6559550"/>
          <p14:tracePt t="41109" x="3479800" y="6565900"/>
          <p14:tracePt t="41129" x="3486150" y="6572250"/>
          <p14:tracePt t="41143" x="3486150" y="6578600"/>
          <p14:tracePt t="41150" x="3486150" y="6584950"/>
          <p14:tracePt t="41160" x="3492500" y="6584950"/>
          <p14:tracePt t="41173" x="3498850" y="6597650"/>
          <p14:tracePt t="41190" x="3517900" y="6610350"/>
          <p14:tracePt t="41207" x="3536950" y="6629400"/>
          <p14:tracePt t="41224" x="3549650" y="6635750"/>
          <p14:tracePt t="41241" x="3568700" y="6642100"/>
          <p14:tracePt t="41256" x="3594100" y="6642100"/>
          <p14:tracePt t="41273" x="3606800" y="6642100"/>
          <p14:tracePt t="41291" x="3625850" y="6629400"/>
          <p14:tracePt t="41307" x="3632200" y="6610350"/>
          <p14:tracePt t="41324" x="3638550" y="6610350"/>
          <p14:tracePt t="41340" x="3644900" y="6591300"/>
          <p14:tracePt t="41356" x="3651250" y="6584950"/>
          <p14:tracePt t="41373" x="3663950" y="6565900"/>
          <p14:tracePt t="41390" x="3670300" y="6559550"/>
          <p14:tracePt t="41406" x="3670300" y="6553200"/>
          <p14:tracePt t="41424" x="3676650" y="6540500"/>
          <p14:tracePt t="41440" x="3676650" y="6534150"/>
          <p14:tracePt t="41456" x="3676650" y="6527800"/>
          <p14:tracePt t="41508" x="3683000" y="6527800"/>
          <p14:tracePt t="41536" x="3689350" y="6521450"/>
          <p14:tracePt t="41557" x="3695700" y="6521450"/>
          <p14:tracePt t="41578" x="3702050" y="6521450"/>
          <p14:tracePt t="41585" x="3708400" y="6521450"/>
          <p14:tracePt t="41607" x="3714750" y="6521450"/>
          <p14:tracePt t="41656" x="3721100" y="6521450"/>
          <p14:tracePt t="41677" x="3727450" y="6521450"/>
          <p14:tracePt t="41698" x="3733800" y="6521450"/>
          <p14:tracePt t="41712" x="3740150" y="6521450"/>
          <p14:tracePt t="41718" x="3746500" y="6521450"/>
          <p14:tracePt t="41740" x="3752850" y="6521450"/>
          <p14:tracePt t="41761" x="3765550" y="6521450"/>
          <p14:tracePt t="41768" x="3771900" y="6521450"/>
          <p14:tracePt t="41782" x="3784600" y="6521450"/>
          <p14:tracePt t="41791" x="3797300" y="6521450"/>
          <p14:tracePt t="41804" x="3816350" y="6521450"/>
          <p14:tracePt t="41821" x="3848100" y="6521450"/>
          <p14:tracePt t="41838" x="3892550" y="6527800"/>
          <p14:tracePt t="41855" x="3905250" y="6527800"/>
          <p14:tracePt t="41871" x="3937000" y="6534150"/>
          <p14:tracePt t="41888" x="3962400" y="6540500"/>
          <p14:tracePt t="41904" x="3968750" y="6546850"/>
          <p14:tracePt t="41908" x="3975100" y="6546850"/>
          <p14:tracePt t="41924" x="3981450" y="6546850"/>
          <p14:tracePt t="41972" x="3987800" y="6546850"/>
          <p14:tracePt t="42070" x="3981450" y="6546850"/>
          <p14:tracePt t="42119" x="3975100" y="6546850"/>
          <p14:tracePt t="42147" x="3968750" y="6546850"/>
          <p14:tracePt t="42161" x="3962400" y="6546850"/>
          <p14:tracePt t="42168" x="3956050" y="6546850"/>
          <p14:tracePt t="42210" x="3949700" y="6546850"/>
          <p14:tracePt t="42238" x="3943350" y="6546850"/>
          <p14:tracePt t="42281" x="3937000" y="6546850"/>
          <p14:tracePt t="42309" x="3930650" y="6546850"/>
          <p14:tracePt t="42344" x="3924300" y="6546850"/>
          <p14:tracePt t="42393" x="3917950" y="6546850"/>
          <p14:tracePt t="42400" x="3911600" y="6546850"/>
          <p14:tracePt t="42448" x="3905250" y="6546850"/>
          <p14:tracePt t="42471" x="3898900" y="6546850"/>
          <p14:tracePt t="42498" x="3892550" y="6546850"/>
          <p14:tracePt t="42512" x="3886200" y="6546850"/>
          <p14:tracePt t="42522" x="3879850" y="6546850"/>
          <p14:tracePt t="42535" x="3873500" y="6546850"/>
          <p14:tracePt t="42552" x="3860800" y="6546850"/>
          <p14:tracePt t="42569" x="3759200" y="6546850"/>
          <p14:tracePt t="42586" x="3695700" y="6546850"/>
          <p14:tracePt t="42603" x="3606800" y="6546850"/>
          <p14:tracePt t="42618" x="3365500" y="6559550"/>
          <p14:tracePt t="42635" x="3086100" y="6565900"/>
          <p14:tracePt t="42653" x="2787650" y="6591300"/>
          <p14:tracePt t="42668" x="2622550" y="6604000"/>
          <p14:tracePt t="42685" x="2311400" y="6635750"/>
          <p14:tracePt t="42702" x="2044700" y="6648450"/>
          <p14:tracePt t="43080" x="2292350" y="6642100"/>
          <p14:tracePt t="43095" x="2368550" y="6642100"/>
          <p14:tracePt t="43104" x="2444750" y="6629400"/>
          <p14:tracePt t="43118" x="2508250" y="6629400"/>
          <p14:tracePt t="43134" x="2628900" y="6623050"/>
          <p14:tracePt t="43151" x="2717800" y="6623050"/>
          <p14:tracePt t="43167" x="2749550" y="6623050"/>
          <p14:tracePt t="43183" x="2768600" y="6623050"/>
          <p14:tracePt t="43200" x="2813050" y="6642100"/>
          <p14:tracePt t="43217" x="2825750" y="6642100"/>
          <p14:tracePt t="43233" x="2832100" y="6642100"/>
          <p14:tracePt t="43250" x="2844800" y="6642100"/>
          <p14:tracePt t="43267" x="2851150" y="6642100"/>
          <p14:tracePt t="43300" x="2863850" y="6642100"/>
          <p14:tracePt t="43316" x="2870200" y="6642100"/>
          <p14:tracePt t="43334" x="2876550" y="6642100"/>
          <p14:tracePt t="43350" x="2882900" y="6642100"/>
          <p14:tracePt t="43366" x="2889250" y="6642100"/>
          <p14:tracePt t="43404" x="2895600" y="6635750"/>
          <p14:tracePt t="43467" x="2901950" y="6635750"/>
          <p14:tracePt t="43474" x="2908300" y="6635750"/>
          <p14:tracePt t="43484" x="2914650" y="6642100"/>
          <p14:tracePt t="43500" x="2921000" y="6642100"/>
          <p14:tracePt t="43519" x="2927350" y="6642100"/>
          <p14:tracePt t="43537" x="2933700" y="6642100"/>
          <p14:tracePt t="43549" x="2940050" y="6642100"/>
          <p14:tracePt t="43566" x="2965450" y="6642100"/>
          <p14:tracePt t="43582" x="2978150" y="6642100"/>
          <p14:tracePt t="43599" x="3016250" y="6648450"/>
          <p14:tracePt t="43615" x="3060700" y="6648450"/>
          <p14:tracePt t="43632" x="3086100" y="6648450"/>
          <p14:tracePt t="43649" x="3117850" y="6654800"/>
          <p14:tracePt t="43665" x="3155950" y="6654800"/>
          <p14:tracePt t="43700" x="3175000" y="6654800"/>
          <p14:tracePt t="43715" x="3187700" y="6654800"/>
          <p14:tracePt t="43732" x="3194050" y="6654800"/>
          <p14:tracePt t="43749" x="3200400" y="6654800"/>
          <p14:tracePt t="43765" x="3213100" y="6654800"/>
          <p14:tracePt t="43782" x="3219450" y="6654800"/>
          <p14:tracePt t="43798" x="3225800" y="6654800"/>
          <p14:tracePt t="43815" x="3238500" y="6654800"/>
          <p14:tracePt t="43832" x="3251200" y="6654800"/>
          <p14:tracePt t="43848" x="3270250" y="6654800"/>
          <p14:tracePt t="43864" x="3282950" y="6654800"/>
          <p14:tracePt t="43882" x="3314700" y="6654800"/>
          <p14:tracePt t="43898" x="3346450" y="6654800"/>
          <p14:tracePt t="43914" x="3371850" y="6661150"/>
          <p14:tracePt t="43931" x="3390900" y="6661150"/>
          <p14:tracePt t="43948" x="3409950" y="6661150"/>
          <p14:tracePt t="43965" x="3416300" y="6661150"/>
          <p14:tracePt t="43981" x="3429000" y="6661150"/>
          <p14:tracePt t="44015" x="3435350" y="6667500"/>
          <p14:tracePt t="44036" x="3441700" y="6667500"/>
          <p14:tracePt t="44065" x="3448050" y="6667500"/>
          <p14:tracePt t="44085" x="3454400" y="6667500"/>
          <p14:tracePt t="44099" x="3460750" y="6667500"/>
          <p14:tracePt t="44113" x="3467100" y="6667500"/>
          <p14:tracePt t="44127" x="3473450" y="6667500"/>
          <p14:tracePt t="44148" x="3486150" y="6667500"/>
          <p14:tracePt t="44155" x="3492500" y="6667500"/>
          <p14:tracePt t="44169" x="3505200" y="6667500"/>
          <p14:tracePt t="44180" x="3524250" y="6667500"/>
          <p14:tracePt t="44198" x="3568700" y="6661150"/>
          <p14:tracePt t="44213" x="3587750" y="6661150"/>
          <p14:tracePt t="44230" x="3638550" y="6648450"/>
          <p14:tracePt t="44247" x="3676650" y="6635750"/>
          <p14:tracePt t="44263" x="3689350" y="6629400"/>
          <p14:tracePt t="44280" x="3727450" y="6623050"/>
          <p14:tracePt t="44297" x="3759200" y="6610350"/>
          <p14:tracePt t="44314" x="3765550" y="6604000"/>
          <p14:tracePt t="44330" x="3790950" y="6597650"/>
          <p14:tracePt t="44346" x="3810000" y="6591300"/>
          <p14:tracePt t="44380" x="3829050" y="6578600"/>
          <p14:tracePt t="44396" x="3848100" y="6572250"/>
          <p14:tracePt t="44413" x="3848100" y="6565900"/>
          <p14:tracePt t="44416" x="3860800" y="6565900"/>
          <p14:tracePt t="44436" x="3860800" y="6559550"/>
          <p14:tracePt t="44457" x="3867150" y="6559550"/>
          <p14:tracePt t="44527" x="3867150" y="6553200"/>
          <p14:tracePt t="44533" x="3867150" y="6546850"/>
          <p14:tracePt t="44915" x="3810000" y="6527800"/>
          <p14:tracePt t="44929" x="3714750" y="6483350"/>
          <p14:tracePt t="44937" x="3600450" y="6451600"/>
          <p14:tracePt t="44951" x="3479800" y="6413500"/>
          <p14:tracePt t="44961" x="3365500" y="6388100"/>
          <p14:tracePt t="44977" x="3276600" y="6356350"/>
          <p14:tracePt t="44994" x="3105150" y="6318250"/>
          <p14:tracePt t="45010" x="2959100" y="6299200"/>
          <p14:tracePt t="45029" x="2819400" y="6305550"/>
          <p14:tracePt t="45044" x="2730500" y="6324600"/>
          <p14:tracePt t="45061" x="2597150" y="6362700"/>
          <p14:tracePt t="45077" x="2495550" y="6394450"/>
          <p14:tracePt t="45093" x="2457450" y="6407150"/>
          <p14:tracePt t="45110" x="2425700" y="6413500"/>
          <p14:tracePt t="45127" x="2298700" y="6445250"/>
          <p14:tracePt t="45143" x="2235200" y="6457950"/>
          <p14:tracePt t="45162" x="2127250" y="6489700"/>
          <p14:tracePt t="45177" x="2082800" y="6508750"/>
          <p14:tracePt t="45892" x="2190750" y="6515100"/>
          <p14:tracePt t="45898" x="2197100" y="6515100"/>
          <p14:tracePt t="45919" x="2203450" y="6515100"/>
          <p14:tracePt t="45941" x="2209800" y="6515100"/>
          <p14:tracePt t="46038" x="2209800" y="6508750"/>
          <p14:tracePt t="46101" x="2203450" y="6508750"/>
          <p14:tracePt t="46151" x="2203450" y="6502400"/>
          <p14:tracePt t="46179" x="2203450" y="6496050"/>
          <p14:tracePt t="46193" x="2203450" y="6489700"/>
          <p14:tracePt t="46214" x="2203450" y="6483350"/>
          <p14:tracePt t="46235" x="2203450" y="6477000"/>
          <p14:tracePt t="46242" x="2203450" y="6464300"/>
          <p14:tracePt t="46249" x="2203450" y="6451600"/>
          <p14:tracePt t="46263" x="2203450" y="6438900"/>
          <p14:tracePt t="46272" x="2209800" y="6419850"/>
          <p14:tracePt t="46289" x="2216150" y="6394450"/>
          <p14:tracePt t="46306" x="2216150" y="6362700"/>
          <p14:tracePt t="46322" x="2222500" y="6324600"/>
          <p14:tracePt t="46340" x="2222500" y="6305550"/>
          <p14:tracePt t="46356" x="2222500" y="6299200"/>
          <p14:tracePt t="46372" x="2222500" y="6292850"/>
          <p14:tracePt t="46460" x="2216150" y="6292850"/>
          <p14:tracePt t="46481" x="2209800" y="6299200"/>
          <p14:tracePt t="46495" x="2209800" y="6305550"/>
          <p14:tracePt t="46523" x="2209800" y="6311900"/>
          <p14:tracePt t="46551" x="2203450" y="6311900"/>
          <p14:tracePt t="46573" x="2197100" y="6311900"/>
          <p14:tracePt t="46593" x="2190750" y="6318250"/>
          <p14:tracePt t="46600" x="2190750" y="6324600"/>
          <p14:tracePt t="46620" x="2178050" y="6330950"/>
          <p14:tracePt t="46635" x="2178050" y="6337300"/>
          <p14:tracePt t="46656" x="2171700" y="6343650"/>
          <p14:tracePt t="46663" x="2165350" y="6343650"/>
          <p14:tracePt t="46672" x="2165350" y="6350000"/>
          <p14:tracePt t="46688" x="2165350" y="6356350"/>
          <p14:tracePt t="46705" x="2146300" y="6369050"/>
          <p14:tracePt t="46721" x="2127250" y="6388100"/>
          <p14:tracePt t="46738" x="2114550" y="6400800"/>
          <p14:tracePt t="46755" x="2082800" y="6438900"/>
          <p14:tracePt t="46771" x="2070100" y="6451600"/>
          <p14:tracePt t="46788" x="2051050" y="6470650"/>
          <p14:tracePt t="46804" x="2044700" y="6483350"/>
          <p14:tracePt t="46838" x="2032000" y="6489700"/>
          <p14:tracePt t="46895" x="2025650" y="6489700"/>
          <p14:tracePt t="46986" x="2032000" y="6489700"/>
          <p14:tracePt t="47014" x="2038350" y="6489700"/>
          <p14:tracePt t="47022" x="2044700" y="6483350"/>
          <p14:tracePt t="47042" x="2044700" y="6477000"/>
          <p14:tracePt t="47056" x="2051050" y="6470650"/>
          <p14:tracePt t="47063" x="2057400" y="6470650"/>
          <p14:tracePt t="47078" x="2070100" y="6464300"/>
          <p14:tracePt t="47087" x="2082800" y="6457950"/>
          <p14:tracePt t="47103" x="2095500" y="6445250"/>
          <p14:tracePt t="47120" x="2139950" y="6432550"/>
          <p14:tracePt t="47136" x="2178050" y="6413500"/>
          <p14:tracePt t="47153" x="2203450" y="6413500"/>
          <p14:tracePt t="47169" x="2235200" y="6407150"/>
          <p14:tracePt t="47187" x="2260600" y="6407150"/>
          <p14:tracePt t="47204" x="2286000" y="6407150"/>
          <p14:tracePt t="47219" x="2298700" y="6413500"/>
          <p14:tracePt t="47236" x="2305050" y="6419850"/>
          <p14:tracePt t="47253" x="2317750" y="6419850"/>
          <p14:tracePt t="47269" x="2324100" y="6419850"/>
          <p14:tracePt t="47287" x="2330450" y="6426200"/>
          <p14:tracePt t="47302" x="2343150" y="6426200"/>
          <p14:tracePt t="47323" x="2349500" y="6426200"/>
          <p14:tracePt t="47339" x="2355850" y="6426200"/>
          <p14:tracePt t="47358" x="2362200" y="6426200"/>
          <p14:tracePt t="47368" x="2368550" y="6426200"/>
          <p14:tracePt t="47386" x="2374900" y="6426200"/>
          <p14:tracePt t="47403" x="2381250" y="6426200"/>
          <p14:tracePt t="47419" x="2387600" y="6426200"/>
          <p14:tracePt t="47436" x="2400300" y="6426200"/>
          <p14:tracePt t="47452" x="2406650" y="6426200"/>
          <p14:tracePt t="47455" x="2413000" y="6426200"/>
          <p14:tracePt t="47486" x="2419350" y="6426200"/>
          <p14:tracePt t="47506" x="2425700" y="6426200"/>
          <p14:tracePt t="47548" x="2432050" y="6426200"/>
          <p14:tracePt t="47555" x="2438400" y="6426200"/>
          <p14:tracePt t="47603" x="2444750" y="6426200"/>
          <p14:tracePt t="47625" x="2451100" y="6426200"/>
          <p14:tracePt t="47674" x="2457450" y="6426200"/>
          <p14:tracePt t="48074" x="2463800" y="6426200"/>
          <p14:tracePt t="48095" x="2470150" y="6426200"/>
          <p14:tracePt t="48117" x="2476500" y="6426200"/>
          <p14:tracePt t="48131" x="2482850" y="6426200"/>
          <p14:tracePt t="48137" x="2489200" y="6426200"/>
          <p14:tracePt t="48151" x="2495550" y="6426200"/>
          <p14:tracePt t="48166" x="2533650" y="6432550"/>
          <p14:tracePt t="48183" x="2559050" y="6432550"/>
          <p14:tracePt t="48201" x="2616200" y="6438900"/>
          <p14:tracePt t="48216" x="2654300" y="6438900"/>
          <p14:tracePt t="48233" x="2724150" y="6451600"/>
          <p14:tracePt t="48250" x="2794000" y="6457950"/>
          <p14:tracePt t="48266" x="2825750" y="6457950"/>
          <p14:tracePt t="48283" x="2882900" y="6464300"/>
          <p14:tracePt t="48300" x="2940050" y="6470650"/>
          <p14:tracePt t="48316" x="2959100" y="6470650"/>
          <p14:tracePt t="48332" x="3009900" y="6477000"/>
          <p14:tracePt t="48349" x="3041650" y="6477000"/>
          <p14:tracePt t="48366" x="3048000" y="6477000"/>
          <p14:tracePt t="48383" x="3060700" y="6483350"/>
          <p14:tracePt t="48399" x="3079750" y="6489700"/>
          <p14:tracePt t="48415" x="3086100" y="6489700"/>
          <p14:tracePt t="48433" x="3098800" y="6496050"/>
          <p14:tracePt t="48449" x="3105150" y="6502400"/>
          <p14:tracePt t="48466" x="3111500" y="6502400"/>
          <p14:tracePt t="48482" x="3117850" y="6508750"/>
          <p14:tracePt t="48498" x="3124200" y="6508750"/>
          <p14:tracePt t="48518" x="3130550" y="6508750"/>
          <p14:tracePt t="48552" x="3136900" y="6508750"/>
          <p14:tracePt t="48566" x="3143250" y="6508750"/>
          <p14:tracePt t="48587" x="3143250" y="6515100"/>
          <p14:tracePt t="48608" x="3149600" y="6515100"/>
          <p14:tracePt t="48629" x="3155950" y="6515100"/>
          <p14:tracePt t="48635" x="3162300" y="6515100"/>
          <p14:tracePt t="48677" x="3168650" y="6515100"/>
          <p14:tracePt t="48691" x="3175000" y="6515100"/>
          <p14:tracePt t="48727" x="3187700" y="6521450"/>
          <p14:tracePt t="48790" x="3194050" y="6527800"/>
          <p14:tracePt t="48798" x="3194050" y="6534150"/>
          <p14:tracePt t="48818" x="3194050" y="6540500"/>
          <p14:tracePt t="48832" x="3194050" y="6546850"/>
          <p14:tracePt t="48840" x="3194050" y="6553200"/>
          <p14:tracePt t="48868" x="3194050" y="6559550"/>
          <p14:tracePt t="48882" x="3194050" y="6572250"/>
          <p14:tracePt t="48889" x="3194050" y="6578600"/>
          <p14:tracePt t="48903" x="3194050" y="6597650"/>
          <p14:tracePt t="48913" x="3194050" y="6610350"/>
          <p14:tracePt t="48931" x="3194050" y="6642100"/>
          <p14:tracePt t="48947" x="3200400" y="6661150"/>
          <p14:tracePt t="48963" x="3213100" y="6699250"/>
          <p14:tracePt t="48980" x="3232150" y="6724650"/>
          <p14:tracePt t="48997" x="3244850" y="6737350"/>
          <p14:tracePt t="49013" x="3263900" y="6750050"/>
          <p14:tracePt t="49030" x="3282950" y="6762750"/>
          <p14:tracePt t="49047" x="3289300" y="6762750"/>
          <p14:tracePt t="49064" x="3302000" y="6762750"/>
          <p14:tracePt t="49079" x="3321050" y="6769100"/>
          <p14:tracePt t="49096" x="3327400" y="6769100"/>
          <p14:tracePt t="49114" x="3340100" y="6769100"/>
          <p14:tracePt t="49130" x="3371850" y="6769100"/>
          <p14:tracePt t="49146" x="3397250" y="6769100"/>
          <p14:tracePt t="49163" x="3435350" y="6769100"/>
          <p14:tracePt t="49179" x="3467100" y="6762750"/>
          <p14:tracePt t="49196" x="3505200" y="6750050"/>
          <p14:tracePt t="49213" x="3556000" y="6731000"/>
          <p14:tracePt t="49229" x="3581400" y="6724650"/>
          <p14:tracePt t="49246" x="3606800" y="6711950"/>
          <p14:tracePt t="49262" x="3613150" y="6692900"/>
          <p14:tracePt t="49279" x="3619500" y="6680200"/>
          <p14:tracePt t="49296" x="3619500" y="6654800"/>
          <p14:tracePt t="49312" x="3619500" y="6623050"/>
          <p14:tracePt t="49329" x="3619500" y="6610350"/>
          <p14:tracePt t="49345" x="3613150" y="6565900"/>
          <p14:tracePt t="49362" x="3606800" y="6527800"/>
          <p14:tracePt t="49379" x="3594100" y="6515100"/>
          <p14:tracePt t="49395" x="3581400" y="6489700"/>
          <p14:tracePt t="49412" x="3568700" y="6470650"/>
          <p14:tracePt t="49429" x="3562350" y="6464300"/>
          <p14:tracePt t="49445" x="3556000" y="6464300"/>
          <p14:tracePt t="49462" x="3556000" y="6457950"/>
          <p14:tracePt t="49479" x="3543300" y="6457950"/>
          <p14:tracePt t="49521" x="3536950" y="6457950"/>
          <p14:tracePt t="49542" x="3530600" y="6457950"/>
          <p14:tracePt t="49549" x="3524250" y="6457950"/>
          <p14:tracePt t="49570" x="3524250" y="6464300"/>
          <p14:tracePt t="49605" x="3517900" y="6470650"/>
          <p14:tracePt t="49619" x="3517900" y="6477000"/>
          <p14:tracePt t="49640" x="3511550" y="6477000"/>
          <p14:tracePt t="49654" x="3505200" y="6483350"/>
          <p14:tracePt t="49663" x="3505200" y="6489700"/>
          <p14:tracePt t="49677" x="3498850" y="6496050"/>
          <p14:tracePt t="49695" x="3486150" y="6515100"/>
          <p14:tracePt t="49711" x="3473450" y="6540500"/>
          <p14:tracePt t="49728" x="3467100" y="6559550"/>
          <p14:tracePt t="49745" x="3460750" y="6604000"/>
          <p14:tracePt t="49760" x="3460750" y="6642100"/>
          <p14:tracePt t="49777" x="3460750" y="6654800"/>
          <p14:tracePt t="49795" x="3460750" y="6686550"/>
          <p14:tracePt t="49811" x="3460750" y="6699250"/>
          <p14:tracePt t="49827" x="3473450" y="6724650"/>
          <p14:tracePt t="49844" x="3486150" y="6743700"/>
          <p14:tracePt t="49860" x="3492500" y="6750050"/>
          <p14:tracePt t="49877" x="3511550" y="6762750"/>
          <p14:tracePt t="49894" x="3517900" y="6769100"/>
          <p14:tracePt t="49910" x="3524250" y="6769100"/>
          <p14:tracePt t="49927" x="3536950" y="6769100"/>
          <p14:tracePt t="49943" x="3549650" y="6769100"/>
          <p14:tracePt t="49960" x="3556000" y="6769100"/>
          <p14:tracePt t="49964" x="3562350" y="6769100"/>
          <p14:tracePt t="49977" x="3568700" y="6769100"/>
          <p14:tracePt t="49993" x="3581400" y="6762750"/>
          <p14:tracePt t="50010" x="3587750" y="6756400"/>
          <p14:tracePt t="50027" x="3594100" y="6743700"/>
          <p14:tracePt t="50043" x="3594100" y="6737350"/>
          <p14:tracePt t="50060" x="3594100" y="6724650"/>
          <p14:tracePt t="50076" x="3600450" y="6705600"/>
          <p14:tracePt t="50093" x="3600450" y="6686550"/>
          <p14:tracePt t="50110" x="3581400" y="6629400"/>
          <p14:tracePt t="50126" x="3575050" y="6610350"/>
          <p14:tracePt t="50143" x="3562350" y="6591300"/>
          <p14:tracePt t="50160" x="3549650" y="6553200"/>
          <p14:tracePt t="50176" x="3517900" y="6534150"/>
          <p14:tracePt t="50192" x="3505200" y="6527800"/>
          <p14:tracePt t="50209" x="3498850" y="6527800"/>
          <p14:tracePt t="50226" x="3486150" y="6527800"/>
          <p14:tracePt t="50244" x="3479800" y="6534150"/>
          <p14:tracePt t="50259" x="3473450" y="6534150"/>
          <p14:tracePt t="50276" x="3460750" y="6546850"/>
          <p14:tracePt t="50309" x="3448050" y="6559550"/>
          <p14:tracePt t="50326" x="3429000" y="6578600"/>
          <p14:tracePt t="50343" x="3409950" y="6604000"/>
          <p14:tracePt t="50358" x="3397250" y="6629400"/>
          <p14:tracePt t="50375" x="3384550" y="6648450"/>
          <p14:tracePt t="50392" x="3346450" y="6711950"/>
          <p14:tracePt t="50408" x="3333750" y="6743700"/>
          <p14:tracePt t="50426" x="3314700" y="6794500"/>
          <p14:tracePt t="50441" x="3308350" y="6813550"/>
          <p14:tracePt t="50458" x="3302000" y="6851650"/>
          <p14:tracePt t="50491" x="3308350" y="6851650"/>
          <p14:tracePt t="50508" x="3327400" y="6851650"/>
          <p14:tracePt t="50525" x="3340100" y="6851650"/>
          <p14:tracePt t="50558" x="3359150" y="6851650"/>
          <p14:tracePt t="50575" x="3384550" y="6851650"/>
          <p14:tracePt t="50591" x="3397250" y="6851650"/>
          <p14:tracePt t="50609" x="3441700" y="6845300"/>
          <p14:tracePt t="50624" x="3479800" y="6819900"/>
          <p14:tracePt t="50641" x="3505200" y="6813550"/>
          <p14:tracePt t="50658" x="3543300" y="6781800"/>
          <p14:tracePt t="50674" x="3575050" y="6737350"/>
          <p14:tracePt t="50693" x="3600450" y="6699250"/>
          <p14:tracePt t="50709" x="3600450" y="6680200"/>
          <p14:tracePt t="50724" x="3613150" y="6661150"/>
          <p14:tracePt t="50741" x="3625850" y="6616700"/>
          <p14:tracePt t="50758" x="3625850" y="6578600"/>
          <p14:tracePt t="50775" x="3619500" y="6559550"/>
          <p14:tracePt t="50791" x="3613150" y="6521450"/>
          <p14:tracePt t="50808" x="3594100" y="6496050"/>
          <p14:tracePt t="50823" x="3587750" y="6489700"/>
          <p14:tracePt t="50841" x="3575050" y="6483350"/>
          <p14:tracePt t="50857" x="3556000" y="6477000"/>
          <p14:tracePt t="50874" x="3543300" y="6470650"/>
          <p14:tracePt t="50890" x="3530600" y="6470650"/>
          <p14:tracePt t="50907" x="3511550" y="6470650"/>
          <p14:tracePt t="50939" x="3486150" y="6483350"/>
          <p14:tracePt t="50957" x="3448050" y="6496050"/>
          <p14:tracePt t="50974" x="3416300" y="6521450"/>
          <p14:tracePt t="50990" x="3403600" y="6534150"/>
          <p14:tracePt t="51007" x="3378200" y="6546850"/>
          <p14:tracePt t="51023" x="3346450" y="6597650"/>
          <p14:tracePt t="51040" x="3346450" y="6616700"/>
          <p14:tracePt t="51056" x="3333750" y="6629400"/>
          <p14:tracePt t="51073" x="3327400" y="6673850"/>
          <p14:tracePt t="51089" x="3327400" y="6705600"/>
          <p14:tracePt t="51107" x="3327400" y="6718300"/>
          <p14:tracePt t="51123" x="3333750" y="6750050"/>
          <p14:tracePt t="51139" x="3346450" y="6769100"/>
          <p14:tracePt t="51156" x="3352800" y="6788150"/>
          <p14:tracePt t="51172" x="3352800" y="6794500"/>
          <p14:tracePt t="51189" x="3378200" y="6813550"/>
          <p14:tracePt t="51206" x="3416300" y="6826250"/>
          <p14:tracePt t="51223" x="3435350" y="6832600"/>
          <p14:tracePt t="51239" x="3486150" y="6838950"/>
          <p14:tracePt t="51256" x="3536950" y="6832600"/>
          <p14:tracePt t="51272" x="3562350" y="6826250"/>
          <p14:tracePt t="51289" x="3587750" y="6807200"/>
          <p14:tracePt t="51305" x="3651250" y="6769100"/>
          <p14:tracePt t="51322" x="3663950" y="6743700"/>
          <p14:tracePt t="51339" x="3695700" y="6711950"/>
          <p14:tracePt t="51356" x="3702050" y="6686550"/>
          <p14:tracePt t="51372" x="3702050" y="6654800"/>
          <p14:tracePt t="51389" x="3702050" y="6629400"/>
          <p14:tracePt t="51405" x="3702050" y="6610350"/>
          <p14:tracePt t="51422" x="3689350" y="6591300"/>
          <p14:tracePt t="51439" x="3676650" y="6584950"/>
          <p14:tracePt t="51455" x="3670300" y="6572250"/>
          <p14:tracePt t="51472" x="3663950" y="6565900"/>
          <p14:tracePt t="51488" x="3651250" y="6559550"/>
          <p14:tracePt t="51505" x="3644900" y="6559550"/>
          <p14:tracePt t="51521" x="3632200" y="6559550"/>
          <p14:tracePt t="51538" x="3625850" y="6559550"/>
          <p14:tracePt t="51571" x="3606800" y="6572250"/>
          <p14:tracePt t="51588" x="3568700" y="6591300"/>
          <p14:tracePt t="51604" x="3549650" y="6604000"/>
          <p14:tracePt t="51621" x="3486150" y="6648450"/>
          <p14:tracePt t="51638" x="3441700" y="6673850"/>
          <p14:tracePt t="51655" x="3371850" y="6731000"/>
          <p14:tracePt t="51671" x="3327400" y="6788150"/>
          <p14:tracePt t="51688" x="3308350" y="6819900"/>
          <p14:tracePt t="51704" x="3282950" y="6851650"/>
          <p14:tracePt t="51721" x="3276600" y="6851650"/>
          <p14:tracePt t="51754" x="3282950" y="6851650"/>
          <p14:tracePt t="51771" x="3302000" y="6851650"/>
          <p14:tracePt t="51789" x="3314700" y="6851650"/>
          <p14:tracePt t="51804" x="3327400" y="6851650"/>
          <p14:tracePt t="51820" x="3340100" y="6851650"/>
          <p14:tracePt t="51838" x="3365500" y="6851650"/>
          <p14:tracePt t="51853" x="3378200" y="6851650"/>
          <p14:tracePt t="51870" x="3390900" y="6851650"/>
          <p14:tracePt t="51887" x="3435350" y="6851650"/>
          <p14:tracePt t="51903" x="3448050" y="6845300"/>
          <p14:tracePt t="51920" x="3467100" y="6838950"/>
          <p14:tracePt t="51937" x="3524250" y="6794500"/>
          <p14:tracePt t="51953" x="3536950" y="6775450"/>
          <p14:tracePt t="51971" x="3556000" y="6750050"/>
          <p14:tracePt t="51986" x="3581400" y="6699250"/>
          <p14:tracePt t="52003" x="3587750" y="6648450"/>
          <p14:tracePt t="52020" x="3587750" y="6610350"/>
          <p14:tracePt t="52036" x="3587750" y="6546850"/>
          <p14:tracePt t="52053" x="3575050" y="6483350"/>
          <p14:tracePt t="52070" x="3549650" y="6432550"/>
          <p14:tracePt t="52086" x="3536950" y="6419850"/>
          <p14:tracePt t="52103" x="3517900" y="6394450"/>
          <p14:tracePt t="52119" x="3492500" y="6375400"/>
          <p14:tracePt t="52136" x="3486150" y="6375400"/>
          <p14:tracePt t="52153" x="3467100" y="6369050"/>
          <p14:tracePt t="52169" x="3454400" y="6375400"/>
          <p14:tracePt t="52186" x="3448050" y="6375400"/>
          <p14:tracePt t="52203" x="3435350" y="6388100"/>
          <p14:tracePt t="52218" x="3416300" y="6400800"/>
          <p14:tracePt t="52236" x="3403600" y="6413500"/>
          <p14:tracePt t="52252" x="3384550" y="6438900"/>
          <p14:tracePt t="52269" x="3365500" y="6457950"/>
          <p14:tracePt t="52286" x="3346450" y="6502400"/>
          <p14:tracePt t="52302" x="3327400" y="6546850"/>
          <p14:tracePt t="52318" x="3321050" y="6578600"/>
          <p14:tracePt t="52336" x="3308350" y="6629400"/>
          <p14:tracePt t="52352" x="3308350" y="6667500"/>
          <p14:tracePt t="52368" x="3314700" y="6680200"/>
          <p14:tracePt t="52385" x="3327400" y="6705600"/>
          <p14:tracePt t="52402" x="3340100" y="6731000"/>
          <p14:tracePt t="52418" x="3340100" y="6737350"/>
          <p14:tracePt t="52435" x="3359150" y="6750050"/>
          <p14:tracePt t="52451" x="3384550" y="6756400"/>
          <p14:tracePt t="52470" x="3403600" y="6762750"/>
          <p14:tracePt t="52484" x="3416300" y="6762750"/>
          <p14:tracePt t="52501" x="3441700" y="6762750"/>
          <p14:tracePt t="52519" x="3460750" y="6750050"/>
          <p14:tracePt t="52534" x="3473450" y="6737350"/>
          <p14:tracePt t="52551" x="3486150" y="6724650"/>
          <p14:tracePt t="52568" x="3524250" y="6673850"/>
          <p14:tracePt t="52584" x="3543300" y="6654800"/>
          <p14:tracePt t="52601" x="3556000" y="6623050"/>
          <p14:tracePt t="52618" x="3587750" y="6572250"/>
          <p14:tracePt t="52634" x="3600450" y="6521450"/>
          <p14:tracePt t="52652" x="3606800" y="6477000"/>
          <p14:tracePt t="52667" x="3606800" y="6451600"/>
          <p14:tracePt t="52684" x="3606800" y="6407150"/>
          <p14:tracePt t="52701" x="3606800" y="6381750"/>
          <p14:tracePt t="52717" x="3606800" y="6337300"/>
          <p14:tracePt t="52734" x="3594100" y="6311900"/>
          <p14:tracePt t="52751" x="3581400" y="6292850"/>
          <p14:tracePt t="52767" x="3575050" y="6292850"/>
          <p14:tracePt t="52784" x="3562350" y="6286500"/>
          <p14:tracePt t="52800" x="3549650" y="6286500"/>
          <p14:tracePt t="52817" x="3543300" y="6286500"/>
          <p14:tracePt t="52834" x="3530600" y="6292850"/>
          <p14:tracePt t="52850" x="3505200" y="6305550"/>
          <p14:tracePt t="52867" x="3492500" y="6311900"/>
          <p14:tracePt t="52884" x="3448050" y="6337300"/>
          <p14:tracePt t="52900" x="3416300" y="6369050"/>
          <p14:tracePt t="52917" x="3371850" y="6438900"/>
          <p14:tracePt t="52933" x="3327400" y="6515100"/>
          <p14:tracePt t="52950" x="3302000" y="6559550"/>
          <p14:tracePt t="52966" x="3282950" y="6629400"/>
          <p14:tracePt t="52983" x="3282950" y="6686550"/>
          <p14:tracePt t="52999" x="3289300" y="6705600"/>
          <p14:tracePt t="53017" x="3314700" y="6737350"/>
          <p14:tracePt t="53033" x="3333750" y="6756400"/>
          <p14:tracePt t="53049" x="3346450" y="6762750"/>
          <p14:tracePt t="53066" x="3378200" y="6775450"/>
          <p14:tracePt t="53082" x="3409950" y="6775450"/>
          <p14:tracePt t="53099" x="3429000" y="6775450"/>
          <p14:tracePt t="53116" x="3467100" y="6762750"/>
          <p14:tracePt t="53132" x="3517900" y="6737350"/>
          <p14:tracePt t="53149" x="3530600" y="6724650"/>
          <p14:tracePt t="53165" x="3575050" y="6699250"/>
          <p14:tracePt t="53182" x="3587750" y="6680200"/>
          <p14:tracePt t="53199" x="3613150" y="6648450"/>
          <p14:tracePt t="53215" x="3632200" y="6610350"/>
          <p14:tracePt t="53232" x="3638550" y="6597650"/>
          <p14:tracePt t="53249" x="3651250" y="6572250"/>
          <p14:tracePt t="53265" x="3651250" y="6553200"/>
          <p14:tracePt t="53282" x="3651250" y="6540500"/>
          <p14:tracePt t="53298" x="3651250" y="6527800"/>
          <p14:tracePt t="53315" x="3651250" y="6515100"/>
          <p14:tracePt t="53361" x="3651250" y="6521450"/>
          <p14:tracePt t="53822" x="3657600" y="6496050"/>
          <p14:tracePt t="53836" x="3683000" y="6451600"/>
          <p14:tracePt t="53842" x="3714750" y="6400800"/>
          <p14:tracePt t="53857" x="3740150" y="6343650"/>
          <p14:tracePt t="53866" x="3765550" y="6286500"/>
          <p14:tracePt t="53880" x="3810000" y="6216650"/>
          <p14:tracePt t="53897" x="3867150" y="6083300"/>
          <p14:tracePt t="53914" x="3937000" y="5930900"/>
          <p14:tracePt t="53930" x="3975100" y="5835650"/>
          <p14:tracePt t="53946" x="4006850" y="5759450"/>
          <p14:tracePt t="53962" x="4076700" y="5543550"/>
          <p14:tracePt t="53979" x="4102100" y="5467350"/>
          <p14:tracePt t="53997" x="4121150" y="5397500"/>
          <p14:tracePt t="54013" x="4171950" y="5251450"/>
          <p14:tracePt t="54017" x="4191000" y="5181600"/>
          <p14:tracePt t="54029" x="4210050" y="5105400"/>
          <p14:tracePt t="54047" x="4260850" y="4933950"/>
          <p14:tracePt t="54062" x="4292600" y="4838700"/>
          <p14:tracePt t="54079" x="4330700" y="4660900"/>
          <p14:tracePt t="54096" x="4356100" y="4552950"/>
          <p14:tracePt t="54113" x="4381500" y="4375150"/>
          <p14:tracePt t="54130" x="4394200" y="4273550"/>
          <p14:tracePt t="54145" x="4406900" y="4171950"/>
          <p14:tracePt t="54162" x="4381500" y="3949700"/>
          <p14:tracePt t="54179" x="4368800" y="3848100"/>
          <p14:tracePt t="54195" x="4318000" y="3676650"/>
          <p14:tracePt t="54212" x="4248150" y="3479800"/>
          <p14:tracePt t="54229" x="4089400" y="3194050"/>
          <p14:tracePt t="54245" x="3968750" y="3028950"/>
          <p14:tracePt t="54262" x="3587750" y="2571750"/>
          <p14:tracePt t="54278" x="3225800" y="2159000"/>
          <p14:tracePt t="54295" x="3067050" y="1993900"/>
          <p14:tracePt t="54312" x="2876550" y="1822450"/>
          <p14:tracePt t="54329" x="2698750" y="1695450"/>
          <p14:tracePt t="54345" x="2597150" y="1644650"/>
          <p14:tracePt t="54362" x="2381250" y="1593850"/>
          <p14:tracePt t="54378" x="2330450" y="1574800"/>
          <p14:tracePt t="54755" x="2254250" y="1574800"/>
          <p14:tracePt t="54770" x="2165350" y="1574800"/>
          <p14:tracePt t="54780" x="2051050" y="1562100"/>
          <p14:tracePt t="54793" x="1962150" y="1555750"/>
          <p14:tracePt t="54810" x="1784350" y="1555750"/>
          <p14:tracePt t="54827" x="1651000" y="1555750"/>
          <p14:tracePt t="54843" x="1600200" y="1549400"/>
          <p14:tracePt t="54860" x="1498600" y="1549400"/>
          <p14:tracePt t="54877" x="1390650" y="1536700"/>
          <p14:tracePt t="54893" x="1365250" y="1530350"/>
          <p14:tracePt t="54910" x="1314450" y="1524000"/>
          <p14:tracePt t="54927" x="1282700" y="1524000"/>
          <p14:tracePt t="54943" x="1270000" y="1524000"/>
          <p14:tracePt t="54960" x="1257300" y="1524000"/>
          <p14:tracePt t="54976" x="1244600" y="1524000"/>
          <p14:tracePt t="55015" x="1238250" y="1517650"/>
          <p14:tracePt t="55149" x="1244600" y="1517650"/>
          <p14:tracePt t="55156" x="1250950" y="1517650"/>
          <p14:tracePt t="55170" x="1257300" y="1511300"/>
          <p14:tracePt t="55179" x="1263650" y="1511300"/>
          <p14:tracePt t="55193" x="1270000" y="1511300"/>
          <p14:tracePt t="55208" x="1320800" y="1511300"/>
          <p14:tracePt t="55225" x="1377950" y="1511300"/>
          <p14:tracePt t="55242" x="1587500" y="1524000"/>
          <p14:tracePt t="55258" x="1720850" y="1524000"/>
          <p14:tracePt t="55276" x="2311400" y="1562100"/>
          <p14:tracePt t="55292" x="2527300" y="1574800"/>
          <p14:tracePt t="55308" x="2711450" y="1587500"/>
          <p14:tracePt t="55325" x="3035300" y="1587500"/>
          <p14:tracePt t="55341" x="3251200" y="1587500"/>
          <p14:tracePt t="55358" x="3327400" y="1587500"/>
          <p14:tracePt t="55375" x="3403600" y="1587500"/>
          <p14:tracePt t="55391" x="3435350" y="1587500"/>
          <p14:tracePt t="55408" x="3454400" y="1587500"/>
          <p14:tracePt t="55424" x="3460750" y="1587500"/>
          <p14:tracePt t="55441" x="3460750" y="1581150"/>
          <p14:tracePt t="55474" x="3467100" y="1581150"/>
          <p14:tracePt t="55491" x="3479800" y="1581150"/>
          <p14:tracePt t="55508" x="3486150" y="1581150"/>
          <p14:tracePt t="55524" x="3498850" y="1581150"/>
          <p14:tracePt t="55541" x="3511550" y="1581150"/>
          <p14:tracePt t="55558" x="3581400" y="1574800"/>
          <p14:tracePt t="55574" x="3632200" y="1574800"/>
          <p14:tracePt t="55592" x="3733800" y="1574800"/>
          <p14:tracePt t="55607" x="3797300" y="1574800"/>
          <p14:tracePt t="55624" x="3924300" y="1574800"/>
          <p14:tracePt t="55641" x="4064000" y="1574800"/>
          <p14:tracePt t="55657" x="4127500" y="1574800"/>
          <p14:tracePt t="55674" x="4235450" y="1574800"/>
          <p14:tracePt t="55691" x="4337050" y="1574800"/>
          <p14:tracePt t="55707" x="4375150" y="1562100"/>
          <p14:tracePt t="55724" x="4470400" y="1562100"/>
          <p14:tracePt t="55740" x="4527550" y="1555750"/>
          <p14:tracePt t="55757" x="4552950" y="1555750"/>
          <p14:tracePt t="55774" x="4603750" y="1555750"/>
          <p14:tracePt t="55789" x="4654550" y="1549400"/>
          <p14:tracePt t="55806" x="4673600" y="1549400"/>
          <p14:tracePt t="55824" x="4711700" y="1549400"/>
          <p14:tracePt t="55840" x="4756150" y="1549400"/>
          <p14:tracePt t="55856" x="4775200" y="1549400"/>
          <p14:tracePt t="55873" x="4819650" y="1543050"/>
          <p14:tracePt t="55889" x="4838700" y="1543050"/>
          <p14:tracePt t="55906" x="4870450" y="1530350"/>
          <p14:tracePt t="55923" x="4908550" y="1530350"/>
          <p14:tracePt t="55939" x="4921250" y="1530350"/>
          <p14:tracePt t="55957" x="4946650" y="1524000"/>
          <p14:tracePt t="55973" x="4972050" y="1524000"/>
          <p14:tracePt t="55989" x="4984750" y="1524000"/>
          <p14:tracePt t="56006" x="5003800" y="1517650"/>
          <p14:tracePt t="56022" x="5029200" y="1511300"/>
          <p14:tracePt t="56039" x="5035550" y="1511300"/>
          <p14:tracePt t="56056" x="5067300" y="1504950"/>
          <p14:tracePt t="56072" x="5105400" y="1498600"/>
          <p14:tracePt t="56089" x="5124450" y="1498600"/>
          <p14:tracePt t="56105" x="5181600" y="1498600"/>
          <p14:tracePt t="56122" x="5251450" y="1485900"/>
          <p14:tracePt t="56139" x="5321300" y="1479550"/>
          <p14:tracePt t="56155" x="5346700" y="1473200"/>
          <p14:tracePt t="56172" x="5384800" y="1473200"/>
          <p14:tracePt t="56189" x="5467350" y="1473200"/>
          <p14:tracePt t="56205" x="5562600" y="1454150"/>
          <p14:tracePt t="56222" x="5613400" y="1454150"/>
          <p14:tracePt t="56238" x="5695950" y="1447800"/>
          <p14:tracePt t="56255" x="5797550" y="1447800"/>
          <p14:tracePt t="56272" x="5911850" y="1441450"/>
          <p14:tracePt t="56288" x="5956300" y="1441450"/>
          <p14:tracePt t="56305" x="5994400" y="1441450"/>
          <p14:tracePt t="56322" x="6032500" y="1441450"/>
          <p14:tracePt t="56338" x="6089650" y="1441450"/>
          <p14:tracePt t="56355" x="6108700" y="1441450"/>
          <p14:tracePt t="56371" x="6146800" y="1441450"/>
          <p14:tracePt t="56388" x="6153150" y="1441450"/>
          <p14:tracePt t="56404" x="6165850" y="1441450"/>
          <p14:tracePt t="56483" x="6165850" y="1435100"/>
          <p14:tracePt t="56505" x="6159500" y="1428750"/>
          <p14:tracePt t="56526" x="6153150" y="1428750"/>
          <p14:tracePt t="56539" x="6146800" y="1428750"/>
          <p14:tracePt t="56546" x="6140450" y="1422400"/>
          <p14:tracePt t="56556" x="6127750" y="1422400"/>
          <p14:tracePt t="56570" x="6115050" y="1422400"/>
          <p14:tracePt t="56588" x="6038850" y="1422400"/>
          <p14:tracePt t="56604" x="5873750" y="1428750"/>
          <p14:tracePt t="56620" x="5746750" y="1428750"/>
          <p14:tracePt t="56638" x="5435600" y="1441450"/>
          <p14:tracePt t="56653" x="5010150" y="1466850"/>
          <p14:tracePt t="56670" x="4794250" y="1479550"/>
          <p14:tracePt t="56687" x="4324350" y="1536700"/>
          <p14:tracePt t="56705" x="3917950" y="1574800"/>
          <p14:tracePt t="56721" x="3771900" y="1600200"/>
          <p14:tracePt t="56737" x="3543300" y="1638300"/>
          <p14:tracePt t="56753" x="3371850" y="1657350"/>
          <p14:tracePt t="56771" x="3308350" y="1670050"/>
          <p14:tracePt t="56786" x="3187700" y="1676400"/>
          <p14:tracePt t="56803" x="3130550" y="1682750"/>
          <p14:tracePt t="56821" x="3098800" y="1682750"/>
          <p14:tracePt t="56836" x="3086100" y="1682750"/>
          <p14:tracePt t="56853" x="3079750" y="1682750"/>
          <p14:tracePt t="56870" x="3067050" y="1689100"/>
          <p14:tracePt t="56886" x="3060700" y="1689100"/>
          <p14:tracePt t="56920" x="3054350" y="1689100"/>
          <p14:tracePt t="56936" x="3035300" y="1689100"/>
          <p14:tracePt t="56953" x="3028950" y="1689100"/>
          <p14:tracePt t="56969" x="2984500" y="1676400"/>
          <p14:tracePt t="56986" x="2927350" y="1670050"/>
          <p14:tracePt t="57003" x="2870200" y="1663700"/>
          <p14:tracePt t="57020" x="2755900" y="1644650"/>
          <p14:tracePt t="57036" x="2609850" y="1625600"/>
          <p14:tracePt t="57052" x="2463800" y="1593850"/>
          <p14:tracePt t="57068" x="2400300" y="1593850"/>
          <p14:tracePt t="57072" x="2336800" y="1593850"/>
          <p14:tracePt t="57089" x="2273300" y="1574800"/>
          <p14:tracePt t="57102" x="2127250" y="1568450"/>
          <p14:tracePt t="57119" x="2063750" y="1568450"/>
          <p14:tracePt t="57136" x="1962150" y="1555750"/>
          <p14:tracePt t="57151" x="1924050" y="1555750"/>
          <p14:tracePt t="57168" x="1879600" y="1568450"/>
          <p14:tracePt t="57186" x="1854200" y="1581150"/>
          <p14:tracePt t="57202" x="1841500" y="1587500"/>
          <p14:tracePt t="57218" x="1816100" y="1606550"/>
          <p14:tracePt t="57235" x="1784350" y="1625600"/>
          <p14:tracePt t="57252" x="1784350" y="1631950"/>
          <p14:tracePt t="57268" x="1758950" y="1644650"/>
          <p14:tracePt t="57285" x="1733550" y="1657350"/>
          <p14:tracePt t="57301" x="1708150" y="1663700"/>
          <p14:tracePt t="57319" x="1657350" y="1670050"/>
          <p14:tracePt t="57335" x="1612900" y="1676400"/>
          <p14:tracePt t="57351" x="1581150" y="1676400"/>
          <p14:tracePt t="57368" x="1543050" y="1676400"/>
          <p14:tracePt t="57384" x="1524000" y="1676400"/>
          <p14:tracePt t="57401" x="1517650" y="1676400"/>
          <p14:tracePt t="57434" x="1517650" y="1682750"/>
          <p14:tracePt t="57452" x="1536700" y="1733550"/>
          <p14:tracePt t="57469" x="1555750" y="1771650"/>
          <p14:tracePt t="57484" x="1587500" y="1841500"/>
          <p14:tracePt t="57501" x="1676400" y="2038350"/>
          <p14:tracePt t="57517" x="1803400" y="2355850"/>
          <p14:tracePt t="57534" x="1866900" y="2546350"/>
          <p14:tracePt t="57551" x="1930400" y="2870200"/>
          <p14:tracePt t="57568" x="1981200" y="3149600"/>
          <p14:tracePt t="57583" x="2019300" y="3295650"/>
          <p14:tracePt t="57587" x="2038350" y="3422650"/>
          <p14:tracePt t="57600" x="2057400" y="3549650"/>
          <p14:tracePt t="57617" x="2089150" y="3778250"/>
          <p14:tracePt t="57634" x="2120900" y="3873500"/>
          <p14:tracePt t="57650" x="2171700" y="4057650"/>
          <p14:tracePt t="57667" x="2247900" y="4241800"/>
          <p14:tracePt t="57684" x="2324100" y="4387850"/>
          <p14:tracePt t="57700" x="2362200" y="4457700"/>
          <p14:tracePt t="57717" x="2413000" y="4527550"/>
          <p14:tracePt t="57733" x="2571750" y="4705350"/>
          <p14:tracePt t="57750" x="2616200" y="4743450"/>
          <p14:tracePt t="57768" x="2698750" y="4800600"/>
          <p14:tracePt t="57783" x="2724150" y="4800600"/>
          <p14:tracePt t="57800" x="2774950" y="4800600"/>
          <p14:tracePt t="57817" x="2813050" y="4775200"/>
          <p14:tracePt t="57833" x="2940050" y="4711700"/>
          <p14:tracePt t="57849" x="3105150" y="4616450"/>
          <p14:tracePt t="57868" x="3295650" y="4483100"/>
          <p14:tracePt t="57883" x="3378200" y="4400550"/>
          <p14:tracePt t="57899" x="3530600" y="4165600"/>
          <p14:tracePt t="57916" x="3638550" y="3924300"/>
          <p14:tracePt t="57932" x="3683000" y="3790950"/>
          <p14:tracePt t="57949" x="3689350" y="3524250"/>
          <p14:tracePt t="57966" x="3562350" y="3162300"/>
          <p14:tracePt t="57983" x="3448050" y="2959100"/>
          <p14:tracePt t="58000" x="3238500" y="2724150"/>
          <p14:tracePt t="58015" x="3016250" y="2647950"/>
          <p14:tracePt t="58032" x="2889250" y="2647950"/>
          <p14:tracePt t="58049" x="2743200" y="2679700"/>
          <p14:tracePt t="58065" x="2495550" y="2838450"/>
          <p14:tracePt t="58082" x="2247900" y="3181350"/>
          <p14:tracePt t="58086" x="2139950" y="3448050"/>
          <p14:tracePt t="58101" x="2057400" y="3784600"/>
          <p14:tracePt t="58115" x="2038350" y="4127500"/>
          <p14:tracePt t="58132" x="2032000" y="4806950"/>
          <p14:tracePt t="58148" x="2146300" y="5270500"/>
          <p14:tracePt t="58165" x="2260600" y="5448300"/>
          <p14:tracePt t="58182" x="2508250" y="5791200"/>
          <p14:tracePt t="58198" x="2813050" y="6045200"/>
          <p14:tracePt t="58215" x="2997200" y="6172200"/>
          <p14:tracePt t="58232" x="3365500" y="6350000"/>
          <p14:tracePt t="58248" x="3727450" y="6451600"/>
          <p14:tracePt t="58264" x="3892550" y="6464300"/>
          <p14:tracePt t="58281" x="4273550" y="6445250"/>
          <p14:tracePt t="58298" x="4622800" y="6330950"/>
          <p14:tracePt t="58315" x="4813300" y="6248400"/>
          <p14:tracePt t="58331" x="5092700" y="6076950"/>
          <p14:tracePt t="58348" x="5187950" y="5994400"/>
          <p14:tracePt t="58365" x="5397500" y="5657850"/>
          <p14:tracePt t="58381" x="5416550" y="5530850"/>
          <p14:tracePt t="58398" x="5429250" y="5372100"/>
          <p14:tracePt t="58414" x="5391150" y="4965700"/>
          <p14:tracePt t="58431" x="5111750" y="4343400"/>
          <p14:tracePt t="58448" x="4895850" y="3987800"/>
          <p14:tracePt t="58464" x="4438650" y="3340100"/>
          <p14:tracePt t="58480" x="4070350" y="2984500"/>
          <p14:tracePt t="58499" x="3822700" y="2857500"/>
          <p14:tracePt t="58514" x="3702050" y="2857500"/>
          <p14:tracePt t="58530" x="3454400" y="2882900"/>
          <p14:tracePt t="58548" x="3213100" y="3003550"/>
          <p14:tracePt t="58564" x="3111500" y="3067050"/>
          <p14:tracePt t="58580" x="2908300" y="3295650"/>
          <p14:tracePt t="58597" x="2711450" y="3689350"/>
          <p14:tracePt t="58613" x="2641600" y="3879850"/>
          <p14:tracePt t="58630" x="2603500" y="4076700"/>
          <p14:tracePt t="58647" x="2622550" y="4781550"/>
          <p14:tracePt t="58663" x="2654300" y="4908550"/>
          <p14:tracePt t="58681" x="2781300" y="5168900"/>
          <p14:tracePt t="58697" x="2838450" y="5251450"/>
          <p14:tracePt t="58713" x="3028950" y="5365750"/>
          <p14:tracePt t="58730" x="3238500" y="5429250"/>
          <p14:tracePt t="58747" x="3378200" y="5435600"/>
          <p14:tracePt t="58763" x="3714750" y="5429250"/>
          <p14:tracePt t="58780" x="4127500" y="5321300"/>
          <p14:tracePt t="58796" x="4311650" y="5257800"/>
          <p14:tracePt t="58813" x="4718050" y="5041900"/>
          <p14:tracePt t="58829" x="4953000" y="4832350"/>
          <p14:tracePt t="58846" x="5054600" y="4705350"/>
          <p14:tracePt t="58863" x="5207000" y="4387850"/>
          <p14:tracePt t="58879" x="5251450" y="4070350"/>
          <p14:tracePt t="58896" x="5245100" y="3860800"/>
          <p14:tracePt t="58913" x="5003800" y="3175000"/>
          <p14:tracePt t="58929" x="4864100" y="2762250"/>
          <p14:tracePt t="58946" x="4635500" y="2305050"/>
          <p14:tracePt t="58962" x="4171950" y="1606550"/>
          <p14:tracePt t="58979" x="3765550" y="1200150"/>
          <p14:tracePt t="58996" x="3556000" y="1092200"/>
          <p14:tracePt t="59012" x="3340100" y="1073150"/>
          <p14:tracePt t="59029" x="3213100" y="1085850"/>
          <p14:tracePt t="59046" x="2965450" y="1162050"/>
          <p14:tracePt t="59062" x="2794000" y="1238250"/>
          <p14:tracePt t="59079" x="2317750" y="1606550"/>
          <p14:tracePt t="59082" x="2070100" y="1854200"/>
          <p14:tracePt t="59095" x="1892300" y="2114550"/>
          <p14:tracePt t="59112" x="1612900" y="2667000"/>
          <p14:tracePt t="59128" x="1517650" y="2952750"/>
          <p14:tracePt t="59145" x="1397000" y="3511550"/>
          <p14:tracePt t="59162" x="1403350" y="3962400"/>
          <p14:tracePt t="59179" x="1447800" y="4210050"/>
          <p14:tracePt t="59194" x="1606550" y="4572000"/>
          <p14:tracePt t="59211" x="1809750" y="4826000"/>
          <p14:tracePt t="59229" x="2159000" y="5086350"/>
          <p14:tracePt t="59245" x="2362200" y="5200650"/>
          <p14:tracePt t="59261" x="2552700" y="5283200"/>
          <p14:tracePt t="59278" x="3270250" y="5461000"/>
          <p14:tracePt t="59294" x="3511550" y="5486400"/>
          <p14:tracePt t="59311" x="3803650" y="5480050"/>
          <p14:tracePt t="59328" x="4425950" y="5403850"/>
          <p14:tracePt t="59345" x="5003800" y="5207000"/>
          <p14:tracePt t="59361" x="5454650" y="4965700"/>
          <p14:tracePt t="59378" x="5638800" y="4826000"/>
          <p14:tracePt t="59394" x="5867400" y="4578350"/>
          <p14:tracePt t="59411" x="5988050" y="4368800"/>
          <p14:tracePt t="59427" x="6032500" y="4216400"/>
          <p14:tracePt t="59444" x="6070600" y="3905250"/>
          <p14:tracePt t="59461" x="6013450" y="3536950"/>
          <p14:tracePt t="59477" x="5956300" y="3352800"/>
          <p14:tracePt t="59494" x="5873750" y="3111500"/>
          <p14:tracePt t="59510" x="5753100" y="2889250"/>
          <p14:tracePt t="59527" x="5683250" y="2813050"/>
          <p14:tracePt t="59545" x="5530850" y="2705100"/>
          <p14:tracePt t="59560" x="5314950" y="2584450"/>
          <p14:tracePt t="59576" x="5181600" y="2546350"/>
          <p14:tracePt t="59580" x="5048250" y="2495550"/>
          <p14:tracePt t="59596" x="4889500" y="2451100"/>
          <p14:tracePt t="59610" x="4711700" y="2413000"/>
          <p14:tracePt t="59626" x="4508500" y="2355850"/>
          <p14:tracePt t="59643" x="4057650" y="2273300"/>
          <p14:tracePt t="59660" x="3778250" y="2209800"/>
          <p14:tracePt t="59677" x="3263900" y="2070100"/>
          <p14:tracePt t="59693" x="2933700" y="1949450"/>
          <p14:tracePt t="59710" x="2819400" y="1905000"/>
          <p14:tracePt t="59727" x="2635250" y="1835150"/>
          <p14:tracePt t="59743" x="2508250" y="1797050"/>
          <p14:tracePt t="59759" x="2476500" y="1778000"/>
          <p14:tracePt t="59776" x="2432050" y="1771650"/>
          <p14:tracePt t="59793" x="2400300" y="1771650"/>
          <p14:tracePt t="59809" x="2374900" y="1771650"/>
          <p14:tracePt t="59826" x="2336800" y="1765300"/>
          <p14:tracePt t="59842" x="2279650" y="1765300"/>
          <p14:tracePt t="59860" x="2222500" y="1771650"/>
          <p14:tracePt t="59876" x="2108200" y="1771650"/>
          <p14:tracePt t="59892" x="2032000" y="1771650"/>
          <p14:tracePt t="59910" x="1816100" y="1714500"/>
          <p14:tracePt t="59926" x="1752600" y="1682750"/>
          <p14:tracePt t="59942" x="1695450" y="1644650"/>
          <p14:tracePt t="59959" x="1555750" y="1574800"/>
          <p14:tracePt t="59975" x="1428750" y="1511300"/>
          <p14:tracePt t="59992" x="1384300" y="1473200"/>
          <p14:tracePt t="60009" x="1327150" y="1422400"/>
          <p14:tracePt t="60026" x="1301750" y="1397000"/>
          <p14:tracePt t="60043" x="1295400" y="1390650"/>
          <p14:tracePt t="60059" x="1295400" y="1384300"/>
          <p14:tracePt t="60075" x="1301750" y="1384300"/>
          <p14:tracePt t="60093" x="1314450" y="1384300"/>
          <p14:tracePt t="60109" x="1320800" y="1384300"/>
          <p14:tracePt t="60125" x="1365250" y="1377950"/>
          <p14:tracePt t="60142" x="1441450" y="1377950"/>
          <p14:tracePt t="60158" x="1504950" y="1377950"/>
          <p14:tracePt t="60175" x="1593850" y="1377950"/>
          <p14:tracePt t="60191" x="2006600" y="1384300"/>
          <p14:tracePt t="60208" x="2241550" y="1384300"/>
          <p14:tracePt t="60225" x="2406650" y="1397000"/>
          <p14:tracePt t="60241" x="2762250" y="1409700"/>
          <p14:tracePt t="60258" x="2978150" y="1422400"/>
          <p14:tracePt t="60275" x="3092450" y="1428750"/>
          <p14:tracePt t="60291" x="3124200" y="1435100"/>
          <p14:tracePt t="60308" x="3149600" y="1435100"/>
          <p14:tracePt t="60373" x="3136900" y="1435100"/>
          <p14:tracePt t="60401" x="3136900" y="1441450"/>
          <p14:tracePt t="60422" x="3136900" y="1447800"/>
          <p14:tracePt t="60443" x="3136900" y="1454150"/>
          <p14:tracePt t="60458" x="3136900" y="1460500"/>
          <p14:tracePt t="60464" x="3136900" y="1466850"/>
          <p14:tracePt t="60475" x="3149600" y="1466850"/>
          <p14:tracePt t="60490" x="3162300" y="1473200"/>
          <p14:tracePt t="60507" x="3213100" y="1479550"/>
          <p14:tracePt t="60524" x="3251200" y="1485900"/>
          <p14:tracePt t="60541" x="3409950" y="1524000"/>
          <p14:tracePt t="60557" x="3657600" y="1587500"/>
          <p14:tracePt t="60574" x="3841750" y="1644650"/>
          <p14:tracePt t="60578" x="4076700" y="1714500"/>
          <p14:tracePt t="60593" x="4311650" y="1790700"/>
          <p14:tracePt t="60606" x="4572000" y="1866900"/>
          <p14:tracePt t="60623" x="4832350" y="1943100"/>
          <p14:tracePt t="60640" x="5403850" y="2114550"/>
          <p14:tracePt t="60657" x="5664200" y="2190750"/>
          <p14:tracePt t="60674" x="5873750" y="2260600"/>
          <p14:tracePt t="60690" x="6172200" y="2368550"/>
          <p14:tracePt t="60706" x="6394450" y="2476500"/>
          <p14:tracePt t="60724" x="6673850" y="2609850"/>
          <p14:tracePt t="60739" x="6724650" y="26924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5"/>
          <p:cNvSpPr>
            <a:spLocks noChangeArrowheads="1"/>
          </p:cNvSpPr>
          <p:nvPr/>
        </p:nvSpPr>
        <p:spPr bwMode="auto">
          <a:xfrm>
            <a:off x="6019800" y="1219200"/>
            <a:ext cx="2514600" cy="4953000"/>
          </a:xfrm>
          <a:prstGeom prst="rect">
            <a:avLst/>
          </a:prstGeom>
          <a:solidFill>
            <a:srgbClr val="00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hangingPunct="1"/>
            <a:endParaRPr kumimoji="1" lang="zh-TW" altLang="en-US" sz="1800" b="1">
              <a:solidFill>
                <a:srgbClr val="000000"/>
              </a:solidFill>
              <a:latin typeface="Arial Narrow" pitchFamily="34" charset="0"/>
            </a:endParaRPr>
          </a:p>
        </p:txBody>
      </p:sp>
      <p:sp>
        <p:nvSpPr>
          <p:cNvPr id="8195" name="Text Box 4"/>
          <p:cNvSpPr txBox="1">
            <a:spLocks noChangeArrowheads="1"/>
          </p:cNvSpPr>
          <p:nvPr/>
        </p:nvSpPr>
        <p:spPr bwMode="auto">
          <a:xfrm>
            <a:off x="6096000" y="1295400"/>
            <a:ext cx="2286000" cy="46935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BEGIN{action}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pattern {action}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pattern {action}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  .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  .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  .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pattern { action}</a:t>
            </a:r>
          </a:p>
          <a:p>
            <a:pPr eaLnBrk="1" hangingPunct="1">
              <a:spcBef>
                <a:spcPct val="50000"/>
              </a:spcBef>
            </a:pPr>
            <a:r>
              <a:rPr kumimoji="1" lang="en-US" altLang="zh-TW" sz="2600" b="1" dirty="0">
                <a:solidFill>
                  <a:srgbClr val="000000"/>
                </a:solidFill>
                <a:latin typeface="Arial Narrow" pitchFamily="34" charset="0"/>
              </a:rPr>
              <a:t>END    {action}</a:t>
            </a:r>
          </a:p>
        </p:txBody>
      </p:sp>
      <p:sp>
        <p:nvSpPr>
          <p:cNvPr id="819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an AWK Program</a:t>
            </a:r>
          </a:p>
        </p:txBody>
      </p:sp>
      <p:sp>
        <p:nvSpPr>
          <p:cNvPr id="819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066800"/>
            <a:ext cx="5410200" cy="5181600"/>
          </a:xfrm>
        </p:spPr>
        <p:txBody>
          <a:bodyPr/>
          <a:lstStyle/>
          <a:p>
            <a:r>
              <a:rPr lang="en-US" altLang="zh-TW" dirty="0">
                <a:ea typeface="新細明體" pitchFamily="18" charset="-120"/>
              </a:rPr>
              <a:t>Awk programs consist of: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An optional BEGIN segment</a:t>
            </a:r>
          </a:p>
          <a:p>
            <a:pPr lvl="2"/>
            <a:r>
              <a:rPr lang="en-US" altLang="zh-TW" dirty="0">
                <a:ea typeface="新細明體" pitchFamily="18" charset="-120"/>
              </a:rPr>
              <a:t>For processing to execute prior to reading input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pattern - action pairs</a:t>
            </a:r>
          </a:p>
          <a:p>
            <a:pPr lvl="2"/>
            <a:r>
              <a:rPr lang="en-US" altLang="zh-TW" dirty="0">
                <a:ea typeface="新細明體" pitchFamily="18" charset="-120"/>
              </a:rPr>
              <a:t>Processing for input data</a:t>
            </a:r>
          </a:p>
          <a:p>
            <a:pPr lvl="2"/>
            <a:r>
              <a:rPr lang="en-US" altLang="zh-TW" dirty="0">
                <a:ea typeface="新細明體" pitchFamily="18" charset="-120"/>
              </a:rPr>
              <a:t>For each pattern matched, the corresponding action is taken</a:t>
            </a:r>
          </a:p>
          <a:p>
            <a:pPr lvl="1"/>
            <a:r>
              <a:rPr lang="en-US" altLang="zh-TW" dirty="0">
                <a:ea typeface="新細明體" pitchFamily="18" charset="-120"/>
              </a:rPr>
              <a:t>An optional END segment</a:t>
            </a:r>
          </a:p>
          <a:p>
            <a:pPr lvl="2"/>
            <a:r>
              <a:rPr lang="en-US" altLang="zh-TW" dirty="0">
                <a:ea typeface="新細明體" pitchFamily="18" charset="-120"/>
              </a:rPr>
              <a:t>Processing after end of input data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95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889"/>
    </mc:Choice>
    <mc:Fallback>
      <p:transition spd="slow" advTm="80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50" x="6705600" y="2686050"/>
          <p14:tracePt t="2057" x="6673850" y="2667000"/>
          <p14:tracePt t="2064" x="6642100" y="2654300"/>
          <p14:tracePt t="2076" x="6610350" y="2635250"/>
          <p14:tracePt t="2093" x="6426200" y="2540000"/>
          <p14:tracePt t="2109" x="6267450" y="2463800"/>
          <p14:tracePt t="2127" x="6064250" y="2336800"/>
          <p14:tracePt t="2143" x="5803900" y="2171700"/>
          <p14:tracePt t="2159" x="5607050" y="2051050"/>
          <p14:tracePt t="2176" x="5378450" y="1943100"/>
          <p14:tracePt t="2192" x="5060950" y="1778000"/>
          <p14:tracePt t="2209" x="4857750" y="1670050"/>
          <p14:tracePt t="2226" x="4565650" y="1524000"/>
          <p14:tracePt t="2242" x="4406900" y="1454150"/>
          <p14:tracePt t="2259" x="4279900" y="1377950"/>
          <p14:tracePt t="2275" x="4051300" y="1308100"/>
          <p14:tracePt t="2292" x="3905250" y="1244600"/>
          <p14:tracePt t="2309" x="3803650" y="1193800"/>
          <p14:tracePt t="2325" x="3695700" y="1117600"/>
          <p14:tracePt t="2342" x="3638550" y="1066800"/>
          <p14:tracePt t="2360" x="3587750" y="1003300"/>
          <p14:tracePt t="2375" x="3568700" y="971550"/>
          <p14:tracePt t="2392" x="3556000" y="946150"/>
          <p14:tracePt t="2409" x="3543300" y="920750"/>
          <p14:tracePt t="2425" x="3543300" y="908050"/>
          <p14:tracePt t="2442" x="3543300" y="889000"/>
          <p14:tracePt t="2458" x="3543300" y="857250"/>
          <p14:tracePt t="2475" x="3549650" y="831850"/>
          <p14:tracePt t="2492" x="3568700" y="800100"/>
          <p14:tracePt t="2508" x="3581400" y="774700"/>
          <p14:tracePt t="2525" x="3600450" y="755650"/>
          <p14:tracePt t="2542" x="3638550" y="736600"/>
          <p14:tracePt t="2558" x="3670300" y="723900"/>
          <p14:tracePt t="2574" x="3702050" y="711200"/>
          <p14:tracePt t="2591" x="3778250" y="685800"/>
          <p14:tracePt t="2608" x="3841750" y="679450"/>
          <p14:tracePt t="2611" x="3879850" y="679450"/>
          <p14:tracePt t="2624" x="3924300" y="679450"/>
          <p14:tracePt t="2641" x="4089400" y="673100"/>
          <p14:tracePt t="2657" x="4222750" y="685800"/>
          <p14:tracePt t="2675" x="4406900" y="711200"/>
          <p14:tracePt t="2691" x="4514850" y="736600"/>
          <p14:tracePt t="2707" x="4622800" y="768350"/>
          <p14:tracePt t="2724" x="4787900" y="812800"/>
          <p14:tracePt t="2740" x="4870450" y="844550"/>
          <p14:tracePt t="2757" x="4959350" y="869950"/>
          <p14:tracePt t="2774" x="5086350" y="920750"/>
          <p14:tracePt t="2790" x="5162550" y="952500"/>
          <p14:tracePt t="2808" x="5251450" y="984250"/>
          <p14:tracePt t="2823" x="5302250" y="1009650"/>
          <p14:tracePt t="2840" x="5346700" y="1022350"/>
          <p14:tracePt t="2857" x="5391150" y="1041400"/>
          <p14:tracePt t="2873" x="5416550" y="1054100"/>
          <p14:tracePt t="2890" x="5441950" y="1066800"/>
          <p14:tracePt t="2907" x="5461000" y="1079500"/>
          <p14:tracePt t="2923" x="5467350" y="1085850"/>
          <p14:tracePt t="2940" x="5480050" y="1092200"/>
          <p14:tracePt t="2957" x="5480050" y="1098550"/>
          <p14:tracePt t="2992" x="5480050" y="1111250"/>
          <p14:tracePt t="3006" x="5499100" y="1136650"/>
          <p14:tracePt t="3023" x="5530850" y="1174750"/>
          <p14:tracePt t="3040" x="5549900" y="1187450"/>
          <p14:tracePt t="3720" x="5543550" y="1187450"/>
          <p14:tracePt t="3726" x="5530850" y="1200150"/>
          <p14:tracePt t="3737" x="5499100" y="1206500"/>
          <p14:tracePt t="3755" x="5429250" y="1238250"/>
          <p14:tracePt t="3770" x="5359400" y="1263650"/>
          <p14:tracePt t="3787" x="5283200" y="1301750"/>
          <p14:tracePt t="3805" x="5149850" y="1384300"/>
          <p14:tracePt t="3820" x="5035550" y="1441450"/>
          <p14:tracePt t="3837" x="4921250" y="1498600"/>
          <p14:tracePt t="3853" x="4718050" y="1581150"/>
          <p14:tracePt t="3870" x="4635500" y="1606550"/>
          <p14:tracePt t="3886" x="4572000" y="1638300"/>
          <p14:tracePt t="3903" x="4502150" y="1657350"/>
          <p14:tracePt t="3920" x="4457700" y="1663700"/>
          <p14:tracePt t="3938" x="4394200" y="1676400"/>
          <p14:tracePt t="3953" x="4349750" y="1682750"/>
          <p14:tracePt t="3969" x="4279900" y="1682750"/>
          <p14:tracePt t="3986" x="4171950" y="1682750"/>
          <p14:tracePt t="4003" x="4102100" y="1682750"/>
          <p14:tracePt t="4019" x="4051300" y="1689100"/>
          <p14:tracePt t="4036" x="3981450" y="1695450"/>
          <p14:tracePt t="4053" x="3968750" y="1695450"/>
          <p14:tracePt t="4071" x="3943350" y="1701800"/>
          <p14:tracePt t="4087" x="3937000" y="1701800"/>
          <p14:tracePt t="4103" x="3930650" y="1701800"/>
          <p14:tracePt t="4106" x="3930650" y="1708150"/>
          <p14:tracePt t="4134" x="3930650" y="1714500"/>
          <p14:tracePt t="4148" x="3937000" y="1720850"/>
          <p14:tracePt t="4155" x="3949700" y="1720850"/>
          <p14:tracePt t="4169" x="3962400" y="1727200"/>
          <p14:tracePt t="4186" x="3968750" y="1727200"/>
          <p14:tracePt t="4202" x="3987800" y="1727200"/>
          <p14:tracePt t="4219" x="4038600" y="1727200"/>
          <p14:tracePt t="4235" x="4108450" y="1739900"/>
          <p14:tracePt t="4252" x="4241800" y="1771650"/>
          <p14:tracePt t="4269" x="4489450" y="1828800"/>
          <p14:tracePt t="4286" x="4686300" y="1866900"/>
          <p14:tracePt t="4302" x="5022850" y="1943100"/>
          <p14:tracePt t="4318" x="5213350" y="1981200"/>
          <p14:tracePt t="4335" x="5372100" y="2012950"/>
          <p14:tracePt t="4352" x="5607050" y="2051050"/>
          <p14:tracePt t="4369" x="5740400" y="2070100"/>
          <p14:tracePt t="4385" x="5842000" y="2089150"/>
          <p14:tracePt t="4401" x="5956300" y="2114550"/>
          <p14:tracePt t="4418" x="6007100" y="2120900"/>
          <p14:tracePt t="4435" x="6045200" y="2133600"/>
          <p14:tracePt t="4451" x="6121400" y="2146300"/>
          <p14:tracePt t="4468" x="6165850" y="2152650"/>
          <p14:tracePt t="4486" x="6229350" y="2171700"/>
          <p14:tracePt t="4501" x="6273800" y="2178050"/>
          <p14:tracePt t="4517" x="6299200" y="2178050"/>
          <p14:tracePt t="4535" x="6343650" y="2184400"/>
          <p14:tracePt t="4552" x="6369050" y="2184400"/>
          <p14:tracePt t="4570" x="6400800" y="2190750"/>
          <p14:tracePt t="4585" x="6413500" y="2190750"/>
          <p14:tracePt t="4601" x="6432550" y="2190750"/>
          <p14:tracePt t="4605" x="6438900" y="2190750"/>
          <p14:tracePt t="4619" x="6451600" y="2190750"/>
          <p14:tracePt t="4634" x="6451600" y="2184400"/>
          <p14:tracePt t="4651" x="6464300" y="2178050"/>
          <p14:tracePt t="4669" x="6483350" y="2171700"/>
          <p14:tracePt t="4684" x="6496050" y="2165350"/>
          <p14:tracePt t="4700" x="6508750" y="2159000"/>
          <p14:tracePt t="4717" x="6534150" y="2146300"/>
          <p14:tracePt t="4734" x="6559550" y="2133600"/>
          <p14:tracePt t="4750" x="6584950" y="2114550"/>
          <p14:tracePt t="4767" x="6629400" y="2076450"/>
          <p14:tracePt t="4784" x="6648450" y="2063750"/>
          <p14:tracePt t="4801" x="6692900" y="2012950"/>
          <p14:tracePt t="4817" x="6711950" y="1974850"/>
          <p14:tracePt t="4833" x="6718300" y="1955800"/>
          <p14:tracePt t="4851" x="6724650" y="1905000"/>
          <p14:tracePt t="4866" x="6724650" y="1885950"/>
          <p14:tracePt t="4883" x="6724650" y="1866900"/>
          <p14:tracePt t="4900" x="6724650" y="1841500"/>
          <p14:tracePt t="4916" x="6718300" y="1835150"/>
          <p14:tracePt t="4950" x="6711950" y="1828800"/>
          <p14:tracePt t="4991" x="6711950" y="1822450"/>
          <p14:tracePt t="5040" x="6705600" y="1822450"/>
          <p14:tracePt t="5089" x="6705600" y="1828800"/>
          <p14:tracePt t="5123" x="6699250" y="1828800"/>
          <p14:tracePt t="5130" x="6692900" y="1828800"/>
          <p14:tracePt t="5152" x="6692900" y="1835150"/>
          <p14:tracePt t="5174" x="6686550" y="1835150"/>
          <p14:tracePt t="5180" x="6680200" y="1835150"/>
          <p14:tracePt t="5195" x="6673850" y="1841500"/>
          <p14:tracePt t="5209" x="6661150" y="1841500"/>
          <p14:tracePt t="5218" x="6648450" y="1847850"/>
          <p14:tracePt t="5232" x="6623050" y="1847850"/>
          <p14:tracePt t="5248" x="6591300" y="1847850"/>
          <p14:tracePt t="5265" x="6546850" y="1847850"/>
          <p14:tracePt t="5282" x="6515100" y="1841500"/>
          <p14:tracePt t="5299" x="6477000" y="1835150"/>
          <p14:tracePt t="5315" x="6451600" y="1835150"/>
          <p14:tracePt t="5331" x="6432550" y="1828800"/>
          <p14:tracePt t="5349" x="6426200" y="1828800"/>
          <p14:tracePt t="5381" x="6419850" y="1828800"/>
          <p14:tracePt t="5440" x="6419850" y="1822450"/>
          <p14:tracePt t="5454" x="6426200" y="1822450"/>
          <p14:tracePt t="5476" x="6432550" y="1822450"/>
          <p14:tracePt t="5483" x="6438900" y="1822450"/>
          <p14:tracePt t="5496" x="6445250" y="1822450"/>
          <p14:tracePt t="5511" x="6451600" y="1822450"/>
          <p14:tracePt t="5518" x="6457950" y="1822450"/>
          <p14:tracePt t="5531" x="6470650" y="1822450"/>
          <p14:tracePt t="5547" x="6489700" y="1822450"/>
          <p14:tracePt t="5564" x="6502400" y="1822450"/>
          <p14:tracePt t="5581" x="6534150" y="1835150"/>
          <p14:tracePt t="5597" x="6546850" y="1847850"/>
          <p14:tracePt t="5614" x="6553200" y="1860550"/>
          <p14:tracePt t="5618" x="6559550" y="1860550"/>
          <p14:tracePt t="5631" x="6565900" y="1866900"/>
          <p14:tracePt t="5647" x="6565900" y="1879600"/>
          <p14:tracePt t="5664" x="6565900" y="1885950"/>
          <p14:tracePt t="5680" x="6565900" y="1892300"/>
          <p14:tracePt t="5697" x="6565900" y="1905000"/>
          <p14:tracePt t="5730" x="6559550" y="1905000"/>
          <p14:tracePt t="5746" x="6553200" y="1911350"/>
          <p14:tracePt t="5766" x="6553200" y="1917700"/>
          <p14:tracePt t="5780" x="6546850" y="1924050"/>
          <p14:tracePt t="5797" x="6540500" y="1936750"/>
          <p14:tracePt t="5813" x="6527800" y="1949450"/>
          <p14:tracePt t="5830" x="6521450" y="1962150"/>
          <p14:tracePt t="5848" x="6508750" y="1993900"/>
          <p14:tracePt t="5863" x="6508750" y="2006600"/>
          <p14:tracePt t="5880" x="6502400" y="2032000"/>
          <p14:tracePt t="5897" x="6502400" y="2057400"/>
          <p14:tracePt t="5913" x="6502400" y="2063750"/>
          <p14:tracePt t="5929" x="6496050" y="2070100"/>
          <p14:tracePt t="5946" x="6496050" y="2076450"/>
          <p14:tracePt t="5963" x="6496050" y="2082800"/>
          <p14:tracePt t="6003" x="6496050" y="2089150"/>
          <p14:tracePt t="6094" x="6489700" y="2082800"/>
          <p14:tracePt t="6108" x="6483350" y="2076450"/>
          <p14:tracePt t="6115" x="6477000" y="2076450"/>
          <p14:tracePt t="6136" x="6470650" y="2070100"/>
          <p14:tracePt t="6145" x="6464300" y="2070100"/>
          <p14:tracePt t="6162" x="6451600" y="2070100"/>
          <p14:tracePt t="6179" x="6394450" y="2032000"/>
          <p14:tracePt t="6196" x="6273800" y="1987550"/>
          <p14:tracePt t="6213" x="6032500" y="1885950"/>
          <p14:tracePt t="6228" x="5759450" y="1784350"/>
          <p14:tracePt t="6245" x="5537200" y="1701800"/>
          <p14:tracePt t="6262" x="5251450" y="1606550"/>
          <p14:tracePt t="6278" x="4813300" y="1479550"/>
          <p14:tracePt t="6295" x="4597400" y="1416050"/>
          <p14:tracePt t="6312" x="4324350" y="1365250"/>
          <p14:tracePt t="6328" x="4178300" y="1333500"/>
          <p14:tracePt t="6345" x="4064000" y="1327150"/>
          <p14:tracePt t="6361" x="3943350" y="1314450"/>
          <p14:tracePt t="6378" x="3892550" y="1314450"/>
          <p14:tracePt t="6395" x="3841750" y="1314450"/>
          <p14:tracePt t="6411" x="3822700" y="1314450"/>
          <p14:tracePt t="6427" x="3810000" y="1320800"/>
          <p14:tracePt t="6445" x="3797300" y="1333500"/>
          <p14:tracePt t="6461" x="3790950" y="1339850"/>
          <p14:tracePt t="6478" x="3778250" y="1358900"/>
          <p14:tracePt t="6494" x="3759200" y="1371600"/>
          <p14:tracePt t="6511" x="3740150" y="1390650"/>
          <p14:tracePt t="6527" x="3702050" y="1422400"/>
          <p14:tracePt t="6544" x="3632200" y="1473200"/>
          <p14:tracePt t="6561" x="3568700" y="1511300"/>
          <p14:tracePt t="6578" x="3454400" y="1581150"/>
          <p14:tracePt t="6594" x="3270250" y="1676400"/>
          <p14:tracePt t="6610" x="3155950" y="1752600"/>
          <p14:tracePt t="6614" x="3098800" y="1778000"/>
          <p14:tracePt t="6628" x="2997200" y="1835150"/>
          <p14:tracePt t="6644" x="2876550" y="1873250"/>
          <p14:tracePt t="6660" x="2768600" y="1905000"/>
          <p14:tracePt t="6677" x="2679700" y="1936750"/>
          <p14:tracePt t="6694" x="2654300" y="1943100"/>
          <p14:tracePt t="6710" x="2641600" y="1943100"/>
          <p14:tracePt t="6727" x="2635250" y="1943100"/>
          <p14:tracePt t="6768" x="2641600" y="1936750"/>
          <p14:tracePt t="6789" x="2647950" y="1930400"/>
          <p14:tracePt t="6795" x="2654300" y="1924050"/>
          <p14:tracePt t="6803" x="2654300" y="1917700"/>
          <p14:tracePt t="6813" x="2660650" y="1911350"/>
          <p14:tracePt t="6826" x="2679700" y="1905000"/>
          <p14:tracePt t="6843" x="2692400" y="1892300"/>
          <p14:tracePt t="6860" x="2730500" y="1873250"/>
          <p14:tracePt t="6876" x="2749550" y="1860550"/>
          <p14:tracePt t="6894" x="2781300" y="1847850"/>
          <p14:tracePt t="6909" x="2870200" y="1816100"/>
          <p14:tracePt t="6926" x="2940050" y="1790700"/>
          <p14:tracePt t="6944" x="3054350" y="1765300"/>
          <p14:tracePt t="6959" x="3136900" y="1752600"/>
          <p14:tracePt t="6976" x="3219450" y="1739900"/>
          <p14:tracePt t="6992" x="3327400" y="1733550"/>
          <p14:tracePt t="7009" x="3378200" y="1733550"/>
          <p14:tracePt t="7026" x="3416300" y="1733550"/>
          <p14:tracePt t="7043" x="3448050" y="1752600"/>
          <p14:tracePt t="7059" x="3454400" y="1758950"/>
          <p14:tracePt t="7076" x="3460750" y="1771650"/>
          <p14:tracePt t="7093" x="3467100" y="1771650"/>
          <p14:tracePt t="7109" x="3467100" y="1784350"/>
          <p14:tracePt t="7126" x="3467100" y="1797050"/>
          <p14:tracePt t="7142" x="3473450" y="1797050"/>
          <p14:tracePt t="7159" x="3479800" y="1803400"/>
          <p14:tracePt t="7175" x="3492500" y="1809750"/>
          <p14:tracePt t="7193" x="3498850" y="1822450"/>
          <p14:tracePt t="7209" x="3505200" y="1828800"/>
          <p14:tracePt t="7225" x="3524250" y="1847850"/>
          <p14:tracePt t="7242" x="3536950" y="1854200"/>
          <p14:tracePt t="7259" x="3562350" y="1898650"/>
          <p14:tracePt t="7274" x="3575050" y="1911350"/>
          <p14:tracePt t="7291" x="3594100" y="1943100"/>
          <p14:tracePt t="7309" x="3619500" y="1987550"/>
          <p14:tracePt t="7325" x="3632200" y="2019300"/>
          <p14:tracePt t="7341" x="3651250" y="2044700"/>
          <p14:tracePt t="7358" x="3670300" y="2082800"/>
          <p14:tracePt t="7375" x="3676650" y="2120900"/>
          <p14:tracePt t="7392" x="3676650" y="2139950"/>
          <p14:tracePt t="7408" x="3683000" y="2178050"/>
          <p14:tracePt t="7424" x="3683000" y="2197100"/>
          <p14:tracePt t="7442" x="3683000" y="2235200"/>
          <p14:tracePt t="7457" x="3676650" y="2266950"/>
          <p14:tracePt t="7475" x="3663950" y="2298700"/>
          <p14:tracePt t="7491" x="3644900" y="2349500"/>
          <p14:tracePt t="7507" x="3632200" y="2374900"/>
          <p14:tracePt t="7524" x="3619500" y="2400300"/>
          <p14:tracePt t="7541" x="3606800" y="2438400"/>
          <p14:tracePt t="7557" x="3600450" y="2457450"/>
          <p14:tracePt t="7575" x="3594100" y="2470150"/>
          <p14:tracePt t="7591" x="3594100" y="2482850"/>
          <p14:tracePt t="7607" x="3594100" y="2495550"/>
          <p14:tracePt t="7624" x="3600450" y="2501900"/>
          <p14:tracePt t="7640" x="3606800" y="2508250"/>
          <p14:tracePt t="7656" x="3613150" y="2508250"/>
          <p14:tracePt t="7674" x="3632200" y="2514600"/>
          <p14:tracePt t="7690" x="3657600" y="2527300"/>
          <p14:tracePt t="7707" x="3708400" y="2533650"/>
          <p14:tracePt t="7723" x="3841750" y="2559050"/>
          <p14:tracePt t="7740" x="3987800" y="2590800"/>
          <p14:tracePt t="7757" x="4178300" y="2609850"/>
          <p14:tracePt t="7773" x="4533900" y="2628900"/>
          <p14:tracePt t="7790" x="4762500" y="2628900"/>
          <p14:tracePt t="7807" x="5181600" y="2584450"/>
          <p14:tracePt t="7823" x="5454650" y="2540000"/>
          <p14:tracePt t="7839" x="5727700" y="2495550"/>
          <p14:tracePt t="7856" x="6216650" y="2374900"/>
          <p14:tracePt t="7873" x="6419850" y="2311400"/>
          <p14:tracePt t="7890" x="6616700" y="2235200"/>
          <p14:tracePt t="7906" x="6788150" y="2171700"/>
          <p14:tracePt t="7923" x="6832600" y="2159000"/>
          <p14:tracePt t="7939" x="6864350" y="2146300"/>
          <p14:tracePt t="7956" x="6877050" y="2133600"/>
          <p14:tracePt t="7972" x="6877050" y="2127250"/>
          <p14:tracePt t="8004" x="6870700" y="2127250"/>
          <p14:tracePt t="8011" x="6864350" y="2133600"/>
          <p14:tracePt t="8022" x="6858000" y="2139950"/>
          <p14:tracePt t="8039" x="6838950" y="2146300"/>
          <p14:tracePt t="8055" x="6832600" y="2146300"/>
          <p14:tracePt t="8072" x="6826250" y="2146300"/>
          <p14:tracePt t="8089" x="6813550" y="2146300"/>
          <p14:tracePt t="8151" x="6819900" y="2146300"/>
          <p14:tracePt t="8173" x="6826250" y="2139950"/>
          <p14:tracePt t="8193" x="6832600" y="2133600"/>
          <p14:tracePt t="8200" x="6838950" y="2133600"/>
          <p14:tracePt t="8215" x="6845300" y="2127250"/>
          <p14:tracePt t="8224" x="6851650" y="2127250"/>
          <p14:tracePt t="8249" x="6858000" y="2120900"/>
          <p14:tracePt t="8320" x="6851650" y="2120900"/>
          <p14:tracePt t="8334" x="6845300" y="2120900"/>
          <p14:tracePt t="8341" x="6838950" y="2120900"/>
          <p14:tracePt t="8358" x="6832600" y="2120900"/>
          <p14:tracePt t="8371" x="6819900" y="2127250"/>
          <p14:tracePt t="8388" x="6800850" y="2133600"/>
          <p14:tracePt t="8404" x="6762750" y="2152650"/>
          <p14:tracePt t="8421" x="6731000" y="2159000"/>
          <p14:tracePt t="8438" x="6692900" y="2178050"/>
          <p14:tracePt t="8454" x="6667500" y="2184400"/>
          <p14:tracePt t="8471" x="6654800" y="2190750"/>
          <p14:tracePt t="8488" x="6648450" y="2197100"/>
          <p14:tracePt t="8552" x="6654800" y="2190750"/>
          <p14:tracePt t="8566" x="6654800" y="2184400"/>
          <p14:tracePt t="8573" x="6661150" y="2184400"/>
          <p14:tracePt t="8587" x="6661150" y="2178050"/>
          <p14:tracePt t="8604" x="6667500" y="2171700"/>
          <p14:tracePt t="8620" x="6667500" y="2165350"/>
          <p14:tracePt t="8624" x="6673850" y="2159000"/>
          <p14:tracePt t="8637" x="6673850" y="2152650"/>
          <p14:tracePt t="8653" x="6680200" y="2139950"/>
          <p14:tracePt t="8671" x="6680200" y="2114550"/>
          <p14:tracePt t="8686" x="6680200" y="2095500"/>
          <p14:tracePt t="8704" x="6680200" y="2082800"/>
          <p14:tracePt t="8721" x="6680200" y="2051050"/>
          <p14:tracePt t="8736" x="6680200" y="2025650"/>
          <p14:tracePt t="8753" x="6673850" y="2000250"/>
          <p14:tracePt t="8770" x="6661150" y="1968500"/>
          <p14:tracePt t="8786" x="6648450" y="1955800"/>
          <p14:tracePt t="8803" x="6642100" y="1936750"/>
          <p14:tracePt t="8820" x="6629400" y="1905000"/>
          <p14:tracePt t="8836" x="6616700" y="1892300"/>
          <p14:tracePt t="8853" x="6604000" y="1873250"/>
          <p14:tracePt t="8869" x="6591300" y="1860550"/>
          <p14:tracePt t="8886" x="6584950" y="1854200"/>
          <p14:tracePt t="8903" x="6578600" y="1847850"/>
          <p14:tracePt t="8919" x="6572250" y="1841500"/>
          <p14:tracePt t="8936" x="6565900" y="1841500"/>
          <p14:tracePt t="8952" x="6553200" y="1835150"/>
          <p14:tracePt t="8969" x="6546850" y="1828800"/>
          <p14:tracePt t="8986" x="6540500" y="1822450"/>
          <p14:tracePt t="9002" x="6534150" y="1822450"/>
          <p14:tracePt t="9018" x="6521450" y="1816100"/>
          <p14:tracePt t="9038" x="6515100" y="1809750"/>
          <p14:tracePt t="9052" x="6508750" y="1803400"/>
          <p14:tracePt t="9069" x="6502400" y="1797050"/>
          <p14:tracePt t="9086" x="6502400" y="1790700"/>
          <p14:tracePt t="9102" x="6496050" y="1784350"/>
          <p14:tracePt t="9118" x="6496050" y="1778000"/>
          <p14:tracePt t="9142" x="6496050" y="1771650"/>
          <p14:tracePt t="9163" x="6496050" y="1765300"/>
          <p14:tracePt t="9177" x="6496050" y="1758950"/>
          <p14:tracePt t="9185" x="6502400" y="1752600"/>
          <p14:tracePt t="9201" x="6502400" y="1746250"/>
          <p14:tracePt t="9219" x="6515100" y="1733550"/>
          <p14:tracePt t="9235" x="6521450" y="1720850"/>
          <p14:tracePt t="9251" x="6521450" y="1714500"/>
          <p14:tracePt t="9268" x="6521450" y="1708150"/>
          <p14:tracePt t="9303" x="6521450" y="1701800"/>
          <p14:tracePt t="9338" x="6521450" y="1695450"/>
          <p14:tracePt t="9352" x="6515100" y="1695450"/>
          <p14:tracePt t="9366" x="6508750" y="1695450"/>
          <p14:tracePt t="9374" x="6502400" y="1695450"/>
          <p14:tracePt t="9388" x="6496050" y="1689100"/>
          <p14:tracePt t="9401" x="6489700" y="1682750"/>
          <p14:tracePt t="9417" x="6483350" y="1682750"/>
          <p14:tracePt t="9434" x="6477000" y="1676400"/>
          <p14:tracePt t="9451" x="6470650" y="1676400"/>
          <p14:tracePt t="9467" x="6464300" y="1670050"/>
          <p14:tracePt t="9514" x="6464300" y="1663700"/>
          <p14:tracePt t="9535" x="6464300" y="1657350"/>
          <p14:tracePt t="9556" x="6470650" y="1651000"/>
          <p14:tracePt t="9563" x="6470650" y="1644650"/>
          <p14:tracePt t="9585" x="6483350" y="1644650"/>
          <p14:tracePt t="9605" x="6489700" y="1644650"/>
          <p14:tracePt t="9626" x="6489700" y="1638300"/>
          <p14:tracePt t="9654" x="6496050" y="1638300"/>
          <p14:tracePt t="9690" x="6502400" y="1638300"/>
          <p14:tracePt t="9746" x="6502400" y="1644650"/>
          <p14:tracePt t="9760" x="6502400" y="1651000"/>
          <p14:tracePt t="9769" x="6502400" y="1657350"/>
          <p14:tracePt t="9783" x="6496050" y="1663700"/>
          <p14:tracePt t="9800" x="6496050" y="1676400"/>
          <p14:tracePt t="9816" x="6477000" y="1733550"/>
          <p14:tracePt t="9833" x="6451600" y="1816100"/>
          <p14:tracePt t="9850" x="6413500" y="1987550"/>
          <p14:tracePt t="9866" x="6350000" y="2317750"/>
          <p14:tracePt t="9882" x="6273800" y="2686050"/>
          <p14:tracePt t="9899" x="6229350" y="2997200"/>
          <p14:tracePt t="9915" x="6159500" y="3448050"/>
          <p14:tracePt t="9932" x="6140450" y="3727450"/>
          <p14:tracePt t="9950" x="6140450" y="4032250"/>
          <p14:tracePt t="9965" x="6140450" y="4184650"/>
          <p14:tracePt t="9982" x="6140450" y="4324350"/>
          <p14:tracePt t="9999" x="6159500" y="4470400"/>
          <p14:tracePt t="10015" x="6172200" y="4540250"/>
          <p14:tracePt t="10032" x="6197600" y="4603750"/>
          <p14:tracePt t="10049" x="6210300" y="4699000"/>
          <p14:tracePt t="10065" x="6216650" y="4762500"/>
          <p14:tracePt t="10082" x="6223000" y="4832350"/>
          <p14:tracePt t="10099" x="6248400" y="4908550"/>
          <p14:tracePt t="10115" x="6261100" y="4959350"/>
          <p14:tracePt t="10119" x="6273800" y="4978400"/>
          <p14:tracePt t="10132" x="6299200" y="5041900"/>
          <p14:tracePt t="10149" x="6324600" y="5086350"/>
          <p14:tracePt t="10165" x="6350000" y="5124450"/>
          <p14:tracePt t="10182" x="6375400" y="5168900"/>
          <p14:tracePt t="10198" x="6394450" y="5181600"/>
          <p14:tracePt t="10215" x="6426200" y="5187950"/>
          <p14:tracePt t="10231" x="6464300" y="5187950"/>
          <p14:tracePt t="10735" x="6464300" y="5213350"/>
          <p14:tracePt t="10742" x="6470650" y="5245100"/>
          <p14:tracePt t="10749" x="6477000" y="5264150"/>
          <p14:tracePt t="10763" x="6477000" y="5295900"/>
          <p14:tracePt t="10780" x="6477000" y="5314950"/>
          <p14:tracePt t="10796" x="6477000" y="5334000"/>
          <p14:tracePt t="10813" x="6477000" y="5340350"/>
          <p14:tracePt t="10847" x="6477000" y="5353050"/>
          <p14:tracePt t="10960" x="6477000" y="5359400"/>
          <p14:tracePt t="11009" x="6483350" y="5365750"/>
          <p14:tracePt t="11086" x="6483350" y="5372100"/>
          <p14:tracePt t="11149" x="6483350" y="5378450"/>
          <p14:tracePt t="11192" x="6483350" y="5384800"/>
          <p14:tracePt t="11198" x="6483350" y="5391150"/>
          <p14:tracePt t="11220" x="6483350" y="5397500"/>
          <p14:tracePt t="11228" x="6483350" y="5410200"/>
          <p14:tracePt t="11244" x="6483350" y="5422900"/>
          <p14:tracePt t="11262" x="6496050" y="5461000"/>
          <p14:tracePt t="11278" x="6496050" y="5486400"/>
          <p14:tracePt t="11295" x="6502400" y="5518150"/>
          <p14:tracePt t="11311" x="6502400" y="5543550"/>
          <p14:tracePt t="11328" x="6502400" y="5562600"/>
          <p14:tracePt t="11345" x="6502400" y="5575300"/>
          <p14:tracePt t="11361" x="6502400" y="5581650"/>
          <p14:tracePt t="11378" x="6502400" y="5588000"/>
          <p14:tracePt t="11592" x="6515100" y="5588000"/>
          <p14:tracePt t="11599" x="6521450" y="5588000"/>
          <p14:tracePt t="11614" x="6527800" y="5588000"/>
          <p14:tracePt t="11627" x="6540500" y="5588000"/>
          <p14:tracePt t="11660" x="6546850" y="5588000"/>
          <p14:tracePt t="11676" x="6578600" y="5588000"/>
          <p14:tracePt t="11693" x="6629400" y="5588000"/>
          <p14:tracePt t="11709" x="6667500" y="5594350"/>
          <p14:tracePt t="11726" x="6750050" y="5600700"/>
          <p14:tracePt t="11743" x="6858000" y="5619750"/>
          <p14:tracePt t="11760" x="6972300" y="5638800"/>
          <p14:tracePt t="11776" x="7029450" y="5657850"/>
          <p14:tracePt t="11793" x="7112000" y="5683250"/>
          <p14:tracePt t="11810" x="7181850" y="5695950"/>
          <p14:tracePt t="11826" x="7226300" y="5702300"/>
          <p14:tracePt t="11842" x="7270750" y="5727700"/>
          <p14:tracePt t="11859" x="7296150" y="5740400"/>
          <p14:tracePt t="11876" x="7308850" y="5746750"/>
          <p14:tracePt t="11892" x="7321550" y="5753100"/>
          <p14:tracePt t="11909" x="7334250" y="5765800"/>
          <p14:tracePt t="11925" x="7340600" y="5765800"/>
          <p14:tracePt t="11945" x="7346950" y="5765800"/>
          <p14:tracePt t="11958" x="7353300" y="5772150"/>
          <p14:tracePt t="11975" x="7353300" y="5778500"/>
          <p14:tracePt t="11995" x="7359650" y="5784850"/>
          <p14:tracePt t="12008" x="7366000" y="5784850"/>
          <p14:tracePt t="12182" x="7366000" y="5778500"/>
          <p14:tracePt t="12211" x="7366000" y="5772150"/>
          <p14:tracePt t="12500" x="7366000" y="5708650"/>
          <p14:tracePt t="12514" x="7372350" y="5594350"/>
          <p14:tracePt t="12521" x="7372350" y="5454650"/>
          <p14:tracePt t="12536" x="7372350" y="5295900"/>
          <p14:tracePt t="12543" x="7366000" y="5137150"/>
          <p14:tracePt t="12559" x="7353300" y="4946650"/>
          <p14:tracePt t="12573" x="7334250" y="4641850"/>
          <p14:tracePt t="12590" x="7321550" y="4464050"/>
          <p14:tracePt t="12606" x="7289800" y="4197350"/>
          <p14:tracePt t="12623" x="7277100" y="4083050"/>
          <p14:tracePt t="12640" x="7277100" y="3968750"/>
          <p14:tracePt t="12656" x="7270750" y="3752850"/>
          <p14:tracePt t="12673" x="7258050" y="3575050"/>
          <p14:tracePt t="12690" x="7258050" y="3460750"/>
          <p14:tracePt t="12706" x="7270750" y="3365500"/>
          <p14:tracePt t="12723" x="7270750" y="3327400"/>
          <p14:tracePt t="12739" x="7270750" y="3225800"/>
          <p14:tracePt t="12756" x="7270750" y="3130550"/>
          <p14:tracePt t="12773" x="7264400" y="3067050"/>
          <p14:tracePt t="12789" x="7258050" y="2946400"/>
          <p14:tracePt t="12805" x="7239000" y="2844800"/>
          <p14:tracePt t="12823" x="7232650" y="2774950"/>
          <p14:tracePt t="12839" x="7194550" y="2654300"/>
          <p14:tracePt t="12855" x="7143750" y="2495550"/>
          <p14:tracePt t="12873" x="7112000" y="2362200"/>
          <p14:tracePt t="12889" x="7086600" y="2298700"/>
          <p14:tracePt t="12905" x="7067550" y="2228850"/>
          <p14:tracePt t="12922" x="6997700" y="2025650"/>
          <p14:tracePt t="12939" x="6991350" y="1974850"/>
          <p14:tracePt t="12955" x="6978650" y="1930400"/>
          <p14:tracePt t="12972" x="6978650" y="1873250"/>
          <p14:tracePt t="12988" x="6978650" y="1835150"/>
          <p14:tracePt t="13006" x="6978650" y="1816100"/>
          <p14:tracePt t="13021" x="6978650" y="1790700"/>
          <p14:tracePt t="13038" x="6978650" y="1758950"/>
          <p14:tracePt t="13056" x="6985000" y="1714500"/>
          <p14:tracePt t="13071" x="6991350" y="1701800"/>
          <p14:tracePt t="13088" x="6991350" y="1670050"/>
          <p14:tracePt t="13105" x="7004050" y="1644650"/>
          <p14:tracePt t="13121" x="7004050" y="1631950"/>
          <p14:tracePt t="13138" x="7010400" y="1619250"/>
          <p14:tracePt t="13155" x="7016750" y="1593850"/>
          <p14:tracePt t="13171" x="7016750" y="1587500"/>
          <p14:tracePt t="13189" x="7029450" y="1562100"/>
          <p14:tracePt t="13204" x="7029450" y="1549400"/>
          <p14:tracePt t="13220" x="7035800" y="1536700"/>
          <p14:tracePt t="13238" x="7035800" y="1511300"/>
          <p14:tracePt t="13254" x="7035800" y="1504950"/>
          <p14:tracePt t="13271" x="7035800" y="1498600"/>
          <p14:tracePt t="13287" x="7035800" y="1479550"/>
          <p14:tracePt t="13323" x="7035800" y="1473200"/>
          <p14:tracePt t="13378" x="7035800" y="1466850"/>
          <p14:tracePt t="13720" x="7035800" y="1473200"/>
          <p14:tracePt t="13726" x="7042150" y="1485900"/>
          <p14:tracePt t="13741" x="7048500" y="1498600"/>
          <p14:tracePt t="13753" x="7061200" y="1511300"/>
          <p14:tracePt t="13769" x="7080250" y="1530350"/>
          <p14:tracePt t="13786" x="7086600" y="1543050"/>
          <p14:tracePt t="13802" x="7099300" y="1562100"/>
          <p14:tracePt t="13819" x="7112000" y="1581150"/>
          <p14:tracePt t="13835" x="7118350" y="1581150"/>
          <p14:tracePt t="13853" x="7118350" y="1593850"/>
          <p14:tracePt t="13869" x="7118350" y="1600200"/>
          <p14:tracePt t="13902" x="7124700" y="1600200"/>
          <p14:tracePt t="13930" x="7131050" y="1600200"/>
          <p14:tracePt t="13986" x="7137400" y="1600200"/>
          <p14:tracePt t="14022" x="7143750" y="1600200"/>
          <p14:tracePt t="14057" x="7143750" y="1606550"/>
          <p14:tracePt t="14120" x="7143750" y="1612900"/>
          <p14:tracePt t="14246" x="7143750" y="1619250"/>
          <p14:tracePt t="14281" x="7137400" y="1619250"/>
          <p14:tracePt t="14352" x="7131050" y="1625600"/>
          <p14:tracePt t="14387" x="7124700" y="1631950"/>
          <p14:tracePt t="14422" x="7118350" y="1638300"/>
          <p14:tracePt t="14449" x="7112000" y="1638300"/>
          <p14:tracePt t="14478" x="7112000" y="1644650"/>
          <p14:tracePt t="14513" x="7105650" y="1651000"/>
          <p14:tracePt t="14612" x="7099300" y="1644650"/>
          <p14:tracePt t="14618" x="7099300" y="1638300"/>
          <p14:tracePt t="14634" x="7099300" y="1631950"/>
          <p14:tracePt t="14654" x="7099300" y="1625600"/>
          <p14:tracePt t="14681" x="7099300" y="1619250"/>
          <p14:tracePt t="14703" x="7099300" y="1612900"/>
          <p14:tracePt t="14710" x="7099300" y="1606550"/>
          <p14:tracePt t="14731" x="7099300" y="1600200"/>
          <p14:tracePt t="14738" x="7099300" y="1593850"/>
          <p14:tracePt t="14752" x="7099300" y="1587500"/>
          <p14:tracePt t="14801" x="7099300" y="1581150"/>
          <p14:tracePt t="14808" x="7099300" y="1574800"/>
          <p14:tracePt t="14843" x="7099300" y="1568450"/>
          <p14:tracePt t="14899" x="7099300" y="1574800"/>
          <p14:tracePt t="14920" x="7099300" y="1581150"/>
          <p14:tracePt t="14942" x="7099300" y="1587500"/>
          <p14:tracePt t="14950" x="7099300" y="1593850"/>
          <p14:tracePt t="14970" x="7099300" y="1600200"/>
          <p14:tracePt t="14984" x="7099300" y="1612900"/>
          <p14:tracePt t="14991" x="7099300" y="1619250"/>
          <p14:tracePt t="15004" x="7099300" y="1631950"/>
          <p14:tracePt t="15014" x="7105650" y="1651000"/>
          <p14:tracePt t="15031" x="7124700" y="1663700"/>
          <p14:tracePt t="15048" x="7150100" y="1708150"/>
          <p14:tracePt t="15064" x="7200900" y="1746250"/>
          <p14:tracePt t="15082" x="7277100" y="1765300"/>
          <p14:tracePt t="15098" x="7321550" y="1784350"/>
          <p14:tracePt t="15114" x="7442200" y="1809750"/>
          <p14:tracePt t="15132" x="7575550" y="1841500"/>
          <p14:tracePt t="15148" x="7639050" y="1841500"/>
          <p14:tracePt t="15164" x="7753350" y="1847850"/>
          <p14:tracePt t="15181" x="7842250" y="1847850"/>
          <p14:tracePt t="15197" x="7886700" y="1847850"/>
          <p14:tracePt t="15214" x="7924800" y="1847850"/>
          <p14:tracePt t="15231" x="7994650" y="1847850"/>
          <p14:tracePt t="15247" x="8039100" y="1847850"/>
          <p14:tracePt t="15264" x="8045450" y="1847850"/>
          <p14:tracePt t="15280" x="8051800" y="1847850"/>
          <p14:tracePt t="15297" x="8058150" y="1847850"/>
          <p14:tracePt t="15321" x="8058150" y="1841500"/>
          <p14:tracePt t="15335" x="8058150" y="1835150"/>
          <p14:tracePt t="15346" x="8058150" y="1828800"/>
          <p14:tracePt t="15363" x="8058150" y="1816100"/>
          <p14:tracePt t="15397" x="8051800" y="1803400"/>
          <p14:tracePt t="15413" x="8051800" y="1790700"/>
          <p14:tracePt t="15430" x="8051800" y="1784350"/>
          <p14:tracePt t="15447" x="8045450" y="1778000"/>
          <p14:tracePt t="15463" x="8039100" y="1758950"/>
          <p14:tracePt t="15497" x="8039100" y="1746250"/>
          <p14:tracePt t="15513" x="8039100" y="1727200"/>
          <p14:tracePt t="15530" x="8039100" y="1720850"/>
          <p14:tracePt t="15546" x="8039100" y="1714500"/>
          <p14:tracePt t="15580" x="8039100" y="1701800"/>
          <p14:tracePt t="15665" x="8032750" y="1701800"/>
          <p14:tracePt t="15693" x="8020050" y="1708150"/>
          <p14:tracePt t="15714" x="8013700" y="1714500"/>
          <p14:tracePt t="15721" x="8007350" y="1714500"/>
          <p14:tracePt t="15735" x="8001000" y="1720850"/>
          <p14:tracePt t="15746" x="7975600" y="1727200"/>
          <p14:tracePt t="15762" x="7950200" y="1727200"/>
          <p14:tracePt t="15778" x="7842250" y="1739900"/>
          <p14:tracePt t="15795" x="7702550" y="1752600"/>
          <p14:tracePt t="15812" x="7639050" y="1752600"/>
          <p14:tracePt t="15828" x="7499350" y="1752600"/>
          <p14:tracePt t="15845" x="7448550" y="1752600"/>
          <p14:tracePt t="15862" x="7334250" y="1752600"/>
          <p14:tracePt t="15878" x="7327900" y="1752600"/>
          <p14:tracePt t="15895" x="7302500" y="1752600"/>
          <p14:tracePt t="15912" x="7296150" y="1758950"/>
          <p14:tracePt t="15946" x="7296150" y="1765300"/>
          <p14:tracePt t="15974" x="7302500" y="1765300"/>
          <p14:tracePt t="15988" x="7308850" y="1765300"/>
          <p14:tracePt t="15997" x="7315200" y="1765300"/>
          <p14:tracePt t="16011" x="7327900" y="1765300"/>
          <p14:tracePt t="16028" x="7346950" y="1765300"/>
          <p14:tracePt t="16044" x="7385050" y="1765300"/>
          <p14:tracePt t="16061" x="7404100" y="1765300"/>
          <p14:tracePt t="16078" x="7461250" y="1765300"/>
          <p14:tracePt t="16095" x="7537450" y="1765300"/>
          <p14:tracePt t="16111" x="7562850" y="1765300"/>
          <p14:tracePt t="16128" x="7600950" y="1765300"/>
          <p14:tracePt t="16144" x="7683500" y="1778000"/>
          <p14:tracePt t="16161" x="7702550" y="1778000"/>
          <p14:tracePt t="16165" x="7715250" y="1778000"/>
          <p14:tracePt t="16180" x="7727950" y="1778000"/>
          <p14:tracePt t="16194" x="7734300" y="1778000"/>
          <p14:tracePt t="16211" x="7740650" y="1778000"/>
          <p14:tracePt t="16227" x="7747000" y="1778000"/>
          <p14:tracePt t="16269" x="7740650" y="1778000"/>
          <p14:tracePt t="16275" x="7734300" y="1778000"/>
          <p14:tracePt t="16296" x="7727950" y="1778000"/>
          <p14:tracePt t="16304" x="7715250" y="1778000"/>
          <p14:tracePt t="16318" x="7708900" y="1778000"/>
          <p14:tracePt t="16326" x="7696200" y="1778000"/>
          <p14:tracePt t="16343" x="7677150" y="1778000"/>
          <p14:tracePt t="16360" x="7626350" y="1797050"/>
          <p14:tracePt t="16377" x="7531100" y="1822450"/>
          <p14:tracePt t="16393" x="7473950" y="1828800"/>
          <p14:tracePt t="16410" x="7378700" y="1854200"/>
          <p14:tracePt t="16426" x="7308850" y="1873250"/>
          <p14:tracePt t="16444" x="7277100" y="1879600"/>
          <p14:tracePt t="16460" x="7270750" y="1879600"/>
          <p14:tracePt t="16507" x="7277100" y="1873250"/>
          <p14:tracePt t="16514" x="7283450" y="1873250"/>
          <p14:tracePt t="16529" x="7296150" y="1866900"/>
          <p14:tracePt t="16543" x="7315200" y="1866900"/>
          <p14:tracePt t="16560" x="7353300" y="1854200"/>
          <p14:tracePt t="16576" x="7385050" y="1847850"/>
          <p14:tracePt t="16593" x="7473950" y="1847850"/>
          <p14:tracePt t="16609" x="7581900" y="1828800"/>
          <p14:tracePt t="16627" x="7677150" y="1822450"/>
          <p14:tracePt t="16643" x="7715250" y="1809750"/>
          <p14:tracePt t="16660" x="7778750" y="1790700"/>
          <p14:tracePt t="16676" x="7804150" y="1784350"/>
          <p14:tracePt t="16692" x="7816850" y="1778000"/>
          <p14:tracePt t="16709" x="7835900" y="1778000"/>
          <p14:tracePt t="16726" x="7835900" y="1771650"/>
          <p14:tracePt t="16762" x="7835900" y="1765300"/>
          <p14:tracePt t="16810" x="7829550" y="1765300"/>
          <p14:tracePt t="16816" x="7823200" y="1765300"/>
          <p14:tracePt t="16838" x="7816850" y="1765300"/>
          <p14:tracePt t="16845" x="7810500" y="1765300"/>
          <p14:tracePt t="16861" x="7804150" y="1771650"/>
          <p14:tracePt t="16879" x="7797800" y="1771650"/>
          <p14:tracePt t="16901" x="7791450" y="1771650"/>
          <p14:tracePt t="16909" x="7778750" y="1771650"/>
          <p14:tracePt t="16925" x="7772400" y="1778000"/>
          <p14:tracePt t="16941" x="7747000" y="1790700"/>
          <p14:tracePt t="16959" x="7708900" y="1822450"/>
          <p14:tracePt t="16975" x="7683500" y="1828800"/>
          <p14:tracePt t="16992" x="7645400" y="1854200"/>
          <p14:tracePt t="17008" x="7607300" y="1885950"/>
          <p14:tracePt t="17024" x="7600950" y="1892300"/>
          <p14:tracePt t="17042" x="7594600" y="1905000"/>
          <p14:tracePt t="17057" x="7594600" y="1911350"/>
          <p14:tracePt t="17074" x="7600950" y="1911350"/>
          <p14:tracePt t="17092" x="7626350" y="1911350"/>
          <p14:tracePt t="17107" x="7639050" y="1911350"/>
          <p14:tracePt t="17124" x="7677150" y="1905000"/>
          <p14:tracePt t="17141" x="7721600" y="1885950"/>
          <p14:tracePt t="17157" x="7740650" y="1866900"/>
          <p14:tracePt t="17175" x="7785100" y="1847850"/>
          <p14:tracePt t="17191" x="7797800" y="1822450"/>
          <p14:tracePt t="17207" x="7804150" y="1809750"/>
          <p14:tracePt t="17224" x="7797800" y="1797050"/>
          <p14:tracePt t="17240" x="7785100" y="1797050"/>
          <p14:tracePt t="17257" x="7772400" y="1797050"/>
          <p14:tracePt t="17274" x="7753350" y="1797050"/>
          <p14:tracePt t="17291" x="7734300" y="1797050"/>
          <p14:tracePt t="17308" x="7708900" y="1803400"/>
          <p14:tracePt t="17323" x="7702550" y="1803400"/>
          <p14:tracePt t="17340" x="7651750" y="1816100"/>
          <p14:tracePt t="17358" x="7600950" y="1828800"/>
          <p14:tracePt t="17373" x="7581900" y="1835150"/>
          <p14:tracePt t="17390" x="7556500" y="1841500"/>
          <p14:tracePt t="17408" x="7518400" y="1847850"/>
          <p14:tracePt t="17424" x="7512050" y="1854200"/>
          <p14:tracePt t="17439" x="7512050" y="1860550"/>
          <p14:tracePt t="17473" x="7512050" y="1866900"/>
          <p14:tracePt t="17490" x="7512050" y="1873250"/>
          <p14:tracePt t="17507" x="7524750" y="1879600"/>
          <p14:tracePt t="17523" x="7550150" y="1879600"/>
          <p14:tracePt t="17540" x="7581900" y="1879600"/>
          <p14:tracePt t="17556" x="7607300" y="1879600"/>
          <p14:tracePt t="17573" x="7651750" y="1854200"/>
          <p14:tracePt t="17590" x="7702550" y="1841500"/>
          <p14:tracePt t="17606" x="7721600" y="1828800"/>
          <p14:tracePt t="17623" x="7740650" y="1803400"/>
          <p14:tracePt t="17639" x="7740650" y="1771650"/>
          <p14:tracePt t="17656" x="7740650" y="1765300"/>
          <p14:tracePt t="17673" x="7740650" y="1758950"/>
          <p14:tracePt t="17675" x="7734300" y="1752600"/>
          <p14:tracePt t="17689" x="7721600" y="1739900"/>
          <p14:tracePt t="17706" x="7715250" y="1739900"/>
          <p14:tracePt t="17723" x="7708900" y="1739900"/>
          <p14:tracePt t="17744" x="7696200" y="1739900"/>
          <p14:tracePt t="17755" x="7689850" y="1739900"/>
          <p14:tracePt t="17772" x="7670800" y="1739900"/>
          <p14:tracePt t="17788" x="7658100" y="1739900"/>
          <p14:tracePt t="17805" x="7626350" y="1746250"/>
          <p14:tracePt t="17822" x="7594600" y="1765300"/>
          <p14:tracePt t="17838" x="7569200" y="1771650"/>
          <p14:tracePt t="17855" x="7543800" y="1784350"/>
          <p14:tracePt t="17871" x="7524750" y="1790700"/>
          <p14:tracePt t="17905" x="7518400" y="1790700"/>
          <p14:tracePt t="17940" x="7524750" y="1790700"/>
          <p14:tracePt t="17956" x="7531100" y="1790700"/>
          <p14:tracePt t="17961" x="7537450" y="1790700"/>
          <p14:tracePt t="17971" x="7556500" y="1790700"/>
          <p14:tracePt t="17987" x="7569200" y="1784350"/>
          <p14:tracePt t="18004" x="7600950" y="1758950"/>
          <p14:tracePt t="18021" x="7626350" y="1746250"/>
          <p14:tracePt t="18038" x="7658100" y="1714500"/>
          <p14:tracePt t="18054" x="7677150" y="1695450"/>
          <p14:tracePt t="18071" x="7683500" y="1682750"/>
          <p14:tracePt t="18088" x="7683500" y="1670050"/>
          <p14:tracePt t="18104" x="7683500" y="1663700"/>
          <p14:tracePt t="18138" x="7664450" y="1663700"/>
          <p14:tracePt t="18154" x="7645400" y="1663700"/>
          <p14:tracePt t="18170" x="7626350" y="1663700"/>
          <p14:tracePt t="18187" x="7569200" y="1670050"/>
          <p14:tracePt t="18204" x="7493000" y="1695450"/>
          <p14:tracePt t="18221" x="7461250" y="1714500"/>
          <p14:tracePt t="18237" x="7410450" y="1739900"/>
          <p14:tracePt t="18253" x="7378700" y="1765300"/>
          <p14:tracePt t="18271" x="7366000" y="1790700"/>
          <p14:tracePt t="18287" x="7366000" y="1797050"/>
          <p14:tracePt t="18320" x="7366000" y="1809750"/>
          <p14:tracePt t="18337" x="7378700" y="1809750"/>
          <p14:tracePt t="18353" x="7385050" y="1809750"/>
          <p14:tracePt t="18370" x="7404100" y="1809750"/>
          <p14:tracePt t="18386" x="7429500" y="1809750"/>
          <p14:tracePt t="18404" x="7442200" y="1797050"/>
          <p14:tracePt t="18419" x="7454900" y="1778000"/>
          <p14:tracePt t="18436" x="7473950" y="1746250"/>
          <p14:tracePt t="18454" x="7486650" y="1720850"/>
          <p14:tracePt t="18469" x="7486650" y="1708150"/>
          <p14:tracePt t="18486" x="7486650" y="1695450"/>
          <p14:tracePt t="18503" x="7486650" y="1689100"/>
          <p14:tracePt t="18535" x="7480300" y="1682750"/>
          <p14:tracePt t="18553" x="7473950" y="1682750"/>
          <p14:tracePt t="18572" x="7467600" y="1682750"/>
          <p14:tracePt t="18600" x="7461250" y="1682750"/>
          <p14:tracePt t="18657" x="7454900" y="1682750"/>
          <p14:tracePt t="18713" x="7461250" y="1682750"/>
          <p14:tracePt t="18727" x="7467600" y="1682750"/>
          <p14:tracePt t="18733" x="7473950" y="1682750"/>
          <p14:tracePt t="18741" x="7480300" y="1682750"/>
          <p14:tracePt t="18755" x="7486650" y="1682750"/>
          <p14:tracePt t="18777" x="7493000" y="1682750"/>
          <p14:tracePt t="18785" x="7505700" y="1682750"/>
          <p14:tracePt t="18801" x="7512050" y="1676400"/>
          <p14:tracePt t="18819" x="7537450" y="1663700"/>
          <p14:tracePt t="18835" x="7550150" y="1644650"/>
          <p14:tracePt t="18868" x="7550150" y="1638300"/>
          <p14:tracePt t="18885" x="7550150" y="1631950"/>
          <p14:tracePt t="18966" x="7543800" y="1631950"/>
          <p14:tracePt t="18987" x="7537450" y="1631950"/>
          <p14:tracePt t="19015" x="7531100" y="1638300"/>
          <p14:tracePt t="19022" x="7524750" y="1638300"/>
          <p14:tracePt t="19043" x="7524750" y="1644650"/>
          <p14:tracePt t="19064" x="7524750" y="1651000"/>
          <p14:tracePt t="19086" x="7518400" y="1657350"/>
          <p14:tracePt t="19092" x="7512050" y="1663700"/>
          <p14:tracePt t="19135" x="7505700" y="1670050"/>
          <p14:tracePt t="19440" x="7531100" y="1670050"/>
          <p14:tracePt t="19447" x="7575550" y="1663700"/>
          <p14:tracePt t="19453" x="7620000" y="1651000"/>
          <p14:tracePt t="19469" x="7645400" y="1638300"/>
          <p14:tracePt t="19483" x="7664450" y="1631950"/>
          <p14:tracePt t="19499" x="7677150" y="1625600"/>
          <p14:tracePt t="19524" x="7670800" y="1625600"/>
          <p14:tracePt t="19538" x="7658100" y="1625600"/>
          <p14:tracePt t="19549" x="7645400" y="1631950"/>
          <p14:tracePt t="19566" x="7626350" y="1631950"/>
          <p14:tracePt t="19582" x="7613650" y="1644650"/>
          <p14:tracePt t="19599" x="7594600" y="1644650"/>
          <p14:tracePt t="19616" x="7575550" y="1651000"/>
          <p14:tracePt t="19633" x="7562850" y="1657350"/>
          <p14:tracePt t="19649" x="7556500" y="1657350"/>
          <p14:tracePt t="19665" x="7505700" y="1689100"/>
          <p14:tracePt t="19682" x="7486650" y="1695450"/>
          <p14:tracePt t="19700" x="7454900" y="1720850"/>
          <p14:tracePt t="19715" x="7442200" y="1727200"/>
          <p14:tracePt t="19732" x="7429500" y="1739900"/>
          <p14:tracePt t="19749" x="7423150" y="1746250"/>
          <p14:tracePt t="19770" x="7429500" y="1746250"/>
          <p14:tracePt t="19781" x="7442200" y="1746250"/>
          <p14:tracePt t="19798" x="7461250" y="1739900"/>
          <p14:tracePt t="19815" x="7480300" y="1733550"/>
          <p14:tracePt t="19831" x="7531100" y="1714500"/>
          <p14:tracePt t="19848" x="7588250" y="1695450"/>
          <p14:tracePt t="19865" x="7620000" y="1676400"/>
          <p14:tracePt t="19882" x="7664450" y="1657350"/>
          <p14:tracePt t="19897" x="7677150" y="1651000"/>
          <p14:tracePt t="19939" x="7670800" y="1651000"/>
          <p14:tracePt t="19947" x="7664450" y="1651000"/>
          <p14:tracePt t="19965" x="7658100" y="1651000"/>
          <p14:tracePt t="19983" x="7651750" y="1651000"/>
          <p14:tracePt t="19997" x="7639050" y="1651000"/>
          <p14:tracePt t="20015" x="7620000" y="1651000"/>
          <p14:tracePt t="20031" x="7594600" y="1651000"/>
          <p14:tracePt t="20047" x="7581900" y="1657350"/>
          <p14:tracePt t="20065" x="7556500" y="1663700"/>
          <p14:tracePt t="20080" x="7531100" y="1676400"/>
          <p14:tracePt t="20098" x="7518400" y="1676400"/>
          <p14:tracePt t="20114" x="7518400" y="1682750"/>
          <p14:tracePt t="20130" x="7518400" y="1689100"/>
          <p14:tracePt t="20156" x="7524750" y="1689100"/>
          <p14:tracePt t="20170" x="7531100" y="1689100"/>
          <p14:tracePt t="20180" x="7537450" y="1689100"/>
          <p14:tracePt t="20197" x="7550150" y="1689100"/>
          <p14:tracePt t="20213" x="7575550" y="1676400"/>
          <p14:tracePt t="20230" x="7626350" y="1670050"/>
          <p14:tracePt t="20248" x="7683500" y="1651000"/>
          <p14:tracePt t="20264" x="7715250" y="1651000"/>
          <p14:tracePt t="20280" x="7740650" y="1638300"/>
          <p14:tracePt t="20296" x="7785100" y="1631950"/>
          <p14:tracePt t="20313" x="7816850" y="1625600"/>
          <p14:tracePt t="20330" x="7823200" y="1619250"/>
          <p14:tracePt t="20381" x="7816850" y="1619250"/>
          <p14:tracePt t="20388" x="7810500" y="1619250"/>
          <p14:tracePt t="20402" x="7804150" y="1625600"/>
          <p14:tracePt t="20412" x="7797800" y="1625600"/>
          <p14:tracePt t="20430" x="7791450" y="1625600"/>
          <p14:tracePt t="20446" x="7766050" y="1625600"/>
          <p14:tracePt t="20463" x="7715250" y="1644650"/>
          <p14:tracePt t="20480" x="7632700" y="1663700"/>
          <p14:tracePt t="20496" x="7588250" y="1689100"/>
          <p14:tracePt t="20513" x="7524750" y="1714500"/>
          <p14:tracePt t="20529" x="7486650" y="1733550"/>
          <p14:tracePt t="20546" x="7473950" y="1739900"/>
          <p14:tracePt t="20563" x="7467600" y="1746250"/>
          <p14:tracePt t="20579" x="7467600" y="1758950"/>
          <p14:tracePt t="20596" x="7473950" y="1758950"/>
          <p14:tracePt t="20613" x="7505700" y="1758950"/>
          <p14:tracePt t="20629" x="7518400" y="1752600"/>
          <p14:tracePt t="20646" x="7543800" y="1739900"/>
          <p14:tracePt t="20662" x="7562850" y="1720850"/>
          <p14:tracePt t="20679" x="7575550" y="1708150"/>
          <p14:tracePt t="20696" x="7607300" y="1670050"/>
          <p14:tracePt t="20712" x="7626350" y="1651000"/>
          <p14:tracePt t="20728" x="7632700" y="1638300"/>
          <p14:tracePt t="20745" x="7639050" y="1625600"/>
          <p14:tracePt t="20781" x="7632700" y="1625600"/>
          <p14:tracePt t="20795" x="7626350" y="1625600"/>
          <p14:tracePt t="20812" x="7613650" y="1625600"/>
          <p14:tracePt t="20828" x="7607300" y="1631950"/>
          <p14:tracePt t="20845" x="7594600" y="1638300"/>
          <p14:tracePt t="20861" x="7575550" y="1644650"/>
          <p14:tracePt t="20878" x="7562850" y="1651000"/>
          <p14:tracePt t="20895" x="7543800" y="1663700"/>
          <p14:tracePt t="20911" x="7524750" y="1670050"/>
          <p14:tracePt t="20928" x="7473950" y="1701800"/>
          <p14:tracePt t="20945" x="7461250" y="1708150"/>
          <p14:tracePt t="20961" x="7454900" y="1714500"/>
          <p14:tracePt t="20978" x="7454900" y="1720850"/>
          <p14:tracePt t="20994" x="7486650" y="1714500"/>
          <p14:tracePt t="21011" x="7512050" y="1708150"/>
          <p14:tracePt t="21028" x="7581900" y="1676400"/>
          <p14:tracePt t="21044" x="7677150" y="1651000"/>
          <p14:tracePt t="21061" x="7721600" y="1631950"/>
          <p14:tracePt t="21077" x="7785100" y="1600200"/>
          <p14:tracePt t="21094" x="7810500" y="1587500"/>
          <p14:tracePt t="21111" x="7816850" y="1587500"/>
          <p14:tracePt t="21144" x="7804150" y="1587500"/>
          <p14:tracePt t="21161" x="7797800" y="1587500"/>
          <p14:tracePt t="21193" x="7791450" y="1587500"/>
          <p14:tracePt t="21210" x="7772400" y="1593850"/>
          <p14:tracePt t="21227" x="7766050" y="1593850"/>
          <p14:tracePt t="21244" x="7753350" y="1600200"/>
          <p14:tracePt t="21260" x="7740650" y="1612900"/>
          <p14:tracePt t="21276" x="7708900" y="1631950"/>
          <p14:tracePt t="21294" x="7670800" y="1644650"/>
          <p14:tracePt t="21309" x="7651750" y="1657350"/>
          <p14:tracePt t="21326" x="7626350" y="1682750"/>
          <p14:tracePt t="21344" x="7607300" y="1695450"/>
          <p14:tracePt t="21360" x="7600950" y="1708150"/>
          <p14:tracePt t="21376" x="7600950" y="1714500"/>
          <p14:tracePt t="21393" x="7600950" y="1727200"/>
          <p14:tracePt t="21425" x="7607300" y="1727200"/>
          <p14:tracePt t="21443" x="7620000" y="1727200"/>
          <p14:tracePt t="21475" x="7626350" y="1727200"/>
          <p14:tracePt t="21492" x="7639050" y="1720850"/>
          <p14:tracePt t="21554" x="7639050" y="1727200"/>
          <p14:tracePt t="21575" x="7639050" y="1733550"/>
          <p14:tracePt t="21582" x="7639050" y="1739900"/>
          <p14:tracePt t="21603" x="7632700" y="1746250"/>
          <p14:tracePt t="21617" x="7626350" y="1758950"/>
          <p14:tracePt t="21625" x="7626350" y="1771650"/>
          <p14:tracePt t="21642" x="7620000" y="1803400"/>
          <p14:tracePt t="21659" x="7594600" y="1885950"/>
          <p14:tracePt t="21675" x="7556500" y="2032000"/>
          <p14:tracePt t="21692" x="7524750" y="2101850"/>
          <p14:tracePt t="21709" x="7486650" y="2266950"/>
          <p14:tracePt t="21724" x="7467600" y="2336800"/>
          <p14:tracePt t="21741" x="7448550" y="2413000"/>
          <p14:tracePt t="21758" x="7416800" y="2520950"/>
          <p14:tracePt t="21774" x="7410450" y="2565400"/>
          <p14:tracePt t="21791" x="7404100" y="2584450"/>
          <p14:tracePt t="21808" x="7391400" y="2622550"/>
          <p14:tracePt t="21828" x="7385050" y="2622550"/>
          <p14:tracePt t="21913" x="7397750" y="2616200"/>
          <p14:tracePt t="21926" x="7410450" y="2609850"/>
          <p14:tracePt t="21941" x="7429500" y="2603500"/>
          <p14:tracePt t="21947" x="7461250" y="2584450"/>
          <p14:tracePt t="21962" x="7486650" y="2584450"/>
          <p14:tracePt t="21977" x="7531100" y="2571750"/>
          <p14:tracePt t="21991" x="7581900" y="2559050"/>
          <p14:tracePt t="22007" x="7632700" y="2552700"/>
          <p14:tracePt t="22025" x="7778750" y="2520950"/>
          <p14:tracePt t="22040" x="7861300" y="2514600"/>
          <p14:tracePt t="22057" x="7937500" y="2495550"/>
          <p14:tracePt t="22074" x="8058150" y="2463800"/>
          <p14:tracePt t="22090" x="8140700" y="2451100"/>
          <p14:tracePt t="22107" x="8153400" y="2444750"/>
          <p14:tracePt t="22123" x="8166100" y="2432050"/>
          <p14:tracePt t="22157" x="8159750" y="2432050"/>
          <p14:tracePt t="22173" x="8140700" y="2425700"/>
          <p14:tracePt t="22190" x="8121650" y="2425700"/>
          <p14:tracePt t="22207" x="8096250" y="2419350"/>
          <p14:tracePt t="22223" x="8070850" y="2419350"/>
          <p14:tracePt t="22240" x="8007350" y="2419350"/>
          <p14:tracePt t="22257" x="7899400" y="2432050"/>
          <p14:tracePt t="22273" x="7835900" y="2438400"/>
          <p14:tracePt t="22290" x="7727950" y="2451100"/>
          <p14:tracePt t="22306" x="7670800" y="2451100"/>
          <p14:tracePt t="22323" x="7658100" y="2457450"/>
          <p14:tracePt t="22339" x="7645400" y="2457450"/>
          <p14:tracePt t="22356" x="7632700" y="2457450"/>
          <p14:tracePt t="22373" x="7626350" y="2457450"/>
          <p14:tracePt t="22390" x="7626350" y="2444750"/>
          <p14:tracePt t="22406" x="7632700" y="2432050"/>
          <p14:tracePt t="22422" x="7645400" y="2425700"/>
          <p14:tracePt t="22439" x="7670800" y="2413000"/>
          <p14:tracePt t="22456" x="7683500" y="2406650"/>
          <p14:tracePt t="22472" x="7740650" y="2387600"/>
          <p14:tracePt t="22489" x="7842250" y="2349500"/>
          <p14:tracePt t="22505" x="7880350" y="2330450"/>
          <p14:tracePt t="22523" x="7969250" y="2298700"/>
          <p14:tracePt t="22539" x="8032750" y="2266950"/>
          <p14:tracePt t="22555" x="8051800" y="2260600"/>
          <p14:tracePt t="22573" x="8064500" y="2247900"/>
          <p14:tracePt t="22608" x="8058150" y="2247900"/>
          <p14:tracePt t="22622" x="8045450" y="2247900"/>
          <p14:tracePt t="22638" x="8013700" y="2247900"/>
          <p14:tracePt t="22655" x="8001000" y="2247900"/>
          <p14:tracePt t="22671" x="7918450" y="2254250"/>
          <p14:tracePt t="22688" x="7778750" y="2273300"/>
          <p14:tracePt t="22705" x="7683500" y="2292350"/>
          <p14:tracePt t="22708" x="7607300" y="2305050"/>
          <p14:tracePt t="22722" x="7518400" y="2324100"/>
          <p14:tracePt t="22738" x="7461250" y="2336800"/>
          <p14:tracePt t="22756" x="7346950" y="2355850"/>
          <p14:tracePt t="22771" x="7327900" y="2355850"/>
          <p14:tracePt t="22788" x="7321550" y="2362200"/>
          <p14:tracePt t="22804" x="7315200" y="2362200"/>
          <p14:tracePt t="22821" x="7321550" y="2362200"/>
          <p14:tracePt t="22838" x="7340600" y="2349500"/>
          <p14:tracePt t="22854" x="7372350" y="2330450"/>
          <p14:tracePt t="22871" x="7448550" y="2298700"/>
          <p14:tracePt t="22888" x="7499350" y="2279650"/>
          <p14:tracePt t="22904" x="7613650" y="2209800"/>
          <p14:tracePt t="22921" x="7702550" y="2146300"/>
          <p14:tracePt t="22938" x="7740650" y="2127250"/>
          <p14:tracePt t="22954" x="7759700" y="2089150"/>
          <p14:tracePt t="22971" x="7766050" y="2076450"/>
          <p14:tracePt t="22987" x="7766050" y="2070100"/>
          <p14:tracePt t="23004" x="7759700" y="2070100"/>
          <p14:tracePt t="23020" x="7753350" y="2070100"/>
          <p14:tracePt t="23037" x="7727950" y="2082800"/>
          <p14:tracePt t="23054" x="7715250" y="2095500"/>
          <p14:tracePt t="23071" x="7689850" y="2101850"/>
          <p14:tracePt t="23088" x="7626350" y="2146300"/>
          <p14:tracePt t="23103" x="7524750" y="2197100"/>
          <p14:tracePt t="23121" x="7435850" y="2254250"/>
          <p14:tracePt t="23137" x="7404100" y="2266950"/>
          <p14:tracePt t="23153" x="7359650" y="2305050"/>
          <p14:tracePt t="23171" x="7346950" y="2317750"/>
          <p14:tracePt t="23187" x="7346950" y="2324100"/>
          <p14:tracePt t="23203" x="7353300" y="2324100"/>
          <p14:tracePt t="23220" x="7397750" y="2317750"/>
          <p14:tracePt t="23236" x="7410450" y="2311400"/>
          <p14:tracePt t="23253" x="7505700" y="2292350"/>
          <p14:tracePt t="23270" x="7613650" y="2254250"/>
          <p14:tracePt t="23286" x="7651750" y="2247900"/>
          <p14:tracePt t="23304" x="7734300" y="2235200"/>
          <p14:tracePt t="23319" x="7766050" y="2222500"/>
          <p14:tracePt t="23360" x="7766050" y="2228850"/>
          <p14:tracePt t="23373" x="7759700" y="2228850"/>
          <p14:tracePt t="23386" x="7747000" y="2228850"/>
          <p14:tracePt t="23403" x="7727950" y="2235200"/>
          <p14:tracePt t="23419" x="7715250" y="2235200"/>
          <p14:tracePt t="23436" x="7683500" y="2254250"/>
          <p14:tracePt t="23452" x="7626350" y="2305050"/>
          <p14:tracePt t="23469" x="7594600" y="2336800"/>
          <p14:tracePt t="23486" x="7486650" y="2444750"/>
          <p14:tracePt t="23502" x="7353300" y="2609850"/>
          <p14:tracePt t="23519" x="7302500" y="2679700"/>
          <p14:tracePt t="23535" x="7213600" y="2819400"/>
          <p14:tracePt t="23552" x="7175500" y="2901950"/>
          <p14:tracePt t="23569" x="7169150" y="2927350"/>
          <p14:tracePt t="23586" x="7162800" y="2959100"/>
          <p14:tracePt t="23602" x="7169150" y="2978150"/>
          <p14:tracePt t="23619" x="7188200" y="2990850"/>
          <p14:tracePt t="23635" x="7207250" y="2990850"/>
          <p14:tracePt t="23651" x="7232650" y="2990850"/>
          <p14:tracePt t="23669" x="7270750" y="2971800"/>
          <p14:tracePt t="23684" x="7340600" y="2952750"/>
          <p14:tracePt t="23702" x="7385050" y="2940050"/>
          <p14:tracePt t="23705" x="7435850" y="2927350"/>
          <p14:tracePt t="23719" x="7505700" y="2908300"/>
          <p14:tracePt t="23735" x="7626350" y="2857500"/>
          <p14:tracePt t="23752" x="7683500" y="2838450"/>
          <p14:tracePt t="23768" x="7740650" y="2819400"/>
          <p14:tracePt t="23784" x="7810500" y="2806700"/>
          <p14:tracePt t="23802" x="7816850" y="2806700"/>
          <p14:tracePt t="23844" x="7810500" y="2806700"/>
          <p14:tracePt t="23854" x="7797800" y="2806700"/>
          <p14:tracePt t="23867" x="7778750" y="2806700"/>
          <p14:tracePt t="23884" x="7740650" y="2813050"/>
          <p14:tracePt t="23901" x="7702550" y="2825750"/>
          <p14:tracePt t="23918" x="7670800" y="2838450"/>
          <p14:tracePt t="23934" x="7651750" y="2857500"/>
          <p14:tracePt t="23951" x="7562850" y="2921000"/>
          <p14:tracePt t="23966" x="7543800" y="2940050"/>
          <p14:tracePt t="23985" x="7531100" y="2965450"/>
          <p14:tracePt t="24000" x="7531100" y="2971800"/>
          <p14:tracePt t="24017" x="7531100" y="2978150"/>
          <p14:tracePt t="24034" x="7543800" y="2990850"/>
          <p14:tracePt t="24050" x="7543800" y="2997200"/>
          <p14:tracePt t="24067" x="7562850" y="3003550"/>
          <p14:tracePt t="24084" x="7581900" y="3009900"/>
          <p14:tracePt t="24117" x="7588250" y="3016250"/>
          <p14:tracePt t="24134" x="7588250" y="3028950"/>
          <p14:tracePt t="24167" x="7588250" y="3041650"/>
          <p14:tracePt t="24183" x="7575550" y="3067050"/>
          <p14:tracePt t="24200" x="7569200" y="3092450"/>
          <p14:tracePt t="24217" x="7531100" y="3194050"/>
          <p14:tracePt t="24233" x="7467600" y="3390900"/>
          <p14:tracePt t="24250" x="7435850" y="3517900"/>
          <p14:tracePt t="24266" x="7346950" y="3886200"/>
          <p14:tracePt t="24283" x="7302500" y="4114800"/>
          <p14:tracePt t="24300" x="7232650" y="4559300"/>
          <p14:tracePt t="24316" x="7213600" y="4889500"/>
          <p14:tracePt t="24333" x="7213600" y="5016500"/>
          <p14:tracePt t="24350" x="7277100" y="5302250"/>
          <p14:tracePt t="24366" x="7321550" y="5346700"/>
          <p14:tracePt t="24382" x="7391400" y="5365750"/>
          <p14:tracePt t="24399" x="7429500" y="5365750"/>
          <p14:tracePt t="24753" x="7442200" y="5365750"/>
          <p14:tracePt t="24767" x="7448550" y="5365750"/>
          <p14:tracePt t="24775" x="7467600" y="5365750"/>
          <p14:tracePt t="24785" x="7480300" y="5346700"/>
          <p14:tracePt t="24799" x="7493000" y="5334000"/>
          <p14:tracePt t="24816" x="7518400" y="5321300"/>
          <p14:tracePt t="24832" x="7569200" y="5283200"/>
          <p14:tracePt t="24848" x="7645400" y="5245100"/>
          <p14:tracePt t="24865" x="7689850" y="5226050"/>
          <p14:tracePt t="24882" x="7759700" y="5200650"/>
          <p14:tracePt t="24898" x="7816850" y="5175250"/>
          <p14:tracePt t="24916" x="7848600" y="5168900"/>
          <p14:tracePt t="24932" x="7861300" y="5168900"/>
          <p14:tracePt t="24948" x="7867650" y="5168900"/>
          <p14:tracePt t="24981" x="7861300" y="5175250"/>
          <p14:tracePt t="24998" x="7854950" y="5175250"/>
          <p14:tracePt t="25015" x="7835900" y="5187950"/>
          <p14:tracePt t="25031" x="7829550" y="5187950"/>
          <p14:tracePt t="25048" x="7816850" y="5187950"/>
          <p14:tracePt t="25064" x="7759700" y="5200650"/>
          <p14:tracePt t="25081" x="7727950" y="5213350"/>
          <p14:tracePt t="25098" x="7632700" y="5251450"/>
          <p14:tracePt t="25114" x="7600950" y="5257800"/>
          <p14:tracePt t="25131" x="7531100" y="5283200"/>
          <p14:tracePt t="25149" x="7499350" y="5295900"/>
          <p14:tracePt t="25164" x="7493000" y="5295900"/>
          <p14:tracePt t="25180" x="7512050" y="5283200"/>
          <p14:tracePt t="25197" x="7562850" y="5257800"/>
          <p14:tracePt t="25214" x="7607300" y="5238750"/>
          <p14:tracePt t="25217" x="7658100" y="5232400"/>
          <p14:tracePt t="25232" x="7715250" y="5213350"/>
          <p14:tracePt t="25247" x="7823200" y="5194300"/>
          <p14:tracePt t="25264" x="7854950" y="5181600"/>
          <p14:tracePt t="25281" x="7886700" y="5168900"/>
          <p14:tracePt t="25314" x="7886700" y="5175250"/>
          <p14:tracePt t="25330" x="7880350" y="5181600"/>
          <p14:tracePt t="25347" x="7861300" y="5181600"/>
          <p14:tracePt t="25363" x="7848600" y="5187950"/>
          <p14:tracePt t="25380" x="7785100" y="5213350"/>
          <p14:tracePt t="25396" x="7727950" y="5238750"/>
          <p14:tracePt t="25413" x="7581900" y="5321300"/>
          <p14:tracePt t="25429" x="7486650" y="5359400"/>
          <p14:tracePt t="25446" x="7321550" y="5461000"/>
          <p14:tracePt t="25463" x="7239000" y="5511800"/>
          <p14:tracePt t="25479" x="7092950" y="5638800"/>
          <p14:tracePt t="25495" x="7067550" y="5657850"/>
          <p14:tracePt t="25512" x="7048500" y="5683250"/>
          <p14:tracePt t="25528" x="7042150" y="5702300"/>
          <p14:tracePt t="25545" x="7042150" y="5708650"/>
          <p14:tracePt t="25562" x="7054850" y="5715000"/>
          <p14:tracePt t="25578" x="7080250" y="5727700"/>
          <p14:tracePt t="25595" x="7092950" y="5727700"/>
          <p14:tracePt t="25611" x="7124700" y="5727700"/>
          <p14:tracePt t="25628" x="7156450" y="5727700"/>
          <p14:tracePt t="25646" x="7175500" y="5727700"/>
          <p14:tracePt t="25662" x="7258050" y="5721350"/>
          <p14:tracePt t="25679" x="7308850" y="5715000"/>
          <p14:tracePt t="25697" x="7416800" y="5708650"/>
          <p14:tracePt t="25711" x="7480300" y="5695950"/>
          <p14:tracePt t="25728" x="7531100" y="5695950"/>
          <p14:tracePt t="25745" x="7626350" y="5689600"/>
          <p14:tracePt t="25762" x="7651750" y="5689600"/>
          <p14:tracePt t="25778" x="7677150" y="5689600"/>
          <p14:tracePt t="25795" x="7696200" y="5689600"/>
          <p14:tracePt t="25814" x="7702550" y="5689600"/>
          <p14:tracePt t="25898" x="7696200" y="5689600"/>
          <p14:tracePt t="25912" x="7689850" y="5689600"/>
          <p14:tracePt t="25919" x="7683500" y="5689600"/>
          <p14:tracePt t="25933" x="7677150" y="5689600"/>
          <p14:tracePt t="25944" x="7670800" y="5689600"/>
          <p14:tracePt t="25961" x="7658100" y="5689600"/>
          <p14:tracePt t="25978" x="7639050" y="5702300"/>
          <p14:tracePt t="25995" x="7613650" y="5715000"/>
          <p14:tracePt t="26012" x="7562850" y="5765800"/>
          <p14:tracePt t="26028" x="7531100" y="5791200"/>
          <p14:tracePt t="26044" x="7448550" y="5867400"/>
          <p14:tracePt t="26061" x="7397750" y="5937250"/>
          <p14:tracePt t="26078" x="7372350" y="5969000"/>
          <p14:tracePt t="26094" x="7366000" y="6000750"/>
          <p14:tracePt t="26110" x="7372350" y="6013450"/>
          <p14:tracePt t="26126" x="7391400" y="6013450"/>
          <p14:tracePt t="26143" x="7442200" y="6007100"/>
          <p14:tracePt t="26159" x="7499350" y="5981700"/>
          <p14:tracePt t="26177" x="7556500" y="5962650"/>
          <p14:tracePt t="26194" x="7645400" y="5930900"/>
          <p14:tracePt t="26209" x="7689850" y="5899150"/>
          <p14:tracePt t="26226" x="7708900" y="5886450"/>
          <p14:tracePt t="26230" x="7715250" y="5880100"/>
          <p14:tracePt t="26245" x="7721600" y="5873750"/>
          <p14:tracePt t="26293" x="7715250" y="5873750"/>
          <p14:tracePt t="26299" x="7708900" y="5873750"/>
          <p14:tracePt t="26314" x="7702550" y="5873750"/>
          <p14:tracePt t="26325" x="7696200" y="5873750"/>
          <p14:tracePt t="26349" x="7689850" y="5873750"/>
          <p14:tracePt t="26370" x="7683500" y="5873750"/>
          <p14:tracePt t="26384" x="7677150" y="5873750"/>
          <p14:tracePt t="26393" x="7677150" y="5880100"/>
          <p14:tracePt t="26409" x="7670800" y="5880100"/>
          <p14:tracePt t="26426" x="7664450" y="5880100"/>
          <p14:tracePt t="26454" x="7658100" y="5880100"/>
          <p14:tracePt t="26503" x="7651750" y="5880100"/>
          <p14:tracePt t="26510" x="7645400" y="5880100"/>
          <p14:tracePt t="26524" x="7639050" y="5880100"/>
          <p14:tracePt t="26531" x="7632700" y="5880100"/>
          <p14:tracePt t="26541" x="7626350" y="5880100"/>
          <p14:tracePt t="26560" x="7588250" y="5886450"/>
          <p14:tracePt t="26575" x="7550150" y="5886450"/>
          <p14:tracePt t="26591" x="7486650" y="5886450"/>
          <p14:tracePt t="26609" x="7321550" y="5892800"/>
          <p14:tracePt t="26625" x="7080250" y="5892800"/>
          <p14:tracePt t="26641" x="6953250" y="5905500"/>
          <p14:tracePt t="26658" x="6635750" y="5905500"/>
          <p14:tracePt t="26674" x="6559550" y="5905500"/>
          <p14:tracePt t="26691" x="6496050" y="5905500"/>
          <p14:tracePt t="26708" x="6426200" y="5892800"/>
          <p14:tracePt t="26725" x="6394450" y="5886450"/>
          <p14:tracePt t="26742" x="6375400" y="5880100"/>
          <p14:tracePt t="26770" x="6369050" y="5880100"/>
          <p14:tracePt t="26792" x="6369050" y="5873750"/>
          <p14:tracePt t="26812" x="6369050" y="5867400"/>
          <p14:tracePt t="26833" x="6369050" y="5861050"/>
          <p14:tracePt t="26861" x="6369050" y="5854700"/>
          <p14:tracePt t="26882" x="6369050" y="5842000"/>
          <p14:tracePt t="26911" x="6369050" y="5835650"/>
          <p14:tracePt t="26953" x="6362700" y="5829300"/>
          <p14:tracePt t="26974" x="6362700" y="5822950"/>
          <p14:tracePt t="26994" x="6362700" y="5816600"/>
          <p14:tracePt t="27001" x="6362700" y="5810250"/>
          <p14:tracePt t="27023" x="6362700" y="5803900"/>
          <p14:tracePt t="27029" x="6362700" y="5797550"/>
          <p14:tracePt t="27064" x="6362700" y="5791200"/>
          <p14:tracePt t="27071" x="6362700" y="5784850"/>
          <p14:tracePt t="27092" x="6362700" y="5778500"/>
          <p14:tracePt t="27107" x="6362700" y="5772150"/>
          <p14:tracePt t="27113" x="6362700" y="5765800"/>
          <p14:tracePt t="27134" x="6362700" y="5759450"/>
          <p14:tracePt t="27143" x="6362700" y="5746750"/>
          <p14:tracePt t="27159" x="6362700" y="5734050"/>
          <p14:tracePt t="27173" x="6369050" y="5664200"/>
          <p14:tracePt t="27190" x="6369050" y="5613400"/>
          <p14:tracePt t="27206" x="6369050" y="5448300"/>
          <p14:tracePt t="27223" x="6381750" y="5334000"/>
          <p14:tracePt t="27241" x="6394450" y="4851400"/>
          <p14:tracePt t="27256" x="6394450" y="4616450"/>
          <p14:tracePt t="27273" x="6388100" y="4400550"/>
          <p14:tracePt t="27290" x="6375400" y="3930650"/>
          <p14:tracePt t="27306" x="6350000" y="3549650"/>
          <p14:tracePt t="27322" x="6337300" y="3384550"/>
          <p14:tracePt t="27340" x="6318250" y="3130550"/>
          <p14:tracePt t="27356" x="6305550" y="3028950"/>
          <p14:tracePt t="27372" x="6286500" y="2851150"/>
          <p14:tracePt t="27389" x="6286500" y="2774950"/>
          <p14:tracePt t="27406" x="6273800" y="2597150"/>
          <p14:tracePt t="27422" x="6273800" y="2520950"/>
          <p14:tracePt t="27438" x="6267450" y="2362200"/>
          <p14:tracePt t="27455" x="6267450" y="2273300"/>
          <p14:tracePt t="27472" x="6273800" y="2203450"/>
          <p14:tracePt t="27488" x="6273800" y="2184400"/>
          <p14:tracePt t="27505" x="6280150" y="2152650"/>
          <p14:tracePt t="27522" x="6299200" y="2114550"/>
          <p14:tracePt t="27538" x="6305550" y="2070100"/>
          <p14:tracePt t="27555" x="6311900" y="2051050"/>
          <p14:tracePt t="27572" x="6318250" y="2012950"/>
          <p14:tracePt t="27588" x="6330950" y="1974850"/>
          <p14:tracePt t="27604" x="6330950" y="1955800"/>
          <p14:tracePt t="27621" x="6343650" y="1911350"/>
          <p14:tracePt t="27638" x="6350000" y="1892300"/>
          <p14:tracePt t="27655" x="6356350" y="1873250"/>
          <p14:tracePt t="27671" x="6362700" y="1822450"/>
          <p14:tracePt t="27688" x="6375400" y="1797050"/>
          <p14:tracePt t="27705" x="6388100" y="1758950"/>
          <p14:tracePt t="27721" x="6394450" y="1739900"/>
          <p14:tracePt t="27737" x="6400800" y="1714500"/>
          <p14:tracePt t="27754" x="6407150" y="1676400"/>
          <p14:tracePt t="27771" x="6413500" y="1663700"/>
          <p14:tracePt t="27774" x="6413500" y="1651000"/>
          <p14:tracePt t="27787" x="6419850" y="1638300"/>
          <p14:tracePt t="27804" x="6426200" y="1631950"/>
          <p14:tracePt t="27820" x="6426200" y="1612900"/>
          <p14:tracePt t="27838" x="6426200" y="1606550"/>
          <p14:tracePt t="27854" x="6426200" y="1600200"/>
          <p14:tracePt t="27890" x="6432550" y="1606550"/>
          <p14:tracePt t="27914" x="6432550" y="1619250"/>
          <p14:tracePt t="27923" x="6432550" y="1625600"/>
          <p14:tracePt t="27937" x="6432550" y="1631950"/>
          <p14:tracePt t="27953" x="6432550" y="1644650"/>
          <p14:tracePt t="27971" x="6432550" y="1657350"/>
          <p14:tracePt t="27986" x="6432550" y="1720850"/>
          <p14:tracePt t="28003" x="6432550" y="1809750"/>
          <p14:tracePt t="28020" x="6432550" y="1911350"/>
          <p14:tracePt t="28036" x="6438900" y="2305050"/>
          <p14:tracePt t="28053" x="6457950" y="2622550"/>
          <p14:tracePt t="28070" x="6540500" y="3702050"/>
          <p14:tracePt t="28086" x="6572250" y="4051300"/>
          <p14:tracePt t="28103" x="6635750" y="4641850"/>
          <p14:tracePt t="28120" x="6673850" y="5099050"/>
          <p14:tracePt t="28136" x="6686550" y="5264150"/>
          <p14:tracePt t="28154" x="6718300" y="5670550"/>
          <p14:tracePt t="28169" x="6731000" y="5772150"/>
          <p14:tracePt t="28186" x="6737350" y="5861050"/>
          <p14:tracePt t="28203" x="6756400" y="5994400"/>
          <p14:tracePt t="28219" x="6769100" y="6096000"/>
          <p14:tracePt t="28235" x="6769100" y="6153150"/>
          <p14:tracePt t="28253" x="6775450" y="6210300"/>
          <p14:tracePt t="28269" x="6781800" y="6242050"/>
          <p14:tracePt t="28285" x="6781800" y="6254750"/>
          <p14:tracePt t="28289" x="6781800" y="6261100"/>
          <p14:tracePt t="28302" x="6788150" y="6267450"/>
          <p14:tracePt t="28364" x="6788150" y="6261100"/>
          <p14:tracePt t="28378" x="6788150" y="6254750"/>
          <p14:tracePt t="28386" x="6794500" y="6242050"/>
          <p14:tracePt t="28399" x="6800850" y="6229350"/>
          <p14:tracePt t="28406" x="6807200" y="6197600"/>
          <p14:tracePt t="28422" x="6813550" y="6178550"/>
          <p14:tracePt t="28435" x="6845300" y="6108700"/>
          <p14:tracePt t="28451" x="6858000" y="6051550"/>
          <p14:tracePt t="28468" x="6877050" y="5975350"/>
          <p14:tracePt t="28485" x="6934200" y="5765800"/>
          <p14:tracePt t="28501" x="6997700" y="5422900"/>
          <p14:tracePt t="28519" x="7054850" y="4984750"/>
          <p14:tracePt t="28535" x="7080250" y="4711700"/>
          <p14:tracePt t="28551" x="7099300" y="4191000"/>
          <p14:tracePt t="28568" x="7112000" y="3949700"/>
          <p14:tracePt t="28584" x="7105650" y="3549650"/>
          <p14:tracePt t="28601" x="7092950" y="3359150"/>
          <p14:tracePt t="28618" x="7080250" y="3111500"/>
          <p14:tracePt t="28634" x="7073900" y="3016250"/>
          <p14:tracePt t="28651" x="7061200" y="2876550"/>
          <p14:tracePt t="28668" x="7061200" y="2774950"/>
          <p14:tracePt t="28684" x="7054850" y="2730500"/>
          <p14:tracePt t="28701" x="7029450" y="2622550"/>
          <p14:tracePt t="28717" x="7023100" y="2578100"/>
          <p14:tracePt t="28734" x="7010400" y="2520950"/>
          <p14:tracePt t="28751" x="7004050" y="2501900"/>
          <p14:tracePt t="28767" x="6991350" y="2444750"/>
          <p14:tracePt t="28783" x="6985000" y="2393950"/>
          <p14:tracePt t="28801" x="6978650" y="2343150"/>
          <p14:tracePt t="28817" x="6978650" y="2324100"/>
          <p14:tracePt t="28834" x="6959600" y="2279650"/>
          <p14:tracePt t="28850" x="6959600" y="2241550"/>
          <p14:tracePt t="28867" x="6953250" y="2216150"/>
          <p14:tracePt t="28885" x="6946900" y="2171700"/>
          <p14:tracePt t="28900" x="6946900" y="2120900"/>
          <p14:tracePt t="28917" x="6946900" y="2089150"/>
          <p14:tracePt t="28934" x="6940550" y="2044700"/>
          <p14:tracePt t="28950" x="6940550" y="1993900"/>
          <p14:tracePt t="28967" x="6934200" y="1962150"/>
          <p14:tracePt t="28983" x="6934200" y="1917700"/>
          <p14:tracePt t="28999" x="6934200" y="1873250"/>
          <p14:tracePt t="29016" x="6927850" y="1854200"/>
          <p14:tracePt t="29033" x="6927850" y="1822450"/>
          <p14:tracePt t="29050" x="6921500" y="1809750"/>
          <p14:tracePt t="29067" x="6921500" y="1778000"/>
          <p14:tracePt t="29084" x="6915150" y="1765300"/>
          <p14:tracePt t="29100" x="6915150" y="1758950"/>
          <p14:tracePt t="29116" x="6902450" y="1752600"/>
          <p14:tracePt t="29133" x="6902450" y="1739900"/>
          <p14:tracePt t="29149" x="6896100" y="1733550"/>
          <p14:tracePt t="29166" x="6889750" y="1720850"/>
          <p14:tracePt t="29183" x="6883400" y="1720850"/>
          <p14:tracePt t="29199" x="6877050" y="1720850"/>
          <p14:tracePt t="29831" x="6870700" y="1720850"/>
          <p14:tracePt t="29853" x="6864350" y="1720850"/>
          <p14:tracePt t="29859" x="6858000" y="1714500"/>
          <p14:tracePt t="29881" x="6851650" y="1708150"/>
          <p14:tracePt t="29895" x="6845300" y="1708150"/>
          <p14:tracePt t="29902" x="6838950" y="1708150"/>
          <p14:tracePt t="29917" x="6832600" y="1701800"/>
          <p14:tracePt t="29930" x="6819900" y="1701800"/>
          <p14:tracePt t="29963" x="6800850" y="1695450"/>
          <p14:tracePt t="29979" x="6769100" y="1695450"/>
          <p14:tracePt t="29996" x="6724650" y="1695450"/>
          <p14:tracePt t="30013" x="6699250" y="1689100"/>
          <p14:tracePt t="30030" x="6648450" y="1689100"/>
          <p14:tracePt t="30046" x="6597650" y="1689100"/>
          <p14:tracePt t="30064" x="6546850" y="1676400"/>
          <p14:tracePt t="30079" x="6534150" y="1670050"/>
          <p14:tracePt t="30096" x="6508750" y="1657350"/>
          <p14:tracePt t="30113" x="6483350" y="1651000"/>
          <p14:tracePt t="30130" x="6483350" y="1644650"/>
          <p14:tracePt t="30146" x="6477000" y="1638300"/>
          <p14:tracePt t="30163" x="6464300" y="1638300"/>
          <p14:tracePt t="30179" x="6464300" y="1631950"/>
          <p14:tracePt t="30196" x="6451600" y="1625600"/>
          <p14:tracePt t="30212" x="6445250" y="1625600"/>
          <p14:tracePt t="30246" x="6438900" y="1625600"/>
          <p14:tracePt t="30352" x="6445250" y="1625600"/>
          <p14:tracePt t="30366" x="6457950" y="1625600"/>
          <p14:tracePt t="30372" x="6464300" y="1625600"/>
          <p14:tracePt t="30381" x="6477000" y="1625600"/>
          <p14:tracePt t="30398" x="6496050" y="1625600"/>
          <p14:tracePt t="30411" x="6559550" y="1625600"/>
          <p14:tracePt t="30428" x="6616700" y="1619250"/>
          <p14:tracePt t="30445" x="6743700" y="1619250"/>
          <p14:tracePt t="30462" x="6870700" y="1606550"/>
          <p14:tracePt t="30478" x="6921500" y="1606550"/>
          <p14:tracePt t="30495" x="7004050" y="1600200"/>
          <p14:tracePt t="30511" x="7054850" y="1593850"/>
          <p14:tracePt t="30528" x="7061200" y="1587500"/>
          <p14:tracePt t="30544" x="7073900" y="1587500"/>
          <p14:tracePt t="30578" x="7073900" y="1581150"/>
          <p14:tracePt t="30594" x="7067550" y="1574800"/>
          <p14:tracePt t="30611" x="7061200" y="1574800"/>
          <p14:tracePt t="30628" x="7048500" y="1568450"/>
          <p14:tracePt t="30644" x="7042150" y="1568450"/>
          <p14:tracePt t="30661" x="7035800" y="1568450"/>
          <p14:tracePt t="30677" x="7023100" y="1568450"/>
          <p14:tracePt t="30694" x="7010400" y="1568450"/>
          <p14:tracePt t="30711" x="6997700" y="1568450"/>
          <p14:tracePt t="30727" x="6934200" y="1549400"/>
          <p14:tracePt t="30744" x="6819900" y="1543050"/>
          <p14:tracePt t="30761" x="6673850" y="1524000"/>
          <p14:tracePt t="30777" x="6610350" y="1524000"/>
          <p14:tracePt t="30794" x="6451600" y="1536700"/>
          <p14:tracePt t="30810" x="6337300" y="1555750"/>
          <p14:tracePt t="30826" x="6280150" y="1562100"/>
          <p14:tracePt t="30843" x="6242050" y="1568450"/>
          <p14:tracePt t="30860" x="6153150" y="1612900"/>
          <p14:tracePt t="30877" x="6140450" y="1619250"/>
          <p14:tracePt t="30895" x="6127750" y="1625600"/>
          <p14:tracePt t="30909" x="6121400" y="1638300"/>
          <p14:tracePt t="30926" x="6121400" y="1644650"/>
          <p14:tracePt t="30944" x="6121400" y="1657350"/>
          <p14:tracePt t="30960" x="6134100" y="1657350"/>
          <p14:tracePt t="30976" x="6159500" y="1657350"/>
          <p14:tracePt t="30993" x="6184900" y="1657350"/>
          <p14:tracePt t="31009" x="6203950" y="1657350"/>
          <p14:tracePt t="31026" x="6261100" y="1657350"/>
          <p14:tracePt t="31043" x="6343650" y="1657350"/>
          <p14:tracePt t="31059" x="6394450" y="1657350"/>
          <p14:tracePt t="31077" x="6489700" y="1625600"/>
          <p14:tracePt t="31092" x="6584950" y="1593850"/>
          <p14:tracePt t="31109" x="6629400" y="1568450"/>
          <p14:tracePt t="31126" x="6699250" y="1517650"/>
          <p14:tracePt t="31142" x="6724650" y="1492250"/>
          <p14:tracePt t="31159" x="6731000" y="1479550"/>
          <p14:tracePt t="31176" x="6737350" y="1460500"/>
          <p14:tracePt t="31192" x="6737350" y="1454150"/>
          <p14:tracePt t="31209" x="6737350" y="1441450"/>
          <p14:tracePt t="31225" x="6724650" y="1435100"/>
          <p14:tracePt t="31259" x="6711950" y="1435100"/>
          <p14:tracePt t="31275" x="6699250" y="1435100"/>
          <p14:tracePt t="31292" x="6692900" y="1435100"/>
          <p14:tracePt t="31309" x="6673850" y="1435100"/>
          <p14:tracePt t="31325" x="6642100" y="1435100"/>
          <p14:tracePt t="31342" x="6623050" y="1435100"/>
          <p14:tracePt t="31358" x="6559550" y="1447800"/>
          <p14:tracePt t="31375" x="6451600" y="1479550"/>
          <p14:tracePt t="31391" x="6394450" y="1492250"/>
          <p14:tracePt t="31408" x="6286500" y="1543050"/>
          <p14:tracePt t="31425" x="6184900" y="1593850"/>
          <p14:tracePt t="31443" x="6121400" y="1644650"/>
          <p14:tracePt t="31457" x="6096000" y="1670050"/>
          <p14:tracePt t="31474" x="6083300" y="1682750"/>
          <p14:tracePt t="31492" x="6070600" y="1727200"/>
          <p14:tracePt t="31508" x="6070600" y="1739900"/>
          <p14:tracePt t="31524" x="6083300" y="1752600"/>
          <p14:tracePt t="31541" x="6134100" y="1758950"/>
          <p14:tracePt t="31557" x="6197600" y="1758950"/>
          <p14:tracePt t="31574" x="6254750" y="1758950"/>
          <p14:tracePt t="31591" x="6394450" y="1758950"/>
          <p14:tracePt t="31607" x="6584950" y="1765300"/>
          <p14:tracePt t="31625" x="6800850" y="1758950"/>
          <p14:tracePt t="31640" x="6889750" y="1746250"/>
          <p14:tracePt t="31657" x="7023100" y="1720850"/>
          <p14:tracePt t="31674" x="7067550" y="1701800"/>
          <p14:tracePt t="31690" x="7105650" y="1682750"/>
          <p14:tracePt t="31707" x="7118350" y="1663700"/>
          <p14:tracePt t="31724" x="7118350" y="1651000"/>
          <p14:tracePt t="31740" x="7118350" y="1644650"/>
          <p14:tracePt t="31757" x="7112000" y="1638300"/>
          <p14:tracePt t="31773" x="7092950" y="1612900"/>
          <p14:tracePt t="31790" x="7092950" y="1606550"/>
          <p14:tracePt t="31808" x="7080250" y="1593850"/>
          <p14:tracePt t="31823" x="7073900" y="1587500"/>
          <p14:tracePt t="31840" x="7048500" y="1581150"/>
          <p14:tracePt t="31843" x="7029450" y="1581150"/>
          <p14:tracePt t="31859" x="7010400" y="1581150"/>
          <p14:tracePt t="31873" x="6978650" y="1581150"/>
          <p14:tracePt t="31891" x="6902450" y="1568450"/>
          <p14:tracePt t="31906" x="6781800" y="1574800"/>
          <p14:tracePt t="31923" x="6731000" y="1581150"/>
          <p14:tracePt t="31940" x="6623050" y="1606550"/>
          <p14:tracePt t="31956" x="6521450" y="1644650"/>
          <p14:tracePt t="31973" x="6489700" y="1657350"/>
          <p14:tracePt t="31990" x="6426200" y="1689100"/>
          <p14:tracePt t="32006" x="6400800" y="1720850"/>
          <p14:tracePt t="32023" x="6394450" y="1733550"/>
          <p14:tracePt t="32040" x="6381750" y="1758950"/>
          <p14:tracePt t="32056" x="6375400" y="1784350"/>
          <p14:tracePt t="32073" x="6375400" y="1790700"/>
          <p14:tracePt t="32090" x="6381750" y="1797050"/>
          <p14:tracePt t="32106" x="6388100" y="1803400"/>
          <p14:tracePt t="32123" x="6413500" y="1816100"/>
          <p14:tracePt t="32139" x="6445250" y="1828800"/>
          <p14:tracePt t="32155" x="6470650" y="1828800"/>
          <p14:tracePt t="32173" x="6553200" y="1847850"/>
          <p14:tracePt t="32189" x="6686550" y="1847850"/>
          <p14:tracePt t="32205" x="6750050" y="1847850"/>
          <p14:tracePt t="32222" x="6889750" y="1835150"/>
          <p14:tracePt t="32238" x="6991350" y="1797050"/>
          <p14:tracePt t="32255" x="7023100" y="1771650"/>
          <p14:tracePt t="32272" x="7042150" y="1752600"/>
          <p14:tracePt t="32289" x="7048500" y="1746250"/>
          <p14:tracePt t="32322" x="7042150" y="1746250"/>
          <p14:tracePt t="32339" x="7029450" y="1746250"/>
          <p14:tracePt t="32357" x="7023100" y="1752600"/>
          <p14:tracePt t="32371" x="7016750" y="1758950"/>
          <p14:tracePt t="32388" x="7010400" y="1758950"/>
          <p14:tracePt t="32405" x="6972300" y="1797050"/>
          <p14:tracePt t="32421" x="6946900" y="1841500"/>
          <p14:tracePt t="32438" x="6915150" y="1911350"/>
          <p14:tracePt t="32455" x="6845300" y="2095500"/>
          <p14:tracePt t="32471" x="6750050" y="2489200"/>
          <p14:tracePt t="32487" x="6705600" y="2787650"/>
          <p14:tracePt t="32504" x="6604000" y="3536950"/>
          <p14:tracePt t="32521" x="6527800" y="4457700"/>
          <p14:tracePt t="32538" x="6457950" y="5346700"/>
          <p14:tracePt t="32554" x="6438900" y="5765800"/>
          <p14:tracePt t="32571" x="6426200" y="6369050"/>
          <p14:tracePt t="32588" x="6419850" y="6667500"/>
          <p14:tracePt t="32604" x="6419850" y="6769100"/>
          <p14:tracePt t="32621" x="6445250" y="6851650"/>
          <p14:tracePt t="32638" x="6477000" y="6851650"/>
          <p14:tracePt t="32654" x="6489700" y="6851650"/>
          <p14:tracePt t="32670" x="6502400" y="6851650"/>
          <p14:tracePt t="32687" x="6521450" y="6851650"/>
          <p14:tracePt t="32721" x="6534150" y="6851650"/>
          <p14:tracePt t="32738" x="6540500" y="6851650"/>
          <p14:tracePt t="32753" x="6553200" y="6851650"/>
          <p14:tracePt t="32770" x="6578600" y="6851650"/>
          <p14:tracePt t="32803" x="6597650" y="6851650"/>
          <p14:tracePt t="32820" x="6610350" y="6851650"/>
          <p14:tracePt t="32837" x="6616700" y="6851650"/>
          <p14:tracePt t="32854" x="6623050" y="6851650"/>
          <p14:tracePt t="32889" x="6623050" y="6845300"/>
          <p14:tracePt t="32897" x="6623050" y="6838950"/>
          <p14:tracePt t="32911" x="6629400" y="6838950"/>
          <p14:tracePt t="32919" x="6629400" y="6826250"/>
          <p14:tracePt t="32936" x="6629400" y="6813550"/>
          <p14:tracePt t="32953" x="6635750" y="6756400"/>
          <p14:tracePt t="32969" x="6648450" y="6635750"/>
          <p14:tracePt t="32986" x="6648450" y="6559550"/>
          <p14:tracePt t="33003" x="6642100" y="6407150"/>
          <p14:tracePt t="33019" x="6642100" y="6343650"/>
          <p14:tracePt t="33036" x="6616700" y="6223000"/>
          <p14:tracePt t="33053" x="6572250" y="6134100"/>
          <p14:tracePt t="33069" x="6546850" y="6089650"/>
          <p14:tracePt t="33087" x="6451600" y="6007100"/>
          <p14:tracePt t="33102" x="6438900" y="5988050"/>
          <p14:tracePt t="33119" x="6413500" y="5975350"/>
          <p14:tracePt t="33136" x="6369050" y="5956300"/>
          <p14:tracePt t="33152" x="6324600" y="5943600"/>
          <p14:tracePt t="33169" x="6305550" y="5937250"/>
          <p14:tracePt t="33185" x="6273800" y="5930900"/>
          <p14:tracePt t="33202" x="6242050" y="5930900"/>
          <p14:tracePt t="33219" x="6229350" y="5930900"/>
          <p14:tracePt t="33235" x="6223000" y="5930900"/>
          <p14:tracePt t="33252" x="6216650" y="5930900"/>
          <p14:tracePt t="33290" x="6223000" y="5930900"/>
          <p14:tracePt t="33301" x="6229350" y="5930900"/>
          <p14:tracePt t="33318" x="6254750" y="5930900"/>
          <p14:tracePt t="33335" x="6267450" y="5924550"/>
          <p14:tracePt t="33351" x="6299200" y="5905500"/>
          <p14:tracePt t="33369" x="6407150" y="5867400"/>
          <p14:tracePt t="33385" x="6578600" y="5797550"/>
          <p14:tracePt t="33402" x="6731000" y="5727700"/>
          <p14:tracePt t="33418" x="6794500" y="5702300"/>
          <p14:tracePt t="33434" x="6883400" y="5645150"/>
          <p14:tracePt t="33452" x="6902450" y="5619750"/>
          <p14:tracePt t="33468" x="6902450" y="5613400"/>
          <p14:tracePt t="33484" x="6902450" y="5600700"/>
          <p14:tracePt t="33501" x="6883400" y="5600700"/>
          <p14:tracePt t="33517" x="6870700" y="5600700"/>
          <p14:tracePt t="33534" x="6826250" y="5607050"/>
          <p14:tracePt t="33551" x="6762750" y="5619750"/>
          <p14:tracePt t="33567" x="6699250" y="5619750"/>
          <p14:tracePt t="33584" x="6604000" y="5626100"/>
          <p14:tracePt t="33600" x="6521450" y="5645150"/>
          <p14:tracePt t="33617" x="6502400" y="5645150"/>
          <p14:tracePt t="33634" x="6477000" y="5657850"/>
          <p14:tracePt t="33650" x="6464300" y="5657850"/>
          <p14:tracePt t="33667" x="6457950" y="5664200"/>
          <p14:tracePt t="33718" x="6464300" y="5664200"/>
          <p14:tracePt t="33732" x="6470650" y="5657850"/>
          <p14:tracePt t="33739" x="6470650" y="5651500"/>
          <p14:tracePt t="33753" x="6489700" y="5645150"/>
          <p14:tracePt t="33767" x="6502400" y="5632450"/>
          <p14:tracePt t="33783" x="6572250" y="5575300"/>
          <p14:tracePt t="33800" x="6610350" y="5518150"/>
          <p14:tracePt t="33817" x="6711950" y="5353050"/>
          <p14:tracePt t="33833" x="6794500" y="5105400"/>
          <p14:tracePt t="33850" x="6819900" y="4946650"/>
          <p14:tracePt t="33866" x="6832600" y="4597400"/>
          <p14:tracePt t="33883" x="6756400" y="4171950"/>
          <p14:tracePt t="33900" x="6699250" y="3962400"/>
          <p14:tracePt t="33916" x="6572250" y="3689350"/>
          <p14:tracePt t="33933" x="6489700" y="3562350"/>
          <p14:tracePt t="33950" x="6445250" y="3530600"/>
          <p14:tracePt t="33966" x="6426200" y="3530600"/>
          <p14:tracePt t="33982" x="6419850" y="3530600"/>
          <p14:tracePt t="33999" x="6407150" y="3549650"/>
          <p14:tracePt t="34016" x="6400800" y="3581400"/>
          <p14:tracePt t="34032" x="6394450" y="3594100"/>
          <p14:tracePt t="34049" x="6381750" y="3644900"/>
          <p14:tracePt t="34065" x="6375400" y="3733800"/>
          <p14:tracePt t="34083" x="6362700" y="3778250"/>
          <p14:tracePt t="34099" x="6369050" y="3917950"/>
          <p14:tracePt t="34115" x="6388100" y="4064000"/>
          <p14:tracePt t="34133" x="6426200" y="4197350"/>
          <p14:tracePt t="34149" x="6438900" y="4229100"/>
          <p14:tracePt t="34166" x="6477000" y="4286250"/>
          <p14:tracePt t="34182" x="6515100" y="4298950"/>
          <p14:tracePt t="34198" x="6534150" y="4298950"/>
          <p14:tracePt t="34215" x="6565900" y="4292600"/>
          <p14:tracePt t="34232" x="6654800" y="4254500"/>
          <p14:tracePt t="34248" x="6699250" y="4216400"/>
          <p14:tracePt t="34266" x="6807200" y="4095750"/>
          <p14:tracePt t="34281" x="6870700" y="4000500"/>
          <p14:tracePt t="34298" x="6978650" y="3765550"/>
          <p14:tracePt t="34316" x="7029450" y="3422650"/>
          <p14:tracePt t="34331" x="7029450" y="3263900"/>
          <p14:tracePt t="34348" x="6985000" y="2876550"/>
          <p14:tracePt t="34365" x="6851650" y="2527300"/>
          <p14:tracePt t="34381" x="6800850" y="2406650"/>
          <p14:tracePt t="34384" x="6750050" y="2311400"/>
          <p14:tracePt t="34398" x="6711950" y="2254250"/>
          <p14:tracePt t="34414" x="6667500" y="2190750"/>
          <p14:tracePt t="34431" x="6654800" y="2184400"/>
          <p14:tracePt t="34448" x="6629400" y="2178050"/>
          <p14:tracePt t="34464" x="6610350" y="2190750"/>
          <p14:tracePt t="34481" x="6597650" y="2203450"/>
          <p14:tracePt t="34498" x="6578600" y="2222500"/>
          <p14:tracePt t="34514" x="6508750" y="2298700"/>
          <p14:tracePt t="34531" x="6483350" y="2336800"/>
          <p14:tracePt t="34548" x="6426200" y="2457450"/>
          <p14:tracePt t="34564" x="6394450" y="2571750"/>
          <p14:tracePt t="34580" x="6343650" y="2832100"/>
          <p14:tracePt t="34597" x="6318250" y="3175000"/>
          <p14:tracePt t="34614" x="6305550" y="3365500"/>
          <p14:tracePt t="34632" x="6350000" y="3962400"/>
          <p14:tracePt t="34646" x="6388100" y="4140200"/>
          <p14:tracePt t="34663" x="6426200" y="4292600"/>
          <p14:tracePt t="34681" x="6527800" y="4565650"/>
          <p14:tracePt t="34696" x="6616700" y="4756150"/>
          <p14:tracePt t="34713" x="6667500" y="4813300"/>
          <p14:tracePt t="34730" x="6737350" y="4895850"/>
          <p14:tracePt t="34746" x="6781800" y="4914900"/>
          <p14:tracePt t="34763" x="6813550" y="4921250"/>
          <p14:tracePt t="34780" x="6864350" y="4914900"/>
          <p14:tracePt t="34796" x="6915150" y="4883150"/>
          <p14:tracePt t="34813" x="6946900" y="4851400"/>
          <p14:tracePt t="34829" x="7004050" y="4775200"/>
          <p14:tracePt t="34846" x="7042150" y="4705350"/>
          <p14:tracePt t="34863" x="7124700" y="4495800"/>
          <p14:tracePt t="34879" x="7213600" y="4127500"/>
          <p14:tracePt t="34883" x="7226300" y="3937000"/>
          <p14:tracePt t="34912" x="7264400" y="3448050"/>
          <p14:tracePt t="34929" x="7207250" y="3028950"/>
          <p14:tracePt t="34946" x="7150100" y="2800350"/>
          <p14:tracePt t="34963" x="7029450" y="2432050"/>
          <p14:tracePt t="34979" x="6915150" y="2203450"/>
          <p14:tracePt t="34997" x="6832600" y="2044700"/>
          <p14:tracePt t="35012" x="6807200" y="2012950"/>
          <p14:tracePt t="35029" x="6788150" y="1987550"/>
          <p14:tracePt t="35046" x="6769100" y="1987550"/>
          <p14:tracePt t="35062" x="6756400" y="2000250"/>
          <p14:tracePt t="35079" x="6692900" y="2051050"/>
          <p14:tracePt t="35096" x="6604000" y="2133600"/>
          <p14:tracePt t="35112" x="6553200" y="2203450"/>
          <p14:tracePt t="35129" x="6451600" y="2368550"/>
          <p14:tracePt t="35145" x="6375400" y="2628900"/>
          <p14:tracePt t="35162" x="6337300" y="2806700"/>
          <p14:tracePt t="35179" x="6324600" y="3155950"/>
          <p14:tracePt t="35196" x="6337300" y="3467100"/>
          <p14:tracePt t="35212" x="6350000" y="3568700"/>
          <p14:tracePt t="35229" x="6419850" y="3740150"/>
          <p14:tracePt t="35245" x="6470650" y="3810000"/>
          <p14:tracePt t="35261" x="6584950" y="3917950"/>
          <p14:tracePt t="35278" x="6654800" y="3956050"/>
          <p14:tracePt t="35295" x="6807200" y="4038600"/>
          <p14:tracePt t="35312" x="6870700" y="4057650"/>
          <p14:tracePt t="35328" x="6965950" y="4076700"/>
          <p14:tracePt t="35344" x="7105650" y="4083050"/>
          <p14:tracePt t="35362" x="7302500" y="4019550"/>
          <p14:tracePt t="35378" x="7372350" y="3968750"/>
          <p14:tracePt t="35394" x="7480300" y="3860800"/>
          <p14:tracePt t="35411" x="7550150" y="3727450"/>
          <p14:tracePt t="35428" x="7581900" y="3517900"/>
          <p14:tracePt t="35444" x="7581900" y="3384550"/>
          <p14:tracePt t="35461" x="7531100" y="3073400"/>
          <p14:tracePt t="35477" x="7461250" y="2889250"/>
          <p14:tracePt t="35495" x="7232650" y="2419350"/>
          <p14:tracePt t="35511" x="7048500" y="2070100"/>
          <p14:tracePt t="35527" x="6997700" y="2000250"/>
          <p14:tracePt t="35544" x="6940550" y="1949450"/>
          <p14:tracePt t="35560" x="6902450" y="1943100"/>
          <p14:tracePt t="35577" x="6877050" y="1949450"/>
          <p14:tracePt t="35594" x="6781800" y="1993900"/>
          <p14:tracePt t="35610" x="6661150" y="2101850"/>
          <p14:tracePt t="35627" x="6604000" y="2184400"/>
          <p14:tracePt t="35644" x="6489700" y="2457450"/>
          <p14:tracePt t="35660" x="6388100" y="2965450"/>
          <p14:tracePt t="35677" x="6356350" y="3257550"/>
          <p14:tracePt t="35693" x="6356350" y="3829050"/>
          <p14:tracePt t="35710" x="6400800" y="4197350"/>
          <p14:tracePt t="35727" x="6508750" y="4438650"/>
          <p14:tracePt t="35744" x="6572250" y="4521200"/>
          <p14:tracePt t="35760" x="6642100" y="4578350"/>
          <p14:tracePt t="35776" x="6934200" y="4756150"/>
          <p14:tracePt t="35793" x="7067550" y="4800600"/>
          <p14:tracePt t="35809" x="7251700" y="4851400"/>
          <p14:tracePt t="35826" x="7518400" y="4876800"/>
          <p14:tracePt t="35843" x="7696200" y="4864100"/>
          <p14:tracePt t="35859" x="7734300" y="4838700"/>
          <p14:tracePt t="38330" x="7613650" y="4838700"/>
          <p14:tracePt t="38337" x="7442200" y="4838700"/>
          <p14:tracePt t="38351" x="7251700" y="4845050"/>
          <p14:tracePt t="38367" x="6826250" y="4857750"/>
          <p14:tracePt t="38384" x="6584950" y="4870450"/>
          <p14:tracePt t="38401" x="6096000" y="4870450"/>
          <p14:tracePt t="38417" x="5562600" y="4902200"/>
          <p14:tracePt t="38434" x="5283200" y="4902200"/>
          <p14:tracePt t="38438" x="5048250" y="4902200"/>
          <p14:tracePt t="38450" x="4806950" y="4895850"/>
          <p14:tracePt t="38467" x="4591050" y="4883150"/>
          <p14:tracePt t="38484" x="4000500" y="4787900"/>
          <p14:tracePt t="38500" x="3841750" y="4737100"/>
          <p14:tracePt t="38517" x="3695700" y="4667250"/>
          <p14:tracePt t="38534" x="3429000" y="4521200"/>
          <p14:tracePt t="38550" x="3200400" y="4356100"/>
          <p14:tracePt t="38567" x="3105150" y="4279900"/>
          <p14:tracePt t="38583" x="2927350" y="4133850"/>
          <p14:tracePt t="38599" x="2755900" y="4032250"/>
          <p14:tracePt t="38616" x="2673350" y="4000500"/>
          <p14:tracePt t="38633" x="2527300" y="3956050"/>
          <p14:tracePt t="38650" x="2393950" y="3924300"/>
          <p14:tracePt t="38667" x="2336800" y="3905250"/>
          <p14:tracePt t="38683" x="2286000" y="3886200"/>
          <p14:tracePt t="38699" x="2209800" y="3873500"/>
          <p14:tracePt t="38717" x="2184400" y="3854450"/>
          <p14:tracePt t="38733" x="2152650" y="3841750"/>
          <p14:tracePt t="38766" x="2152650" y="3829050"/>
          <p14:tracePt t="38783" x="2152650" y="3810000"/>
          <p14:tracePt t="38801" x="2152650" y="3803650"/>
          <p14:tracePt t="38816" x="2165350" y="3790950"/>
          <p14:tracePt t="38832" x="2190750" y="3778250"/>
          <p14:tracePt t="38850" x="2197100" y="3765550"/>
          <p14:tracePt t="38865" x="2222500" y="3746500"/>
          <p14:tracePt t="38882" x="2247900" y="3733800"/>
          <p14:tracePt t="38899" x="2305050" y="3708400"/>
          <p14:tracePt t="38915" x="2349500" y="3683000"/>
          <p14:tracePt t="38932" x="2393950" y="3663950"/>
          <p14:tracePt t="38935" x="2438400" y="3651250"/>
          <p14:tracePt t="38949" x="2476500" y="3638550"/>
          <p14:tracePt t="38965" x="2533650" y="3632200"/>
          <p14:tracePt t="38982" x="2584450" y="3625850"/>
          <p14:tracePt t="38999" x="2743200" y="3594100"/>
          <p14:tracePt t="39015" x="2844800" y="3594100"/>
          <p14:tracePt t="39032" x="3022600" y="3581400"/>
          <p14:tracePt t="39048" x="3111500" y="3581400"/>
          <p14:tracePt t="39065" x="3200400" y="3581400"/>
          <p14:tracePt t="39082" x="3352800" y="3594100"/>
          <p14:tracePt t="39099" x="3422650" y="3606800"/>
          <p14:tracePt t="39115" x="3473450" y="3613150"/>
          <p14:tracePt t="39132" x="3556000" y="3625850"/>
          <p14:tracePt t="39148" x="3581400" y="3625850"/>
          <p14:tracePt t="39164" x="3613150" y="3632200"/>
          <p14:tracePt t="39181" x="3644900" y="3644900"/>
          <p14:tracePt t="39198" x="3657600" y="3651250"/>
          <p14:tracePt t="39215" x="3683000" y="3663950"/>
          <p14:tracePt t="39231" x="3695700" y="3670300"/>
          <p14:tracePt t="39247" x="3702050" y="3676650"/>
          <p14:tracePt t="39264" x="3733800" y="3695700"/>
          <p14:tracePt t="39281" x="3759200" y="3708400"/>
          <p14:tracePt t="39298" x="3778250" y="3708400"/>
          <p14:tracePt t="39315" x="3835400" y="3721100"/>
          <p14:tracePt t="39331" x="3873500" y="3740150"/>
          <p14:tracePt t="39347" x="3905250" y="3746500"/>
          <p14:tracePt t="39364" x="3987800" y="3765550"/>
          <p14:tracePt t="39380" x="4070350" y="3771900"/>
          <p14:tracePt t="39398" x="4127500" y="3778250"/>
          <p14:tracePt t="39414" x="4178300" y="3784600"/>
          <p14:tracePt t="39430" x="4197350" y="3784600"/>
          <p14:tracePt t="39447" x="4229100" y="3784600"/>
          <p14:tracePt t="39464" x="4260850" y="3784600"/>
          <p14:tracePt t="39480" x="4273550" y="3784600"/>
          <p14:tracePt t="39497" x="4305300" y="3778250"/>
          <p14:tracePt t="39513" x="4324350" y="3771900"/>
          <p14:tracePt t="39531" x="4356100" y="3765550"/>
          <p14:tracePt t="39547" x="4368800" y="3765550"/>
          <p14:tracePt t="39563" x="4394200" y="3759200"/>
          <p14:tracePt t="39581" x="4445000" y="3746500"/>
          <p14:tracePt t="39596" x="4470400" y="3740150"/>
          <p14:tracePt t="39613" x="4521200" y="3721100"/>
          <p14:tracePt t="39630" x="4565650" y="3702050"/>
          <p14:tracePt t="39647" x="4584700" y="3702050"/>
          <p14:tracePt t="39663" x="4603750" y="3695700"/>
          <p14:tracePt t="39679" x="4622800" y="3695700"/>
          <p14:tracePt t="39696" x="4635500" y="3695700"/>
          <p14:tracePt t="39714" x="4648200" y="3695700"/>
          <p14:tracePt t="39729" x="4660900" y="3695700"/>
          <p14:tracePt t="42371" x="4629150" y="3695700"/>
          <p14:tracePt t="42377" x="4610100" y="3695700"/>
          <p14:tracePt t="42391" x="4597400" y="3695700"/>
          <p14:tracePt t="42403" x="4578350" y="3695700"/>
          <p14:tracePt t="42421" x="4533900" y="3695700"/>
          <p14:tracePt t="42437" x="4514850" y="3695700"/>
          <p14:tracePt t="42453" x="4476750" y="3695700"/>
          <p14:tracePt t="42470" x="4419600" y="3695700"/>
          <p14:tracePt t="42486" x="4387850" y="3695700"/>
          <p14:tracePt t="42503" x="4362450" y="3695700"/>
          <p14:tracePt t="42519" x="4229100" y="3695700"/>
          <p14:tracePt t="42536" x="4152900" y="3683000"/>
          <p14:tracePt t="42540" x="4089400" y="3676650"/>
          <p14:tracePt t="42556" x="4006850" y="3644900"/>
          <p14:tracePt t="42569" x="3930650" y="3625850"/>
          <p14:tracePt t="42586" x="3790950" y="3556000"/>
          <p14:tracePt t="42603" x="3663950" y="3460750"/>
          <p14:tracePt t="42619" x="3606800" y="3409950"/>
          <p14:tracePt t="42636" x="3492500" y="3270250"/>
          <p14:tracePt t="42653" x="3384550" y="3117850"/>
          <p14:tracePt t="42669" x="3321050" y="3035300"/>
          <p14:tracePt t="42686" x="3206750" y="2857500"/>
          <p14:tracePt t="42702" x="3092450" y="2705100"/>
          <p14:tracePt t="42719" x="3041650" y="2635250"/>
          <p14:tracePt t="42736" x="2965450" y="2520950"/>
          <p14:tracePt t="42752" x="2895600" y="2419350"/>
          <p14:tracePt t="42769" x="2857500" y="2362200"/>
          <p14:tracePt t="42786" x="2787650" y="2260600"/>
          <p14:tracePt t="42802" x="2705100" y="2152650"/>
          <p14:tracePt t="42819" x="2679700" y="2108200"/>
          <p14:tracePt t="42835" x="2603500" y="2019300"/>
          <p14:tracePt t="42852" x="2584450" y="1993900"/>
          <p14:tracePt t="42869" x="2508250" y="1924050"/>
          <p14:tracePt t="42885" x="2482850" y="1905000"/>
          <p14:tracePt t="42901" x="2451100" y="1879600"/>
          <p14:tracePt t="42919" x="2374900" y="1809750"/>
          <p14:tracePt t="42934" x="2349500" y="1778000"/>
          <p14:tracePt t="42951" x="2317750" y="1752600"/>
          <p14:tracePt t="42968" x="2266950" y="1689100"/>
          <p14:tracePt t="42984" x="2209800" y="1638300"/>
          <p14:tracePt t="43002" x="2184400" y="1612900"/>
          <p14:tracePt t="43018" x="2178050" y="1600200"/>
          <p14:tracePt t="43034" x="2159000" y="1587500"/>
          <p14:tracePt t="43052" x="2159000" y="1574800"/>
          <p14:tracePt t="43084" x="2159000" y="1568450"/>
          <p14:tracePt t="43102" x="2165350" y="1568450"/>
          <p14:tracePt t="43117" x="2178050" y="1568450"/>
          <p14:tracePt t="43134" x="2203450" y="1568450"/>
          <p14:tracePt t="43151" x="2228850" y="1568450"/>
          <p14:tracePt t="43167" x="2254250" y="1568450"/>
          <p14:tracePt t="43185" x="2324100" y="1568450"/>
          <p14:tracePt t="43201" x="2400300" y="1568450"/>
          <p14:tracePt t="43217" x="2597150" y="1600200"/>
          <p14:tracePt t="43235" x="2851150" y="1631950"/>
          <p14:tracePt t="43250" x="2978150" y="1651000"/>
          <p14:tracePt t="43267" x="3270250" y="1695450"/>
          <p14:tracePt t="43284" x="3498850" y="1739900"/>
          <p14:tracePt t="43301" x="3587750" y="1758950"/>
          <p14:tracePt t="43317" x="3721100" y="1784350"/>
          <p14:tracePt t="43334" x="3790950" y="1797050"/>
          <p14:tracePt t="43350" x="3810000" y="1803400"/>
          <p14:tracePt t="43367" x="3829050" y="1809750"/>
          <p14:tracePt t="43383" x="3841750" y="1816100"/>
          <p14:tracePt t="43401" x="3848100" y="1816100"/>
          <p14:tracePt t="43433" x="3854450" y="1816100"/>
          <p14:tracePt t="43494" x="3854450" y="1822450"/>
          <p14:tracePt t="43593" x="3848100" y="1828800"/>
          <p14:tracePt t="43712" x="3841750" y="1828800"/>
          <p14:tracePt t="43768" x="3835400" y="1828800"/>
          <p14:tracePt t="43817" x="3829050" y="1828800"/>
          <p14:tracePt t="43845" x="3822700" y="1835150"/>
          <p14:tracePt t="43874" x="3822700" y="1847850"/>
          <p14:tracePt t="43888" x="3816350" y="1854200"/>
          <p14:tracePt t="43895" x="3810000" y="1866900"/>
          <p14:tracePt t="43909" x="3790950" y="1905000"/>
          <p14:tracePt t="43918" x="3765550" y="1962150"/>
          <p14:tracePt t="43932" x="3733800" y="2051050"/>
          <p14:tracePt t="43949" x="3606800" y="2393950"/>
          <p14:tracePt t="43965" x="3416300" y="2997200"/>
          <p14:tracePt t="43981" x="3308350" y="3352800"/>
          <p14:tracePt t="43998" x="3105150" y="4076700"/>
          <p14:tracePt t="44015" x="2921000" y="4749800"/>
          <p14:tracePt t="44031" x="2876550" y="4997450"/>
          <p14:tracePt t="44050" x="2794000" y="5403850"/>
          <p14:tracePt t="44064" x="2774950" y="5645150"/>
          <p14:tracePt t="44081" x="2762250" y="5721350"/>
          <p14:tracePt t="44098" x="2755900" y="5848350"/>
          <p14:tracePt t="44114" x="2749550" y="5892800"/>
          <p14:tracePt t="44131" x="2749550" y="5956300"/>
          <p14:tracePt t="44148" x="2730500" y="6000750"/>
          <p14:tracePt t="44164" x="2724150" y="6013450"/>
          <p14:tracePt t="44180" x="2711450" y="6045200"/>
          <p14:tracePt t="44197" x="2698750" y="6070600"/>
          <p14:tracePt t="44214" x="2692400" y="6076950"/>
          <p14:tracePt t="44230" x="2673350" y="6102350"/>
          <p14:tracePt t="44247" x="2667000" y="6121400"/>
          <p14:tracePt t="44264" x="2647950" y="6134100"/>
          <p14:tracePt t="44281" x="2628900" y="6159500"/>
          <p14:tracePt t="44297" x="2609850" y="6178550"/>
          <p14:tracePt t="44314" x="2597150" y="6191250"/>
          <p14:tracePt t="44331" x="2578100" y="6203950"/>
          <p14:tracePt t="44347" x="2565400" y="6210300"/>
          <p14:tracePt t="44407" x="2565400" y="6197600"/>
          <p14:tracePt t="44429" x="2565400" y="6191250"/>
          <p14:tracePt t="44436" x="2565400" y="6184900"/>
          <p14:tracePt t="44449" x="2578100" y="6178550"/>
          <p14:tracePt t="44464" x="2590800" y="6172200"/>
          <p14:tracePt t="44480" x="2635250" y="6127750"/>
          <p14:tracePt t="44497" x="2679700" y="6096000"/>
          <p14:tracePt t="44513" x="2806700" y="6019800"/>
          <p14:tracePt t="44529" x="2959100" y="5943600"/>
          <p14:tracePt t="44546" x="3041650" y="5899150"/>
          <p14:tracePt t="44563" x="3200400" y="5842000"/>
          <p14:tracePt t="44579" x="3321050" y="5803900"/>
          <p14:tracePt t="44596" x="3371850" y="5791200"/>
          <p14:tracePt t="44612" x="3467100" y="5765800"/>
          <p14:tracePt t="44629" x="3543300" y="5753100"/>
          <p14:tracePt t="44647" x="3594100" y="5740400"/>
          <p14:tracePt t="44662" x="3619500" y="5727700"/>
          <p14:tracePt t="44679" x="3651250" y="5721350"/>
          <p14:tracePt t="44696" x="3733800" y="5708650"/>
          <p14:tracePt t="44712" x="3759200" y="5702300"/>
          <p14:tracePt t="44729" x="3784600" y="5695950"/>
          <p14:tracePt t="44745" x="3822700" y="5683250"/>
          <p14:tracePt t="44761" x="3848100" y="5657850"/>
          <p14:tracePt t="44779" x="3860800" y="5651500"/>
          <p14:tracePt t="44795" x="3879850" y="5638800"/>
          <p14:tracePt t="44812" x="3892550" y="5638800"/>
          <p14:tracePt t="44829" x="3898900" y="5632450"/>
          <p14:tracePt t="44857" x="3905250" y="5626100"/>
          <p14:tracePt t="44899" x="3905250" y="5619750"/>
          <p14:tracePt t="44941" x="3905250" y="5613400"/>
          <p14:tracePt t="44977" x="3905250" y="5607050"/>
          <p14:tracePt t="44998" x="3898900" y="5607050"/>
          <p14:tracePt t="45033" x="3892550" y="5607050"/>
          <p14:tracePt t="45040" x="3892550" y="5600700"/>
          <p14:tracePt t="45047" x="3886200" y="5600700"/>
          <p14:tracePt t="45103" x="3879850" y="5600700"/>
          <p14:tracePt t="45110" x="3873500" y="5600700"/>
          <p14:tracePt t="45131" x="3867150" y="5600700"/>
          <p14:tracePt t="45159" x="3867150" y="5594350"/>
          <p14:tracePt t="45173" x="3860800" y="5588000"/>
          <p14:tracePt t="45180" x="3854450" y="5588000"/>
          <p14:tracePt t="45194" x="3854450" y="5581650"/>
          <p14:tracePt t="45210" x="3848100" y="5575300"/>
          <p14:tracePt t="45244" x="3835400" y="5568950"/>
          <p14:tracePt t="45260" x="3822700" y="5562600"/>
          <p14:tracePt t="45277" x="3790950" y="5518150"/>
          <p14:tracePt t="45293" x="3695700" y="5410200"/>
          <p14:tracePt t="45310" x="3632200" y="5327650"/>
          <p14:tracePt t="45327" x="3352800" y="5003800"/>
          <p14:tracePt t="45343" x="3225800" y="4864100"/>
          <p14:tracePt t="45360" x="3086100" y="4699000"/>
          <p14:tracePt t="45377" x="2832100" y="4394200"/>
          <p14:tracePt t="45393" x="2647950" y="4146550"/>
          <p14:tracePt t="45410" x="2571750" y="4051300"/>
          <p14:tracePt t="45426" x="2463800" y="3911600"/>
          <p14:tracePt t="45443" x="2387600" y="3810000"/>
          <p14:tracePt t="45460" x="2362200" y="3778250"/>
          <p14:tracePt t="45476" x="2324100" y="3721100"/>
          <p14:tracePt t="45493" x="2298700" y="3689350"/>
          <p14:tracePt t="45510" x="2292350" y="3670300"/>
          <p14:tracePt t="45526" x="2286000" y="3657600"/>
          <p14:tracePt t="45543" x="2279650" y="3638550"/>
          <p14:tracePt t="45560" x="2273300" y="3619500"/>
          <p14:tracePt t="45581" x="2273300" y="3613150"/>
          <p14:tracePt t="45596" x="2273300" y="3606800"/>
          <p14:tracePt t="45609" x="2273300" y="3594100"/>
          <p14:tracePt t="45625" x="2273300" y="3587750"/>
          <p14:tracePt t="45642" x="2273300" y="3581400"/>
          <p14:tracePt t="45659" x="2273300" y="3575050"/>
          <p14:tracePt t="45675" x="2273300" y="3568700"/>
          <p14:tracePt t="45693" x="2273300" y="3562350"/>
          <p14:tracePt t="45708" x="2273300" y="3556000"/>
          <p14:tracePt t="45725" x="2273300" y="3549650"/>
          <p14:tracePt t="45745" x="2273300" y="3543300"/>
          <p14:tracePt t="45758" x="2273300" y="3536950"/>
          <p14:tracePt t="45812" x="2279650" y="3524250"/>
          <p14:tracePt t="45841" x="2286000" y="3517900"/>
          <p14:tracePt t="45883" x="2292350" y="3511550"/>
          <p14:tracePt t="45889" x="2292350" y="3505200"/>
          <p14:tracePt t="45911" x="2298700" y="3505200"/>
          <p14:tracePt t="45926" x="2305050" y="3505200"/>
          <p14:tracePt t="45953" x="2311400" y="3505200"/>
          <p14:tracePt t="45974" x="2317750" y="3505200"/>
          <p14:tracePt t="45980" x="2324100" y="3505200"/>
          <p14:tracePt t="46023" x="2330450" y="3505200"/>
          <p14:tracePt t="46051" x="2336800" y="3505200"/>
          <p14:tracePt t="46072" x="2343150" y="3505200"/>
          <p14:tracePt t="46093" x="2349500" y="3505200"/>
          <p14:tracePt t="46100" x="2355850" y="3505200"/>
          <p14:tracePt t="46121" x="2355850" y="3511550"/>
          <p14:tracePt t="46143" x="2362200" y="3511550"/>
          <p14:tracePt t="46163" x="2362200" y="3517900"/>
          <p14:tracePt t="46192" x="2362200" y="3524250"/>
          <p14:tracePt t="46234" x="2362200" y="3530600"/>
          <p14:tracePt t="46254" x="2355850" y="3530600"/>
          <p14:tracePt t="46262" x="2349500" y="3536950"/>
          <p14:tracePt t="46277" x="2343150" y="3536950"/>
          <p14:tracePt t="46290" x="2305050" y="3549650"/>
          <p14:tracePt t="46307" x="2273300" y="3556000"/>
          <p14:tracePt t="46323" x="2235200" y="3568700"/>
          <p14:tracePt t="46340" x="2120900" y="3600450"/>
          <p14:tracePt t="46356" x="1993900" y="3632200"/>
          <p14:tracePt t="46374" x="1873250" y="3651250"/>
          <p14:tracePt t="46389" x="1822450" y="3651250"/>
          <p14:tracePt t="46406" x="1752600" y="3657600"/>
          <p14:tracePt t="46424" x="1708150" y="3663950"/>
          <p14:tracePt t="46439" x="1695450" y="3663950"/>
          <p14:tracePt t="46456" x="1689100" y="3663950"/>
          <p14:tracePt t="46473" x="1682750" y="3663950"/>
          <p14:tracePt t="46536" x="1689100" y="3657600"/>
          <p14:tracePt t="46543" x="1689100" y="3651250"/>
          <p14:tracePt t="46560" x="1695450" y="3651250"/>
          <p14:tracePt t="46572" x="1720850" y="3644900"/>
          <p14:tracePt t="46589" x="1727200" y="3644900"/>
          <p14:tracePt t="46607" x="1765300" y="3644900"/>
          <p14:tracePt t="46623" x="1797050" y="3632200"/>
          <p14:tracePt t="46639" x="1917700" y="3613150"/>
          <p14:tracePt t="46656" x="2095500" y="3606800"/>
          <p14:tracePt t="46671" x="2197100" y="3594100"/>
          <p14:tracePt t="46688" x="2400300" y="3587750"/>
          <p14:tracePt t="46705" x="2616200" y="3575050"/>
          <p14:tracePt t="46722" x="2705100" y="3581400"/>
          <p14:tracePt t="46739" x="2832100" y="3581400"/>
          <p14:tracePt t="46755" x="2914650" y="3587750"/>
          <p14:tracePt t="46772" x="2933700" y="3587750"/>
          <p14:tracePt t="46789" x="2959100" y="3587750"/>
          <p14:tracePt t="46845" x="2952750" y="3587750"/>
          <p14:tracePt t="46866" x="2940050" y="3587750"/>
          <p14:tracePt t="46873" x="2933700" y="3587750"/>
          <p14:tracePt t="46887" x="2927350" y="3594100"/>
          <p14:tracePt t="46894" x="2921000" y="3594100"/>
          <p14:tracePt t="46908" x="2914650" y="3594100"/>
          <p14:tracePt t="46921" x="2901950" y="3600450"/>
          <p14:tracePt t="46938" x="2889250" y="3600450"/>
          <p14:tracePt t="46955" x="2882900" y="3606800"/>
          <p14:tracePt t="46971" x="2857500" y="3613150"/>
          <p14:tracePt t="46987" x="2825750" y="3625850"/>
          <p14:tracePt t="47004" x="2794000" y="3632200"/>
          <p14:tracePt t="47021" x="2743200" y="3663950"/>
          <p14:tracePt t="47037" x="2692400" y="3702050"/>
          <p14:tracePt t="47054" x="2660650" y="3714750"/>
          <p14:tracePt t="47071" x="2616200" y="3752850"/>
          <p14:tracePt t="47088" x="2590800" y="3778250"/>
          <p14:tracePt t="47104" x="2565400" y="3803650"/>
          <p14:tracePt t="47120" x="2565400" y="3810000"/>
          <p14:tracePt t="47137" x="2565400" y="3816350"/>
          <p14:tracePt t="47154" x="2565400" y="3822700"/>
          <p14:tracePt t="47187" x="2565400" y="3829050"/>
          <p14:tracePt t="47224" x="2565400" y="3835400"/>
          <p14:tracePt t="47365" x="2571750" y="3835400"/>
          <p14:tracePt t="47400" x="2578100" y="3835400"/>
          <p14:tracePt t="47428" x="2584450" y="3835400"/>
          <p14:tracePt t="47456" x="2590800" y="3835400"/>
          <p14:tracePt t="47477" x="2603500" y="3835400"/>
          <p14:tracePt t="47526" x="2609850" y="3835400"/>
          <p14:tracePt t="47547" x="2622550" y="3835400"/>
          <p14:tracePt t="47561" x="2628900" y="3835400"/>
          <p14:tracePt t="47576" x="2641600" y="3835400"/>
          <p14:tracePt t="47589" x="2647950" y="3835400"/>
          <p14:tracePt t="47596" x="2654300" y="3841750"/>
          <p14:tracePt t="47610" x="2679700" y="3841750"/>
          <p14:tracePt t="47619" x="2698750" y="3841750"/>
          <p14:tracePt t="47635" x="2717800" y="3848100"/>
          <p14:tracePt t="47652" x="2774950" y="3848100"/>
          <p14:tracePt t="47668" x="2832100" y="3854450"/>
          <p14:tracePt t="47685" x="2851150" y="3860800"/>
          <p14:tracePt t="47702" x="2914650" y="3867150"/>
          <p14:tracePt t="47718" x="2952750" y="3873500"/>
          <p14:tracePt t="47736" x="2971800" y="3873500"/>
          <p14:tracePt t="47752" x="3009900" y="3886200"/>
          <p14:tracePt t="47768" x="3022600" y="3886200"/>
          <p14:tracePt t="47786" x="3060700" y="3898900"/>
          <p14:tracePt t="47818" x="3073400" y="3898900"/>
          <p14:tracePt t="47835" x="3086100" y="3905250"/>
          <p14:tracePt t="47851" x="3098800" y="3905250"/>
          <p14:tracePt t="47868" x="3098800" y="3911600"/>
          <p14:tracePt t="47885" x="3117850" y="3911600"/>
          <p14:tracePt t="47901" x="3136900" y="3911600"/>
          <p14:tracePt t="47918" x="3143250" y="3917950"/>
          <p14:tracePt t="47934" x="3155950" y="3917950"/>
          <p14:tracePt t="47951" x="3181350" y="3924300"/>
          <p14:tracePt t="47968" x="3219450" y="3930650"/>
          <p14:tracePt t="47984" x="3238500" y="3930650"/>
          <p14:tracePt t="48001" x="3282950" y="3930650"/>
          <p14:tracePt t="48019" x="3333750" y="3937000"/>
          <p14:tracePt t="48034" x="3352800" y="3937000"/>
          <p14:tracePt t="48051" x="3384550" y="3937000"/>
          <p14:tracePt t="48068" x="3435350" y="3937000"/>
          <p14:tracePt t="48084" x="3448050" y="3937000"/>
          <p14:tracePt t="48100" x="3467100" y="3937000"/>
          <p14:tracePt t="48104" x="3479800" y="3937000"/>
          <p14:tracePt t="48117" x="3486150" y="3937000"/>
          <p14:tracePt t="48134" x="3498850" y="3937000"/>
          <p14:tracePt t="48151" x="3511550" y="3937000"/>
          <p14:tracePt t="48167" x="3517900" y="3937000"/>
          <p14:tracePt t="48183" x="3524250" y="3930650"/>
          <p14:tracePt t="48201" x="3536950" y="3930650"/>
          <p14:tracePt t="48217" x="3543300" y="3930650"/>
          <p14:tracePt t="48233" x="3556000" y="3924300"/>
          <p14:tracePt t="48250" x="3562350" y="3924300"/>
          <p14:tracePt t="48267" x="3568700" y="3924300"/>
          <p14:tracePt t="48283" x="3581400" y="3924300"/>
          <p14:tracePt t="48300" x="3587750" y="3924300"/>
          <p14:tracePt t="48316" x="3600450" y="3924300"/>
          <p14:tracePt t="48333" x="3606800" y="3924300"/>
          <p14:tracePt t="48349" x="3657600" y="3917950"/>
          <p14:tracePt t="48365" x="3670300" y="3917950"/>
          <p14:tracePt t="48384" x="3714750" y="3905250"/>
          <p14:tracePt t="48399" x="3733800" y="3905250"/>
          <p14:tracePt t="48416" x="3778250" y="3905250"/>
          <p14:tracePt t="48433" x="3816350" y="3905250"/>
          <p14:tracePt t="48449" x="3829050" y="3905250"/>
          <p14:tracePt t="48466" x="3860800" y="3905250"/>
          <p14:tracePt t="48483" x="3892550" y="3905250"/>
          <p14:tracePt t="48499" x="3911600" y="3905250"/>
          <p14:tracePt t="48516" x="3924300" y="3898900"/>
          <p14:tracePt t="48532" x="3949700" y="3898900"/>
          <p14:tracePt t="48549" x="3962400" y="3898900"/>
          <p14:tracePt t="48566" x="3975100" y="3898900"/>
          <p14:tracePt t="48582" x="3994150" y="3898900"/>
          <p14:tracePt t="48599" x="4000500" y="3898900"/>
          <p14:tracePt t="48616" x="4013200" y="3898900"/>
          <p14:tracePt t="48632" x="4019550" y="3898900"/>
          <p14:tracePt t="48649" x="4025900" y="3898900"/>
          <p14:tracePt t="48682" x="4032250" y="3898900"/>
          <p14:tracePt t="48819" x="4032250" y="3892550"/>
          <p14:tracePt t="48847" x="4019550" y="3892550"/>
          <p14:tracePt t="48868" x="4013200" y="3892550"/>
          <p14:tracePt t="48875" x="4000500" y="3892550"/>
          <p14:tracePt t="48888" x="3994150" y="3892550"/>
          <p14:tracePt t="48898" x="3987800" y="3892550"/>
          <p14:tracePt t="48915" x="3962400" y="3898900"/>
          <p14:tracePt t="48931" x="3867150" y="3917950"/>
          <p14:tracePt t="48947" x="3810000" y="3949700"/>
          <p14:tracePt t="48964" x="3765550" y="3962400"/>
          <p14:tracePt t="48981" x="3600450" y="4038600"/>
          <p14:tracePt t="48997" x="3543300" y="4057650"/>
          <p14:tracePt t="49014" x="3498850" y="4083050"/>
          <p14:tracePt t="49031" x="3409950" y="4121150"/>
          <p14:tracePt t="49047" x="3371850" y="4146550"/>
          <p14:tracePt t="49065" x="3333750" y="4159250"/>
          <p14:tracePt t="49080" x="3327400" y="4159250"/>
          <p14:tracePt t="49097" x="3327400" y="4171950"/>
          <p14:tracePt t="49115" x="3321050" y="4178300"/>
          <p14:tracePt t="49163" x="3321050" y="4184650"/>
          <p14:tracePt t="49255" x="3321050" y="4191000"/>
          <p14:tracePt t="49374" x="3327400" y="4197350"/>
          <p14:tracePt t="49395" x="3333750" y="4197350"/>
          <p14:tracePt t="49402" x="3340100" y="4197350"/>
          <p14:tracePt t="49416" x="3346450" y="4197350"/>
          <p14:tracePt t="49429" x="3352800" y="4197350"/>
          <p14:tracePt t="49445" x="3359150" y="4203700"/>
          <p14:tracePt t="49462" x="3371850" y="4203700"/>
          <p14:tracePt t="49479" x="3416300" y="4203700"/>
          <p14:tracePt t="49496" x="3479800" y="4203700"/>
          <p14:tracePt t="49512" x="3517900" y="4203700"/>
          <p14:tracePt t="49529" x="3613150" y="4203700"/>
          <p14:tracePt t="49545" x="3663950" y="4216400"/>
          <p14:tracePt t="49562" x="3765550" y="4216400"/>
          <p14:tracePt t="49579" x="3860800" y="4222750"/>
          <p14:tracePt t="49595" x="3911600" y="4222750"/>
          <p14:tracePt t="49613" x="4006850" y="4222750"/>
          <p14:tracePt t="49628" x="4032250" y="4222750"/>
          <p14:tracePt t="49645" x="4057650" y="4222750"/>
          <p14:tracePt t="49662" x="4089400" y="4222750"/>
          <p14:tracePt t="49678" x="4121150" y="4222750"/>
          <p14:tracePt t="49695" x="4127500" y="4222750"/>
          <p14:tracePt t="49712" x="4146550" y="4222750"/>
          <p14:tracePt t="49728" x="4159250" y="4222750"/>
          <p14:tracePt t="49745" x="4171950" y="4222750"/>
          <p14:tracePt t="49761" x="4184650" y="4222750"/>
          <p14:tracePt t="49778" x="4197350" y="4222750"/>
          <p14:tracePt t="49795" x="4203700" y="4222750"/>
          <p14:tracePt t="49827" x="4210050" y="4216400"/>
          <p14:tracePt t="49859" x="4216400" y="4216400"/>
          <p14:tracePt t="49985" x="4222750" y="4216400"/>
          <p14:tracePt t="50027" x="4229100" y="4216400"/>
          <p14:tracePt t="50055" x="4235450" y="4216400"/>
          <p14:tracePt t="50076" x="4241800" y="4216400"/>
          <p14:tracePt t="50126" x="4248150" y="4216400"/>
          <p14:tracePt t="50147" x="4254500" y="4216400"/>
          <p14:tracePt t="50162" x="4260850" y="4216400"/>
          <p14:tracePt t="50174" x="4267200" y="4216400"/>
          <p14:tracePt t="50189" x="4273550" y="4216400"/>
          <p14:tracePt t="50217" x="4279900" y="4216400"/>
          <p14:tracePt t="50231" x="4292600" y="4216400"/>
          <p14:tracePt t="50238" x="4298950" y="4216400"/>
          <p14:tracePt t="50252" x="4311650" y="4216400"/>
          <p14:tracePt t="50262" x="4330700" y="4216400"/>
          <p14:tracePt t="50276" x="4343400" y="4216400"/>
          <p14:tracePt t="50293" x="4381500" y="4216400"/>
          <p14:tracePt t="50310" x="4406900" y="4222750"/>
          <p14:tracePt t="50326" x="4419600" y="4222750"/>
          <p14:tracePt t="50343" x="4438650" y="4222750"/>
          <p14:tracePt t="50359" x="4451350" y="4222750"/>
          <p14:tracePt t="50376" x="4457700" y="4229100"/>
          <p14:tracePt t="50393" x="4464050" y="4229100"/>
          <p14:tracePt t="50428" x="4470400" y="4229100"/>
          <p14:tracePt t="50456" x="4476750" y="4229100"/>
          <p14:tracePt t="50491" x="4483100" y="4229100"/>
          <p14:tracePt t="50498" x="4489450" y="4229100"/>
          <p14:tracePt t="50519" x="4495800" y="4229100"/>
          <p14:tracePt t="50561" x="4502150" y="4229100"/>
          <p14:tracePt t="50568" x="4508500" y="4229100"/>
          <p14:tracePt t="50589" x="4514850" y="4229100"/>
          <p14:tracePt t="50603" x="4521200" y="4229100"/>
          <p14:tracePt t="50618" x="4527550" y="4222750"/>
          <p14:tracePt t="50632" x="4533900" y="4222750"/>
          <p14:tracePt t="50653" x="4540250" y="4222750"/>
          <p14:tracePt t="50661" x="4546600" y="4222750"/>
          <p14:tracePt t="50675" x="4552950" y="4216400"/>
          <p14:tracePt t="50691" x="4572000" y="4216400"/>
          <p14:tracePt t="50709" x="4584700" y="4216400"/>
          <p14:tracePt t="50724" x="4597400" y="4210050"/>
          <p14:tracePt t="50742" x="4610100" y="4210050"/>
          <p14:tracePt t="50758" x="4629150" y="4210050"/>
          <p14:tracePt t="50774" x="4635500" y="4210050"/>
          <p14:tracePt t="50849" x="4635500" y="4203700"/>
          <p14:tracePt t="50913" x="4635500" y="4197350"/>
          <p14:tracePt t="50962" x="4629150" y="4197350"/>
          <p14:tracePt t="50990" x="4622800" y="4197350"/>
          <p14:tracePt t="51011" x="4616450" y="4197350"/>
          <p14:tracePt t="51039" x="4610100" y="4203700"/>
          <p14:tracePt t="51081" x="4603750" y="4210050"/>
          <p14:tracePt t="51109" x="4597400" y="4216400"/>
          <p14:tracePt t="51130" x="4597400" y="4229100"/>
          <p14:tracePt t="51151" x="4591050" y="4229100"/>
          <p14:tracePt t="51158" x="4584700" y="4235450"/>
          <p14:tracePt t="51180" x="4578350" y="4248150"/>
          <p14:tracePt t="51193" x="4572000" y="4248150"/>
          <p14:tracePt t="51201" x="4572000" y="4254500"/>
          <p14:tracePt t="51214" x="4565650" y="4260850"/>
          <p14:tracePt t="51223" x="4565650" y="4279900"/>
          <p14:tracePt t="51239" x="4546600" y="4292600"/>
          <p14:tracePt t="51257" x="4521200" y="4337050"/>
          <p14:tracePt t="51273" x="4489450" y="4387850"/>
          <p14:tracePt t="51289" x="4476750" y="4419600"/>
          <p14:tracePt t="51306" x="4451350" y="4464050"/>
          <p14:tracePt t="51323" x="4445000" y="4483100"/>
          <p14:tracePt t="51339" x="4438650" y="4495800"/>
          <p14:tracePt t="51356" x="4432300" y="4527550"/>
          <p14:tracePt t="51372" x="4432300" y="4533900"/>
          <p14:tracePt t="51390" x="4432300" y="4546600"/>
          <p14:tracePt t="51405" x="4451350" y="4552950"/>
          <p14:tracePt t="51422" x="4457700" y="4559300"/>
          <p14:tracePt t="51439" x="4470400" y="4559300"/>
          <p14:tracePt t="51455" x="4508500" y="4559300"/>
          <p14:tracePt t="51472" x="4527550" y="4559300"/>
          <p14:tracePt t="51489" x="4578350" y="4552950"/>
          <p14:tracePt t="51505" x="4610100" y="4552950"/>
          <p14:tracePt t="51523" x="4648200" y="4546600"/>
          <p14:tracePt t="51539" x="4705350" y="4521200"/>
          <p14:tracePt t="51555" x="4749800" y="4514850"/>
          <p14:tracePt t="51572" x="4787900" y="4502150"/>
          <p14:tracePt t="51588" x="4883150" y="4470400"/>
          <p14:tracePt t="51605" x="4895850" y="4464050"/>
          <p14:tracePt t="51622" x="4933950" y="4445000"/>
          <p14:tracePt t="51638" x="4953000" y="4432300"/>
          <p14:tracePt t="51655" x="4965700" y="4432300"/>
          <p14:tracePt t="51672" x="4978400" y="4425950"/>
          <p14:tracePt t="51720" x="4978400" y="4419600"/>
          <p14:tracePt t="51763" x="4972050" y="4419600"/>
          <p14:tracePt t="51776" x="4965700" y="4419600"/>
          <p14:tracePt t="51784" x="4959350" y="4419600"/>
          <p14:tracePt t="51791" x="4959350" y="4413250"/>
          <p14:tracePt t="51812" x="4959350" y="4406900"/>
          <p14:tracePt t="51820" x="4953000" y="4406900"/>
          <p14:tracePt t="52246" x="4991100" y="4375150"/>
          <p14:tracePt t="52254" x="5060950" y="4337050"/>
          <p14:tracePt t="52267" x="5143500" y="4286250"/>
          <p14:tracePt t="52274" x="5213350" y="4235450"/>
          <p14:tracePt t="52289" x="5295900" y="4171950"/>
          <p14:tracePt t="52303" x="5461000" y="4006850"/>
          <p14:tracePt t="52319" x="5549900" y="3911600"/>
          <p14:tracePt t="52336" x="5632450" y="3816350"/>
          <p14:tracePt t="52353" x="5803900" y="3606800"/>
          <p14:tracePt t="52369" x="5937250" y="3454400"/>
          <p14:tracePt t="52387" x="6051550" y="3302000"/>
          <p14:tracePt t="52402" x="6102350" y="3232150"/>
          <p14:tracePt t="52419" x="6178550" y="3130550"/>
          <p14:tracePt t="52436" x="6229350" y="3041650"/>
          <p14:tracePt t="52452" x="6254750" y="2997200"/>
          <p14:tracePt t="52469" x="6305550" y="2914650"/>
          <p14:tracePt t="52485" x="6369050" y="2838450"/>
          <p14:tracePt t="52502" x="6381750" y="2819400"/>
          <p14:tracePt t="52518" x="6419850" y="2762250"/>
          <p14:tracePt t="52535" x="6438900" y="2730500"/>
          <p14:tracePt t="52552" x="6457950" y="2705100"/>
          <p14:tracePt t="52569" x="6483350" y="2673350"/>
          <p14:tracePt t="52584" x="6502400" y="2641600"/>
          <p14:tracePt t="52601" x="6515100" y="2622550"/>
          <p14:tracePt t="52619" x="6521450" y="2603500"/>
          <p14:tracePt t="52634" x="6546850" y="2578100"/>
          <p14:tracePt t="52651" x="6565900" y="2552700"/>
          <p14:tracePt t="52668" x="6584950" y="2520950"/>
          <p14:tracePt t="52684" x="6591300" y="2508250"/>
          <p14:tracePt t="52701" x="6610350" y="2476500"/>
          <p14:tracePt t="52718" x="6629400" y="2457450"/>
          <p14:tracePt t="52734" x="6635750" y="2438400"/>
          <p14:tracePt t="52751" x="6648450" y="2413000"/>
          <p14:tracePt t="52768" x="6661150" y="2387600"/>
          <p14:tracePt t="52784" x="6667500" y="2362200"/>
          <p14:tracePt t="52801" x="6680200" y="2336800"/>
          <p14:tracePt t="52818" x="6686550" y="2311400"/>
          <p14:tracePt t="52835" x="6692900" y="2298700"/>
          <p14:tracePt t="52851" x="6699250" y="2273300"/>
          <p14:tracePt t="52867" x="6699250" y="2266950"/>
          <p14:tracePt t="52884" x="6699250" y="2260600"/>
          <p14:tracePt t="52907" x="6699250" y="2254250"/>
          <p14:tracePt t="52949" x="6699250" y="2247900"/>
          <p14:tracePt t="52998" x="6692900" y="2254250"/>
          <p14:tracePt t="53004" x="6686550" y="2260600"/>
          <p14:tracePt t="53020" x="6680200" y="2260600"/>
          <p14:tracePt t="53040" x="6673850" y="2260600"/>
          <p14:tracePt t="53050" x="6667500" y="2266950"/>
          <p14:tracePt t="53069" x="6654800" y="2273300"/>
          <p14:tracePt t="53083" x="6642100" y="2279650"/>
          <p14:tracePt t="53100" x="6604000" y="2292350"/>
          <p14:tracePt t="53118" x="6572250" y="2298700"/>
          <p14:tracePt t="53134" x="6559550" y="2298700"/>
          <p14:tracePt t="53150" x="6527800" y="2305050"/>
          <p14:tracePt t="53166" x="6508750" y="2305050"/>
          <p14:tracePt t="53183" x="6502400" y="2305050"/>
          <p14:tracePt t="53186" x="6496050" y="2305050"/>
          <p14:tracePt t="53217" x="6496050" y="2298700"/>
          <p14:tracePt t="53233" x="6496050" y="2292350"/>
          <p14:tracePt t="53251" x="6496050" y="2279650"/>
          <p14:tracePt t="53282" x="6502400" y="2273300"/>
          <p14:tracePt t="53300" x="6521450" y="2254250"/>
          <p14:tracePt t="53315" x="6534150" y="2254250"/>
          <p14:tracePt t="53333" x="6559550" y="2235200"/>
          <p14:tracePt t="53350" x="6597650" y="2203450"/>
          <p14:tracePt t="53365" x="6616700" y="2190750"/>
          <p14:tracePt t="53382" x="6635750" y="2178050"/>
          <p14:tracePt t="53399" x="6680200" y="2152650"/>
          <p14:tracePt t="53415" x="6692900" y="2139950"/>
          <p14:tracePt t="53434" x="6718300" y="2127250"/>
          <p14:tracePt t="53449" x="6731000" y="2120900"/>
          <p14:tracePt t="53465" x="6743700" y="2120900"/>
          <p14:tracePt t="53482" x="6743700" y="2114550"/>
          <p14:tracePt t="53574" x="6737350" y="2114550"/>
          <p14:tracePt t="53580" x="6731000" y="2114550"/>
          <p14:tracePt t="53595" x="6731000" y="2108200"/>
          <p14:tracePt t="54139" x="6743700" y="2101850"/>
          <p14:tracePt t="54153" x="6750050" y="2101850"/>
          <p14:tracePt t="54159" x="6775450" y="2095500"/>
          <p14:tracePt t="54174" x="6794500" y="2095500"/>
          <p14:tracePt t="54182" x="6813550" y="2089150"/>
          <p14:tracePt t="54196" x="6826250" y="2089150"/>
          <p14:tracePt t="54213" x="6864350" y="2076450"/>
          <p14:tracePt t="54230" x="6896100" y="2063750"/>
          <p14:tracePt t="54246" x="6908800" y="2057400"/>
          <p14:tracePt t="54262" x="6921500" y="2051050"/>
          <p14:tracePt t="54280" x="6946900" y="2032000"/>
          <p14:tracePt t="54296" x="6953250" y="2025650"/>
          <p14:tracePt t="54312" x="6959600" y="2025650"/>
          <p14:tracePt t="54329" x="6978650" y="2019300"/>
          <p14:tracePt t="54345" x="6991350" y="2006600"/>
          <p14:tracePt t="54362" x="7004050" y="2000250"/>
          <p14:tracePt t="54378" x="7010400" y="1987550"/>
          <p14:tracePt t="54395" x="7029450" y="1968500"/>
          <p14:tracePt t="54413" x="7035800" y="1955800"/>
          <p14:tracePt t="54445" x="7035800" y="1949450"/>
          <p14:tracePt t="54482" x="7029450" y="1943100"/>
          <p14:tracePt t="54504" x="7023100" y="1943100"/>
          <p14:tracePt t="54525" x="7016750" y="1943100"/>
          <p14:tracePt t="54532" x="7010400" y="1943100"/>
          <p14:tracePt t="54548" x="7004050" y="1943100"/>
          <p14:tracePt t="54561" x="6972300" y="1949450"/>
          <p14:tracePt t="54578" x="6946900" y="1949450"/>
          <p14:tracePt t="54596" x="6851650" y="1955800"/>
          <p14:tracePt t="54611" x="6800850" y="1962150"/>
          <p14:tracePt t="54628" x="6680200" y="1981200"/>
          <p14:tracePt t="54644" x="6578600" y="1993900"/>
          <p14:tracePt t="54661" x="6521450" y="2000250"/>
          <p14:tracePt t="54678" x="6464300" y="2006600"/>
          <p14:tracePt t="54694" x="6426200" y="2012950"/>
          <p14:tracePt t="54711" x="6400800" y="2025650"/>
          <p14:tracePt t="54728" x="6381750" y="2032000"/>
          <p14:tracePt t="54744" x="6375400" y="2032000"/>
          <p14:tracePt t="54760" x="6375400" y="2038350"/>
          <p14:tracePt t="54778" x="6369050" y="2044700"/>
          <p14:tracePt t="54811" x="6369050" y="2051050"/>
          <p14:tracePt t="54840" x="6369050" y="2057400"/>
          <p14:tracePt t="54896" x="6362700" y="2063750"/>
          <p14:tracePt t="54966" x="6362700" y="2070100"/>
          <p14:tracePt t="54981" x="6369050" y="2070100"/>
          <p14:tracePt t="54988" x="6369050" y="2076450"/>
          <p14:tracePt t="55327" x="6381750" y="2076450"/>
          <p14:tracePt t="55334" x="6407150" y="2076450"/>
          <p14:tracePt t="55348" x="6426200" y="2076450"/>
          <p14:tracePt t="55358" x="6451600" y="2076450"/>
          <p14:tracePt t="55376" x="6502400" y="2070100"/>
          <p14:tracePt t="55392" x="6540500" y="2063750"/>
          <p14:tracePt t="55408" x="6610350" y="2051050"/>
          <p14:tracePt t="55425" x="6705600" y="2044700"/>
          <p14:tracePt t="55441" x="6731000" y="2044700"/>
          <p14:tracePt t="55458" x="6769100" y="2038350"/>
          <p14:tracePt t="55475" x="6858000" y="2032000"/>
          <p14:tracePt t="55491" x="6877050" y="2025650"/>
          <p14:tracePt t="55508" x="6908800" y="2025650"/>
          <p14:tracePt t="55524" x="6940550" y="2025650"/>
          <p14:tracePt t="55541" x="6965950" y="2025650"/>
          <p14:tracePt t="55558" x="6972300" y="2025650"/>
          <p14:tracePt t="55574" x="6978650" y="2032000"/>
          <p14:tracePt t="55591" x="6991350" y="2032000"/>
          <p14:tracePt t="55608" x="6997700" y="2032000"/>
          <p14:tracePt t="55624" x="7004050" y="2032000"/>
          <p14:tracePt t="55641" x="7010400" y="2032000"/>
          <p14:tracePt t="55674" x="7016750" y="2032000"/>
          <p14:tracePt t="55691" x="7023100" y="2032000"/>
          <p14:tracePt t="55755" x="7023100" y="2025650"/>
          <p14:tracePt t="55797" x="7016750" y="2025650"/>
          <p14:tracePt t="55819" x="7010400" y="2019300"/>
          <p14:tracePt t="55839" x="7004050" y="2012950"/>
          <p14:tracePt t="55846" x="6991350" y="2012950"/>
          <p14:tracePt t="55861" x="6985000" y="2012950"/>
          <p14:tracePt t="55874" x="6959600" y="2019300"/>
          <p14:tracePt t="55890" x="6934200" y="2019300"/>
          <p14:tracePt t="55907" x="6889750" y="2038350"/>
          <p14:tracePt t="55924" x="6794500" y="2082800"/>
          <p14:tracePt t="55940" x="6686550" y="2108200"/>
          <p14:tracePt t="55956" x="6629400" y="2139950"/>
          <p14:tracePt t="55974" x="6540500" y="2178050"/>
          <p14:tracePt t="55990" x="6489700" y="2203450"/>
          <p14:tracePt t="56007" x="6470650" y="2209800"/>
          <p14:tracePt t="56024" x="6451600" y="2222500"/>
          <p14:tracePt t="56039" x="6438900" y="2228850"/>
          <p14:tracePt t="56058" x="6432550" y="2235200"/>
          <p14:tracePt t="56089" x="6432550" y="2241550"/>
          <p14:tracePt t="56177" x="6438900" y="2241550"/>
          <p14:tracePt t="56191" x="6445250" y="2241550"/>
          <p14:tracePt t="56198" x="6451600" y="2241550"/>
          <p14:tracePt t="56219" x="6457950" y="2241550"/>
          <p14:tracePt t="56241" x="6464300" y="2241550"/>
          <p14:tracePt t="56261" x="6470650" y="2241550"/>
          <p14:tracePt t="56268" x="6477000" y="2241550"/>
          <p14:tracePt t="56282" x="6483350" y="2241550"/>
          <p14:tracePt t="56291" x="6489700" y="2235200"/>
          <p14:tracePt t="56310" x="6496050" y="2235200"/>
          <p14:tracePt t="56322" x="6502400" y="2228850"/>
          <p14:tracePt t="56339" x="6534150" y="2222500"/>
          <p14:tracePt t="56355" x="6546850" y="2216150"/>
          <p14:tracePt t="56372" x="6591300" y="2209800"/>
          <p14:tracePt t="56388" x="6642100" y="2197100"/>
          <p14:tracePt t="56405" x="6661150" y="2190750"/>
          <p14:tracePt t="56423" x="6699250" y="2171700"/>
          <p14:tracePt t="56439" x="6724650" y="2171700"/>
          <p14:tracePt t="56455" x="6750050" y="2159000"/>
          <p14:tracePt t="56472" x="6769100" y="2159000"/>
          <p14:tracePt t="56488" x="6769100" y="2152650"/>
          <p14:tracePt t="56505" x="6775450" y="2152650"/>
          <p14:tracePt t="56563" x="6775450" y="2146300"/>
          <p14:tracePt t="56570" x="6775450" y="2139950"/>
          <p14:tracePt t="56612" x="6775450" y="2133600"/>
          <p14:tracePt t="56619" x="6769100" y="2133600"/>
          <p14:tracePt t="56633" x="6769100" y="2127250"/>
          <p14:tracePt t="56641" x="6762750" y="2127250"/>
          <p14:tracePt t="56654" x="6756400" y="2127250"/>
          <p14:tracePt t="56670" x="6750050" y="2127250"/>
          <p14:tracePt t="56687" x="6743700" y="2127250"/>
          <p14:tracePt t="56704" x="6731000" y="2127250"/>
          <p14:tracePt t="56720" x="6692900" y="2133600"/>
          <p14:tracePt t="56739" x="6642100" y="2152650"/>
          <p14:tracePt t="56754" x="6604000" y="2159000"/>
          <p14:tracePt t="56770" x="6578600" y="2165350"/>
          <p14:tracePt t="56788" x="6483350" y="2197100"/>
          <p14:tracePt t="56804" x="6451600" y="2203450"/>
          <p14:tracePt t="56820" x="6432550" y="2209800"/>
          <p14:tracePt t="56837" x="6407150" y="2222500"/>
          <p14:tracePt t="56854" x="6388100" y="2222500"/>
          <p14:tracePt t="56870" x="6388100" y="2228850"/>
          <p14:tracePt t="56887" x="6381750" y="2235200"/>
          <p14:tracePt t="56914" x="6381750" y="2241550"/>
          <p14:tracePt t="56963" x="6388100" y="2241550"/>
          <p14:tracePt t="56971" x="6394450" y="2241550"/>
          <p14:tracePt t="56984" x="6400800" y="2241550"/>
          <p14:tracePt t="56999" x="6407150" y="2241550"/>
          <p14:tracePt t="57021" x="6413500" y="2241550"/>
          <p14:tracePt t="57033" x="6426200" y="2241550"/>
          <p14:tracePt t="57040" x="6438900" y="2235200"/>
          <p14:tracePt t="57056" x="6451600" y="2235200"/>
          <p14:tracePt t="57070" x="6483350" y="2228850"/>
          <p14:tracePt t="57087" x="6515100" y="2222500"/>
          <p14:tracePt t="57104" x="6572250" y="2209800"/>
          <p14:tracePt t="57119" x="6604000" y="2203450"/>
          <p14:tracePt t="57136" x="6661150" y="2197100"/>
          <p14:tracePt t="57153" x="6699250" y="2190750"/>
          <p14:tracePt t="57169" x="6750050" y="2178050"/>
          <p14:tracePt t="57186" x="6800850" y="2165350"/>
          <p14:tracePt t="57202" x="6832600" y="2152650"/>
          <p14:tracePt t="57219" x="6845300" y="2152650"/>
          <p14:tracePt t="57235" x="6864350" y="2146300"/>
          <p14:tracePt t="57252" x="6870700" y="2146300"/>
          <p14:tracePt t="57269" x="6877050" y="2146300"/>
          <p14:tracePt t="57287" x="6877050" y="2139950"/>
          <p14:tracePt t="57302" x="6877050" y="2133600"/>
          <p14:tracePt t="57385" x="6877050" y="2127250"/>
          <p14:tracePt t="57427" x="6870700" y="2120900"/>
          <p14:tracePt t="57455" x="6864350" y="2120900"/>
          <p14:tracePt t="57525" x="6858000" y="2120900"/>
          <p14:tracePt t="57574" x="6851650" y="2120900"/>
          <p14:tracePt t="57616" x="6845300" y="2114550"/>
          <p14:tracePt t="58093" x="6838950" y="2114550"/>
          <p14:tracePt t="58107" x="6813550" y="2120900"/>
          <p14:tracePt t="58114" x="6794500" y="2127250"/>
          <p14:tracePt t="58128" x="6781800" y="2133600"/>
          <p14:tracePt t="58135" x="6762750" y="2139950"/>
          <p14:tracePt t="58149" x="6743700" y="2159000"/>
          <p14:tracePt t="58165" x="6711950" y="2165350"/>
          <p14:tracePt t="58183" x="6699250" y="2171700"/>
          <p14:tracePt t="58199" x="6667500" y="2178050"/>
          <p14:tracePt t="58215" x="6642100" y="2178050"/>
          <p14:tracePt t="58232" x="6629400" y="2178050"/>
          <p14:tracePt t="58249" x="6604000" y="2184400"/>
          <p14:tracePt t="58265" x="6591300" y="2184400"/>
          <p14:tracePt t="58283" x="6546850" y="2184400"/>
          <p14:tracePt t="58298" x="6534150" y="2184400"/>
          <p14:tracePt t="58332" x="6508750" y="2184400"/>
          <p14:tracePt t="58348" x="6496050" y="2184400"/>
          <p14:tracePt t="58365" x="6489700" y="2190750"/>
          <p14:tracePt t="58382" x="6483350" y="2190750"/>
          <p14:tracePt t="58398" x="6477000" y="2190750"/>
          <p14:tracePt t="58414" x="6470650" y="2190750"/>
          <p14:tracePt t="58431" x="6464300" y="2190750"/>
          <p14:tracePt t="58447" x="6457950" y="2197100"/>
          <p14:tracePt t="58467" x="6451600" y="2197100"/>
          <p14:tracePt t="58514" x="6445250" y="2197100"/>
          <p14:tracePt t="58627" x="6451600" y="2197100"/>
          <p14:tracePt t="58634" x="6457950" y="2197100"/>
          <p14:tracePt t="58650" x="6464300" y="2197100"/>
          <p14:tracePt t="58664" x="6477000" y="2197100"/>
          <p14:tracePt t="58680" x="6515100" y="2184400"/>
          <p14:tracePt t="58697" x="6578600" y="2178050"/>
          <p14:tracePt t="58714" x="6616700" y="2178050"/>
          <p14:tracePt t="58730" x="6724650" y="2159000"/>
          <p14:tracePt t="58747" x="6826250" y="2159000"/>
          <p14:tracePt t="58763" x="6864350" y="2159000"/>
          <p14:tracePt t="58767" x="6915150" y="2159000"/>
          <p14:tracePt t="58779" x="6946900" y="2152650"/>
          <p14:tracePt t="58797" x="6997700" y="2152650"/>
          <p14:tracePt t="58813" x="7004050" y="2152650"/>
          <p14:tracePt t="58831" x="7029450" y="2146300"/>
          <p14:tracePt t="58846" x="7035800" y="2146300"/>
          <p14:tracePt t="58883" x="7042150" y="2146300"/>
          <p14:tracePt t="59119" x="7035800" y="2146300"/>
          <p14:tracePt t="59182" x="7029450" y="2146300"/>
          <p14:tracePt t="59197" x="7023100" y="2146300"/>
          <p14:tracePt t="59238" x="7016750" y="2146300"/>
          <p14:tracePt t="59259" x="7010400" y="2146300"/>
          <p14:tracePt t="59266" x="7004050" y="2146300"/>
          <p14:tracePt t="59281" x="6997700" y="2146300"/>
          <p14:tracePt t="59301" x="6991350" y="2146300"/>
          <p14:tracePt t="59311" x="6978650" y="2146300"/>
          <p14:tracePt t="59329" x="6972300" y="2146300"/>
          <p14:tracePt t="59345" x="6934200" y="2159000"/>
          <p14:tracePt t="59361" x="6870700" y="2171700"/>
          <p14:tracePt t="59379" x="6807200" y="2203450"/>
          <p14:tracePt t="59394" x="6781800" y="2222500"/>
          <p14:tracePt t="59411" x="6731000" y="2241550"/>
          <p14:tracePt t="59428" x="6692900" y="2266950"/>
          <p14:tracePt t="59444" x="6680200" y="2273300"/>
          <p14:tracePt t="59461" x="6667500" y="2279650"/>
          <p14:tracePt t="59478" x="6654800" y="2286000"/>
          <p14:tracePt t="59494" x="6654800" y="2292350"/>
          <p14:tracePt t="59511" x="6648450" y="2292350"/>
          <p14:tracePt t="59527" x="6648450" y="2298700"/>
          <p14:tracePt t="59547" x="6654800" y="2298700"/>
          <p14:tracePt t="59589" x="6661150" y="2292350"/>
          <p14:tracePt t="59603" x="6667500" y="2292350"/>
          <p14:tracePt t="59611" x="6673850" y="2286000"/>
          <p14:tracePt t="59639" x="6680200" y="2286000"/>
          <p14:tracePt t="59653" x="6680200" y="2279650"/>
          <p14:tracePt t="59659" x="6680200" y="2273300"/>
          <p14:tracePt t="59681" x="6686550" y="2260600"/>
          <p14:tracePt t="59688" x="6686550" y="2254250"/>
          <p14:tracePt t="59702" x="6692900" y="2241550"/>
          <p14:tracePt t="59710" x="6699250" y="2235200"/>
          <p14:tracePt t="59727" x="6705600" y="2222500"/>
          <p14:tracePt t="59744" x="6711950" y="2197100"/>
          <p14:tracePt t="59760" x="6711950" y="2171700"/>
          <p14:tracePt t="59776" x="6711950" y="2165350"/>
          <p14:tracePt t="59793" x="6711950" y="2152650"/>
          <p14:tracePt t="59849" x="6705600" y="2152650"/>
          <p14:tracePt t="59898" x="6699250" y="2152650"/>
          <p14:tracePt t="59920" x="6699250" y="2159000"/>
          <p14:tracePt t="59941" x="6692900" y="2165350"/>
          <p14:tracePt t="59955" x="6686550" y="2165350"/>
          <p14:tracePt t="59962" x="6680200" y="2165350"/>
          <p14:tracePt t="59976" x="6680200" y="2171700"/>
          <p14:tracePt t="59992" x="6673850" y="2184400"/>
          <p14:tracePt t="60012" x="6667500" y="2184400"/>
          <p14:tracePt t="60032" x="6667500" y="2190750"/>
          <p14:tracePt t="60043" x="6667500" y="2197100"/>
          <p14:tracePt t="60062" x="6667500" y="2203450"/>
          <p14:tracePt t="60081" x="6667500" y="2209800"/>
          <p14:tracePt t="60102" x="6667500" y="2216150"/>
          <p14:tracePt t="60130" x="6673850" y="2216150"/>
          <p14:tracePt t="60172" x="6680200" y="2216150"/>
          <p14:tracePt t="60179" x="6680200" y="2209800"/>
          <p14:tracePt t="60195" x="6680200" y="2203450"/>
          <p14:tracePt t="60209" x="6680200" y="2197100"/>
          <p14:tracePt t="60225" x="6680200" y="2190750"/>
          <p14:tracePt t="60245" x="6680200" y="2178050"/>
          <p14:tracePt t="60259" x="6680200" y="2165350"/>
          <p14:tracePt t="60275" x="6667500" y="2146300"/>
          <p14:tracePt t="60292" x="6654800" y="2133600"/>
          <p14:tracePt t="60308" x="6648450" y="2120900"/>
          <p14:tracePt t="60325" x="6642100" y="2114550"/>
          <p14:tracePt t="60342" x="6629400" y="2114550"/>
          <p14:tracePt t="60358" x="6623050" y="2114550"/>
          <p14:tracePt t="60375" x="6616700" y="2120900"/>
          <p14:tracePt t="60391" x="6604000" y="2146300"/>
          <p14:tracePt t="60408" x="6591300" y="2159000"/>
          <p14:tracePt t="60425" x="6565900" y="2209800"/>
          <p14:tracePt t="60441" x="6559550" y="2235200"/>
          <p14:tracePt t="60458" x="6546850" y="2298700"/>
          <p14:tracePt t="60475" x="6546850" y="2343150"/>
          <p14:tracePt t="60491" x="6546850" y="2355850"/>
          <p14:tracePt t="60507" x="6559550" y="2393950"/>
          <p14:tracePt t="60524" x="6584950" y="2406650"/>
          <p14:tracePt t="60541" x="6597650" y="2406650"/>
          <p14:tracePt t="60557" x="6623050" y="2406650"/>
          <p14:tracePt t="60574" x="6648450" y="2406650"/>
          <p14:tracePt t="60591" x="6654800" y="2400300"/>
          <p14:tracePt t="60608" x="6673850" y="2374900"/>
          <p14:tracePt t="60623" x="6680200" y="2349500"/>
          <p14:tracePt t="60640" x="6686550" y="2336800"/>
          <p14:tracePt t="60658" x="6692900" y="2305050"/>
          <p14:tracePt t="60674" x="6692900" y="2279650"/>
          <p14:tracePt t="60690" x="6692900" y="2266950"/>
          <p14:tracePt t="60707" x="6686550" y="2254250"/>
          <p14:tracePt t="60723" x="6680200" y="2247900"/>
          <p14:tracePt t="60740" x="6667500" y="2241550"/>
          <p14:tracePt t="60774" x="6661150" y="2235200"/>
          <p14:tracePt t="60924" x="6661150" y="2241550"/>
          <p14:tracePt t="60945" x="6661150" y="2247900"/>
          <p14:tracePt t="60973" x="6661150" y="2254250"/>
          <p14:tracePt t="61015" x="6673850" y="2260600"/>
          <p14:tracePt t="61023" x="6680200" y="2260600"/>
          <p14:tracePt t="61043" x="6692900" y="2266950"/>
          <p14:tracePt t="61057" x="6705600" y="2273300"/>
          <p14:tracePt t="61064" x="6724650" y="2279650"/>
          <p14:tracePt t="61078" x="6756400" y="2279650"/>
          <p14:tracePt t="61089" x="6807200" y="2298700"/>
          <p14:tracePt t="61106" x="6858000" y="2305050"/>
          <p14:tracePt t="61122" x="7023100" y="2324100"/>
          <p14:tracePt t="61138" x="7194550" y="2343150"/>
          <p14:tracePt t="61156" x="7359650" y="2355850"/>
          <p14:tracePt t="61172" x="7435850" y="2355850"/>
          <p14:tracePt t="61188" x="7569200" y="2349500"/>
          <p14:tracePt t="61205" x="7645400" y="2343150"/>
          <p14:tracePt t="61222" x="7670800" y="2336800"/>
          <p14:tracePt t="61238" x="7689850" y="2336800"/>
          <p14:tracePt t="61255" x="7702550" y="2330450"/>
          <p14:tracePt t="61338" x="7696200" y="2324100"/>
          <p14:tracePt t="61395" x="7696200" y="2317750"/>
          <p14:tracePt t="61430" x="7696200" y="2311400"/>
          <p14:tracePt t="61479" x="7696200" y="2305050"/>
          <p14:tracePt t="61485" x="7702550" y="2298700"/>
          <p14:tracePt t="61500" x="7708900" y="2298700"/>
          <p14:tracePt t="61507" x="7721600" y="2292350"/>
          <p14:tracePt t="61524" x="7727950" y="2292350"/>
          <p14:tracePt t="61537" x="7772400" y="2273300"/>
          <p14:tracePt t="61553" x="7804150" y="2254250"/>
          <p14:tracePt t="61571" x="7899400" y="2228850"/>
          <p14:tracePt t="61587" x="7956550" y="2209800"/>
          <p14:tracePt t="61604" x="8064500" y="2184400"/>
          <p14:tracePt t="61620" x="8134350" y="2178050"/>
          <p14:tracePt t="61637" x="8166100" y="2171700"/>
          <p14:tracePt t="61654" x="8197850" y="2159000"/>
          <p14:tracePt t="61670" x="8210550" y="2159000"/>
          <p14:tracePt t="61687" x="8216900" y="2159000"/>
          <p14:tracePt t="61767" x="8210550" y="2159000"/>
          <p14:tracePt t="61802" x="8204200" y="2159000"/>
          <p14:tracePt t="61844" x="8197850" y="2159000"/>
          <p14:tracePt t="61872" x="8191500" y="2159000"/>
          <p14:tracePt t="61943" x="8185150" y="2159000"/>
          <p14:tracePt t="62034" x="8178800" y="2159000"/>
          <p14:tracePt t="62146" x="8172450" y="2159000"/>
          <p14:tracePt t="62589" x="8166100" y="2159000"/>
          <p14:tracePt t="62617" x="8159750" y="2159000"/>
          <p14:tracePt t="62623" x="8153400" y="2159000"/>
          <p14:tracePt t="62666" x="8147050" y="2159000"/>
          <p14:tracePt t="62680" x="8140700" y="2159000"/>
          <p14:tracePt t="62701" x="8134350" y="2159000"/>
          <p14:tracePt t="62708" x="8128000" y="2159000"/>
          <p14:tracePt t="62722" x="8121650" y="2159000"/>
          <p14:tracePt t="62771" x="8115300" y="2159000"/>
          <p14:tracePt t="62778" x="8108950" y="2159000"/>
          <p14:tracePt t="62801" x="8102600" y="2159000"/>
          <p14:tracePt t="62820" x="8096250" y="2159000"/>
          <p14:tracePt t="62842" x="8089900" y="2159000"/>
          <p14:tracePt t="62870" x="8083550" y="2159000"/>
          <p14:tracePt t="62891" x="8083550" y="2165350"/>
          <p14:tracePt t="62905" x="8077200" y="2165350"/>
          <p14:tracePt t="62912" x="8070850" y="2165350"/>
          <p14:tracePt t="62919" x="8070850" y="2171700"/>
          <p14:tracePt t="62935" x="8064500" y="2171700"/>
          <p14:tracePt t="62949" x="8045450" y="2171700"/>
          <p14:tracePt t="62965" x="8001000" y="2184400"/>
          <p14:tracePt t="62983" x="7918450" y="2228850"/>
          <p14:tracePt t="62999" x="7861300" y="2247900"/>
          <p14:tracePt t="63015" x="7740650" y="2292350"/>
          <p14:tracePt t="63032" x="7600950" y="2343150"/>
          <p14:tracePt t="63048" x="7543800" y="2368550"/>
          <p14:tracePt t="63066" x="7423150" y="2419350"/>
          <p14:tracePt t="63082" x="7315200" y="2457450"/>
          <p14:tracePt t="63098" x="7258050" y="2476500"/>
          <p14:tracePt t="63116" x="7150100" y="2508250"/>
          <p14:tracePt t="63132" x="7048500" y="2546350"/>
          <p14:tracePt t="63149" x="6997700" y="2565400"/>
          <p14:tracePt t="63165" x="6908800" y="2597150"/>
          <p14:tracePt t="63181" x="6877050" y="2616200"/>
          <p14:tracePt t="63198" x="6826250" y="2628900"/>
          <p14:tracePt t="63215" x="6775450" y="2647950"/>
          <p14:tracePt t="63231" x="6750050" y="2660650"/>
          <p14:tracePt t="63248" x="6699250" y="2673350"/>
          <p14:tracePt t="63264" x="6642100" y="2686050"/>
          <p14:tracePt t="63281" x="6597650" y="2692400"/>
          <p14:tracePt t="63298" x="6540500" y="2711450"/>
          <p14:tracePt t="63315" x="6496050" y="2730500"/>
          <p14:tracePt t="63331" x="6477000" y="2736850"/>
          <p14:tracePt t="63348" x="6445250" y="2743200"/>
          <p14:tracePt t="63365" x="6438900" y="2743200"/>
          <p14:tracePt t="63381" x="6432550" y="2743200"/>
          <p14:tracePt t="63397" x="6426200" y="2743200"/>
          <p14:tracePt t="63434" x="6419850" y="2743200"/>
          <p14:tracePt t="63530" x="6419850" y="2749550"/>
          <p14:tracePt t="63558" x="6426200" y="2749550"/>
          <p14:tracePt t="63579" x="6432550" y="2755900"/>
          <p14:tracePt t="63586" x="6438900" y="2755900"/>
          <p14:tracePt t="63621" x="6451600" y="2755900"/>
          <p14:tracePt t="63635" x="6457950" y="2755900"/>
          <p14:tracePt t="63649" x="6470650" y="2755900"/>
          <p14:tracePt t="63665" x="6489700" y="2755900"/>
          <p14:tracePt t="63670" x="6508750" y="2755900"/>
          <p14:tracePt t="63684" x="6540500" y="2755900"/>
          <p14:tracePt t="63699" x="6559550" y="2755900"/>
          <p14:tracePt t="63713" x="6597650" y="2755900"/>
          <p14:tracePt t="63730" x="6629400" y="2749550"/>
          <p14:tracePt t="63747" x="6654800" y="2743200"/>
          <p14:tracePt t="63763" x="6705600" y="2724150"/>
          <p14:tracePt t="63779" x="6718300" y="2717800"/>
          <p14:tracePt t="63797" x="6731000" y="2698750"/>
          <p14:tracePt t="63813" x="6724650" y="2686050"/>
          <p14:tracePt t="63829" x="6711950" y="2673350"/>
          <p14:tracePt t="63846" x="6692900" y="2654300"/>
          <p14:tracePt t="63863" x="6680200" y="2647950"/>
          <p14:tracePt t="63880" x="6661150" y="2635250"/>
          <p14:tracePt t="63896" x="6642100" y="2628900"/>
          <p14:tracePt t="63913" x="6629400" y="2622550"/>
          <p14:tracePt t="63929" x="6623050" y="2622550"/>
          <p14:tracePt t="63945" x="6616700" y="2622550"/>
          <p14:tracePt t="63979" x="6604000" y="2622550"/>
          <p14:tracePt t="63996" x="6597650" y="2628900"/>
          <p14:tracePt t="64043" x="6597650" y="2641600"/>
          <p14:tracePt t="64057" x="6597650" y="2647950"/>
          <p14:tracePt t="64078" x="6591300" y="2654300"/>
          <p14:tracePt t="64106" x="6591300" y="2660650"/>
          <p14:tracePt t="64120" x="6591300" y="2667000"/>
          <p14:tracePt t="64126" x="6591300" y="2679700"/>
          <p14:tracePt t="64141" x="6591300" y="2686050"/>
          <p14:tracePt t="64155" x="6591300" y="2698750"/>
          <p14:tracePt t="64164" x="6604000" y="2711450"/>
          <p14:tracePt t="64178" x="6610350" y="2724150"/>
          <p14:tracePt t="64195" x="6623050" y="2730500"/>
          <p14:tracePt t="64212" x="6654800" y="2743200"/>
          <p14:tracePt t="64228" x="6673850" y="2743200"/>
          <p14:tracePt t="64244" x="6692900" y="2743200"/>
          <p14:tracePt t="64261" x="6731000" y="2743200"/>
          <p14:tracePt t="64278" x="6756400" y="2736850"/>
          <p14:tracePt t="64296" x="6781800" y="2724150"/>
          <p14:tracePt t="64311" x="6788150" y="2717800"/>
          <p14:tracePt t="64327" x="6788150" y="2711450"/>
          <p14:tracePt t="64345" x="6788150" y="2698750"/>
          <p14:tracePt t="64361" x="6788150" y="2692400"/>
          <p14:tracePt t="64377" x="6788150" y="2686050"/>
          <p14:tracePt t="64394" x="6781800" y="2686050"/>
          <p14:tracePt t="64427" x="6769100" y="2679700"/>
          <p14:tracePt t="64444" x="6769100" y="2673350"/>
          <p14:tracePt t="64460" x="6762750" y="2673350"/>
          <p14:tracePt t="64492" x="6756400" y="2673350"/>
          <p14:tracePt t="64527" x="6750050" y="2673350"/>
          <p14:tracePt t="64555" x="6750050" y="2679700"/>
          <p14:tracePt t="64591" x="6743700" y="2686050"/>
          <p14:tracePt t="64626" x="6743700" y="2692400"/>
          <p14:tracePt t="64647" x="6743700" y="2698750"/>
          <p14:tracePt t="64682" x="6743700" y="2705100"/>
          <p14:tracePt t="64710" x="6737350" y="2711450"/>
          <p14:tracePt t="64808" x="6737350" y="2717800"/>
          <p14:tracePt t="64815" x="6737350" y="2724150"/>
          <p14:tracePt t="64850" x="6737350" y="2730500"/>
          <p14:tracePt t="64893" x="6737350" y="2736850"/>
          <p14:tracePt t="64928" x="6737350" y="2743200"/>
          <p14:tracePt t="64949" x="6743700" y="2749550"/>
          <p14:tracePt t="64998" x="6750050" y="2755900"/>
          <p14:tracePt t="65026" x="6756400" y="2755900"/>
          <p14:tracePt t="65033" x="6762750" y="2755900"/>
          <p14:tracePt t="65061" x="6769100" y="2755900"/>
          <p14:tracePt t="65068" x="6781800" y="2762250"/>
          <p14:tracePt t="65082" x="6788150" y="2762250"/>
          <p14:tracePt t="65096" x="6807200" y="2768600"/>
          <p14:tracePt t="65112" x="6826250" y="2768600"/>
          <p14:tracePt t="65124" x="6851650" y="2774950"/>
          <p14:tracePt t="65141" x="6896100" y="2787650"/>
          <p14:tracePt t="65158" x="7004050" y="2800350"/>
          <p14:tracePt t="65175" x="7042150" y="2813050"/>
          <p14:tracePt t="65191" x="7086600" y="2819400"/>
          <p14:tracePt t="65208" x="7175500" y="2825750"/>
          <p14:tracePt t="65225" x="7219950" y="2825750"/>
          <p14:tracePt t="65241" x="7258050" y="2838450"/>
          <p14:tracePt t="65258" x="7308850" y="2838450"/>
          <p14:tracePt t="65274" x="7321550" y="2838450"/>
          <p14:tracePt t="65291" x="7346950" y="2838450"/>
          <p14:tracePt t="65307" x="7359650" y="2838450"/>
          <p14:tracePt t="65341" x="7366000" y="2838450"/>
          <p14:tracePt t="65363" x="7372350" y="2838450"/>
          <p14:tracePt t="65374" x="7378700" y="2838450"/>
          <p14:tracePt t="65398" x="7385050" y="2838450"/>
          <p14:tracePt t="65413" x="7391400" y="2838450"/>
          <p14:tracePt t="65423" x="7397750" y="2838450"/>
          <p14:tracePt t="65448" x="7404100" y="2838450"/>
          <p14:tracePt t="65456" x="7416800" y="2838450"/>
          <p14:tracePt t="65473" x="7429500" y="2838450"/>
          <p14:tracePt t="65490" x="7442200" y="2838450"/>
          <p14:tracePt t="65507" x="7493000" y="2838450"/>
          <p14:tracePt t="65523" x="7531100" y="2838450"/>
          <p14:tracePt t="65540" x="7581900" y="2838450"/>
          <p14:tracePt t="65557" x="7670800" y="2838450"/>
          <p14:tracePt t="65574" x="7721600" y="2838450"/>
          <p14:tracePt t="65590" x="7816850" y="2838450"/>
          <p14:tracePt t="65606" x="7854950" y="2838450"/>
          <p14:tracePt t="65624" x="7886700" y="2825750"/>
          <p14:tracePt t="65639" x="7931150" y="2819400"/>
          <p14:tracePt t="65656" x="7956550" y="2813050"/>
          <p14:tracePt t="65673" x="7975600" y="2806700"/>
          <p14:tracePt t="65750" x="7975600" y="2800350"/>
          <p14:tracePt t="65799" x="7969250" y="2800350"/>
          <p14:tracePt t="65807" x="7962900" y="2800350"/>
          <p14:tracePt t="65820" x="7950200" y="2800350"/>
          <p14:tracePt t="65834" x="7943850" y="2800350"/>
          <p14:tracePt t="65842" x="7924800" y="2806700"/>
          <p14:tracePt t="65855" x="7905750" y="2819400"/>
          <p14:tracePt t="65872" x="7829550" y="2889250"/>
          <p14:tracePt t="65889" x="7766050" y="2946400"/>
          <p14:tracePt t="65905" x="7524750" y="3213100"/>
          <p14:tracePt t="65921" x="7423150" y="3327400"/>
          <p14:tracePt t="65939" x="7251700" y="3568700"/>
          <p14:tracePt t="65955" x="7105650" y="3765550"/>
          <p14:tracePt t="65972" x="7042150" y="3873500"/>
          <p14:tracePt t="65989" x="6946900" y="4051300"/>
          <p14:tracePt t="66005" x="6877050" y="4197350"/>
          <p14:tracePt t="66022" x="6851650" y="4254500"/>
          <p14:tracePt t="66038" x="6800850" y="4375150"/>
          <p14:tracePt t="66055" x="6775450" y="4476750"/>
          <p14:tracePt t="66072" x="6769100" y="4527550"/>
          <p14:tracePt t="66088" x="6750050" y="4597400"/>
          <p14:tracePt t="66105" x="6743700" y="4648200"/>
          <p14:tracePt t="66122" x="6737350" y="4679950"/>
          <p14:tracePt t="66138" x="6737350" y="4686300"/>
          <p14:tracePt t="66154" x="6731000" y="4711700"/>
          <p14:tracePt t="66172" x="6724650" y="4718050"/>
          <p14:tracePt t="66188" x="6724650" y="4730750"/>
          <p14:tracePt t="66204" x="6718300" y="4730750"/>
          <p14:tracePt t="66221" x="6718300" y="4756150"/>
          <p14:tracePt t="66238" x="6718300" y="4762500"/>
          <p14:tracePt t="66255" x="6711950" y="4768850"/>
          <p14:tracePt t="66271" x="6705600" y="4768850"/>
          <p14:tracePt t="66287" x="6705600" y="4781550"/>
          <p14:tracePt t="66320" x="6699250" y="4787900"/>
          <p14:tracePt t="66337" x="6699250" y="4800600"/>
          <p14:tracePt t="66370" x="6705600" y="4800600"/>
          <p14:tracePt t="66386" x="6711950" y="4800600"/>
          <p14:tracePt t="66417" x="6711950" y="4806950"/>
          <p14:tracePt t="66424" x="6718300" y="4806950"/>
          <p14:tracePt t="66437" x="6724650" y="4806950"/>
          <p14:tracePt t="66454" x="6743700" y="4806950"/>
          <p14:tracePt t="66470" x="6762750" y="4806950"/>
          <p14:tracePt t="66487" x="6788150" y="4800600"/>
          <p14:tracePt t="66503" x="6813550" y="4787900"/>
          <p14:tracePt t="66520" x="6826250" y="4781550"/>
          <p14:tracePt t="66537" x="6832600" y="4775200"/>
          <p14:tracePt t="66586" x="6826250" y="4775200"/>
          <p14:tracePt t="66593" x="6819900" y="4775200"/>
          <p14:tracePt t="66607" x="6813550" y="4775200"/>
          <p14:tracePt t="66619" x="6800850" y="4775200"/>
          <p14:tracePt t="66636" x="6788150" y="4794250"/>
          <p14:tracePt t="66654" x="6775450" y="4813300"/>
          <p14:tracePt t="66670" x="6750050" y="4870450"/>
          <p14:tracePt t="66686" x="6705600" y="4946650"/>
          <p14:tracePt t="66703" x="6699250" y="4984750"/>
          <p14:tracePt t="66719" x="6673850" y="5067300"/>
          <p14:tracePt t="66736" x="6673850" y="5137150"/>
          <p14:tracePt t="66755" x="6667500" y="5181600"/>
          <p14:tracePt t="66769" x="6667500" y="5194300"/>
          <p14:tracePt t="66786" x="6673850" y="5200650"/>
          <p14:tracePt t="66803" x="6680200" y="5207000"/>
          <p14:tracePt t="66819" x="6692900" y="5207000"/>
          <p14:tracePt t="66835" x="6699250" y="5207000"/>
          <p14:tracePt t="66839" x="6705600" y="5200650"/>
          <p14:tracePt t="66853" x="6711950" y="5200650"/>
          <p14:tracePt t="66868" x="6718300" y="5194300"/>
          <p14:tracePt t="66890" x="6724650" y="5194300"/>
          <p14:tracePt t="66902" x="6731000" y="5187950"/>
          <p14:tracePt t="66918" x="6737350" y="5181600"/>
          <p14:tracePt t="66958" x="6743700" y="5175250"/>
          <p14:tracePt t="67029" x="6750050" y="5168900"/>
          <p14:tracePt t="67155" x="6756400" y="5168900"/>
          <p14:tracePt t="67176" x="6769100" y="5175250"/>
          <p14:tracePt t="67190" x="6775450" y="5175250"/>
          <p14:tracePt t="67204" x="6781800" y="5175250"/>
          <p14:tracePt t="67219" x="6788150" y="5175250"/>
          <p14:tracePt t="67225" x="6794500" y="5175250"/>
          <p14:tracePt t="67239" x="6800850" y="5175250"/>
          <p14:tracePt t="67250" x="6826250" y="5175250"/>
          <p14:tracePt t="67268" x="6883400" y="5175250"/>
          <p14:tracePt t="67284" x="6908800" y="5175250"/>
          <p14:tracePt t="67302" x="7010400" y="5175250"/>
          <p14:tracePt t="67318" x="7137400" y="5175250"/>
          <p14:tracePt t="67334" x="7213600" y="5175250"/>
          <p14:tracePt t="67351" x="7346950" y="5162550"/>
          <p14:tracePt t="67367" x="7461250" y="5162550"/>
          <p14:tracePt t="67384" x="7512050" y="5162550"/>
          <p14:tracePt t="67401" x="7607300" y="5156200"/>
          <p14:tracePt t="67417" x="7689850" y="5143500"/>
          <p14:tracePt t="67433" x="7715250" y="5143500"/>
          <p14:tracePt t="67451" x="7766050" y="5130800"/>
          <p14:tracePt t="67467" x="7785100" y="5130800"/>
          <p14:tracePt t="67483" x="7810500" y="5124450"/>
          <p14:tracePt t="67501" x="7835900" y="5111750"/>
          <p14:tracePt t="67517" x="7848600" y="5111750"/>
          <p14:tracePt t="67534" x="7861300" y="5111750"/>
          <p14:tracePt t="67549" x="7867650" y="5111750"/>
          <p14:tracePt t="67583" x="7874000" y="5111750"/>
          <p14:tracePt t="68257" x="7835900" y="5124450"/>
          <p14:tracePt t="68265" x="7727950" y="5143500"/>
          <p14:tracePt t="68279" x="7626350" y="5175250"/>
          <p14:tracePt t="68293" x="7512050" y="5194300"/>
          <p14:tracePt t="68300" x="7378700" y="5226050"/>
          <p14:tracePt t="68317" x="7277100" y="5245100"/>
          <p14:tracePt t="68330" x="7118350" y="5283200"/>
          <p14:tracePt t="68347" x="7054850" y="5295900"/>
          <p14:tracePt t="68350" x="7004050" y="5302250"/>
          <p14:tracePt t="68365" x="6946900" y="5321300"/>
          <p14:tracePt t="68380" x="6896100" y="5321300"/>
          <p14:tracePt t="68397" x="6800850" y="5321300"/>
          <p14:tracePt t="68413" x="6711950" y="5340350"/>
          <p14:tracePt t="68430" x="6680200" y="5340350"/>
          <p14:tracePt t="68448" x="6604000" y="5353050"/>
          <p14:tracePt t="68463" x="6578600" y="5353050"/>
          <p14:tracePt t="68480" x="6559550" y="5353050"/>
          <p14:tracePt t="68497" x="6521450" y="5346700"/>
          <p14:tracePt t="68513" x="6477000" y="5346700"/>
          <p14:tracePt t="68530" x="6464300" y="5346700"/>
          <p14:tracePt t="68546" x="6438900" y="5346700"/>
          <p14:tracePt t="68563" x="6426200" y="5346700"/>
          <p14:tracePt t="68579" x="6419850" y="5346700"/>
          <p14:tracePt t="68596" x="6407150" y="5346700"/>
          <p14:tracePt t="68613" x="6400800" y="5353050"/>
          <p14:tracePt t="68630" x="6394450" y="5353050"/>
          <p14:tracePt t="68663" x="6388100" y="5353050"/>
          <p14:tracePt t="68680" x="6369050" y="5353050"/>
          <p14:tracePt t="68696" x="6369050" y="5359400"/>
          <p14:tracePt t="68712" x="6362700" y="5359400"/>
          <p14:tracePt t="68729" x="6350000" y="5365750"/>
          <p14:tracePt t="68746" x="6350000" y="5372100"/>
          <p14:tracePt t="68762" x="6343650" y="5384800"/>
          <p14:tracePt t="68779" x="6330950" y="5410200"/>
          <p14:tracePt t="68795" x="6324600" y="5441950"/>
          <p14:tracePt t="68813" x="6311900" y="5486400"/>
          <p14:tracePt t="68828" x="6311900" y="5511800"/>
          <p14:tracePt t="68845" x="6299200" y="5556250"/>
          <p14:tracePt t="68862" x="6299200" y="5594350"/>
          <p14:tracePt t="68878" x="6299200" y="5613400"/>
          <p14:tracePt t="68895" x="6299200" y="5638800"/>
          <p14:tracePt t="68912" x="6299200" y="5651500"/>
          <p14:tracePt t="68928" x="6299200" y="5657850"/>
          <p14:tracePt t="68945" x="6299200" y="5664200"/>
          <p14:tracePt t="68975" x="6299200" y="5670550"/>
          <p14:tracePt t="69115" x="6305550" y="5670550"/>
          <p14:tracePt t="69979" x="6311900" y="5670550"/>
          <p14:tracePt t="69986" x="6324600" y="5676900"/>
          <p14:tracePt t="70000" x="6343650" y="5683250"/>
          <p14:tracePt t="70008" x="6356350" y="5689600"/>
          <p14:tracePt t="70024" x="6369050" y="5702300"/>
          <p14:tracePt t="70042" x="6407150" y="5715000"/>
          <p14:tracePt t="70058" x="6432550" y="5727700"/>
          <p14:tracePt t="70074" x="6445250" y="5734050"/>
          <p14:tracePt t="70092" x="6464300" y="5734050"/>
          <p14:tracePt t="70107" x="6470650" y="5734050"/>
          <p14:tracePt t="70124" x="6477000" y="5734050"/>
          <p14:tracePt t="70141" x="6483350" y="5734050"/>
          <p14:tracePt t="70157" x="6489700" y="5734050"/>
          <p14:tracePt t="70177" x="6496050" y="5734050"/>
          <p14:tracePt t="70274" x="6496050" y="5727700"/>
          <p14:tracePt t="70309" x="6496050" y="5721350"/>
          <p14:tracePt t="70365" x="6496050" y="5715000"/>
          <p14:tracePt t="70386" x="6496050" y="5708650"/>
          <p14:tracePt t="70400" x="6496050" y="5702300"/>
          <p14:tracePt t="70421" x="6496050" y="5695950"/>
          <p14:tracePt t="70428" x="6496050" y="5689600"/>
          <p14:tracePt t="70478" x="6496050" y="5683250"/>
          <p14:tracePt t="70506" x="6496050" y="5676900"/>
          <p14:tracePt t="70520" x="6496050" y="5670550"/>
          <p14:tracePt t="70541" x="6496050" y="5664200"/>
          <p14:tracePt t="70548" x="6496050" y="5657850"/>
          <p14:tracePt t="70569" x="6489700" y="5651500"/>
          <p14:tracePt t="70591" x="6489700" y="5645150"/>
          <p14:tracePt t="70597" x="6489700" y="5638800"/>
          <p14:tracePt t="70618" x="6483350" y="5632450"/>
          <p14:tracePt t="70632" x="6483350" y="5626100"/>
          <p14:tracePt t="70642" x="6483350" y="5619750"/>
          <p14:tracePt t="70660" x="6483350" y="5613400"/>
          <p14:tracePt t="70681" x="6483350" y="5607050"/>
          <p14:tracePt t="70702" x="6483350" y="5600700"/>
          <p14:tracePt t="70724" x="6483350" y="5594350"/>
          <p14:tracePt t="70752" x="6483350" y="5588000"/>
          <p14:tracePt t="70758" x="6483350" y="5581650"/>
          <p14:tracePt t="70787" x="6477000" y="5575300"/>
          <p14:tracePt t="70836" x="6477000" y="5568950"/>
          <p14:tracePt t="70871" x="6477000" y="5562600"/>
          <p14:tracePt t="70892" x="6477000" y="5556250"/>
          <p14:tracePt t="70934" x="6470650" y="5549900"/>
          <p14:tracePt t="70976" x="6470650" y="5543550"/>
          <p14:tracePt t="71004" x="6470650" y="5537200"/>
          <p14:tracePt t="71053" x="6470650" y="5530850"/>
          <p14:tracePt t="71089" x="6464300" y="5530850"/>
          <p14:tracePt t="71124" x="6457950" y="5530850"/>
          <p14:tracePt t="71159" x="6451600" y="5530850"/>
          <p14:tracePt t="71173" x="6451600" y="5537200"/>
          <p14:tracePt t="71180" x="6451600" y="5543550"/>
          <p14:tracePt t="71189" x="6445250" y="5543550"/>
          <p14:tracePt t="71204" x="6445250" y="5549900"/>
          <p14:tracePt t="71220" x="6438900" y="5556250"/>
          <p14:tracePt t="71237" x="6438900" y="5562600"/>
          <p14:tracePt t="71254" x="6432550" y="5568950"/>
          <p14:tracePt t="71272" x="6426200" y="5594350"/>
          <p14:tracePt t="71287" x="6407150" y="5607050"/>
          <p14:tracePt t="71304" x="6394450" y="5645150"/>
          <p14:tracePt t="71321" x="6381750" y="5670550"/>
          <p14:tracePt t="71337" x="6375400" y="5683250"/>
          <p14:tracePt t="71354" x="6369050" y="5702300"/>
          <p14:tracePt t="71370" x="6362700" y="5708650"/>
          <p14:tracePt t="71387" x="6356350" y="5715000"/>
          <p14:tracePt t="71403" x="6356350" y="5721350"/>
          <p14:tracePt t="71419" x="6356350" y="5727700"/>
          <p14:tracePt t="71475" x="6356350" y="5734050"/>
          <p14:tracePt t="71762" x="6356350" y="5740400"/>
          <p14:tracePt t="71770" x="6350000" y="5746750"/>
          <p14:tracePt t="71784" x="6343650" y="5746750"/>
          <p14:tracePt t="71791" x="6337300" y="5753100"/>
          <p14:tracePt t="71805" x="6330950" y="5772150"/>
          <p14:tracePt t="71819" x="6318250" y="5784850"/>
          <p14:tracePt t="71835" x="6286500" y="5829300"/>
          <p14:tracePt t="71851" x="6273800" y="5854700"/>
          <p14:tracePt t="71868" x="6254750" y="5892800"/>
          <p14:tracePt t="71885" x="6229350" y="5937250"/>
          <p14:tracePt t="71901" x="6229350" y="5949950"/>
          <p14:tracePt t="71918" x="6229350" y="5969000"/>
          <p14:tracePt t="71934" x="6235700" y="5975350"/>
          <p14:tracePt t="71952" x="6242050" y="5981700"/>
          <p14:tracePt t="71968" x="6261100" y="5988050"/>
          <p14:tracePt t="71984" x="6292850" y="5988050"/>
          <p14:tracePt t="72002" x="6330950" y="5988050"/>
          <p14:tracePt t="72017" x="6362700" y="5988050"/>
          <p14:tracePt t="72034" x="6407150" y="5981700"/>
          <p14:tracePt t="72051" x="6540500" y="5956300"/>
          <p14:tracePt t="72067" x="6591300" y="5943600"/>
          <p14:tracePt t="72084" x="6635750" y="5930900"/>
          <p14:tracePt t="72101" x="6718300" y="5905500"/>
          <p14:tracePt t="72117" x="6781800" y="5880100"/>
          <p14:tracePt t="72135" x="6794500" y="5867400"/>
          <p14:tracePt t="72150" x="6826250" y="5854700"/>
          <p14:tracePt t="72167" x="6845300" y="5842000"/>
          <p14:tracePt t="72184" x="6858000" y="5835650"/>
          <p14:tracePt t="72200" x="6864350" y="5835650"/>
          <p14:tracePt t="72217" x="6877050" y="5835650"/>
          <p14:tracePt t="72234" x="6877050" y="5829300"/>
          <p14:tracePt t="72267" x="6883400" y="5829300"/>
          <p14:tracePt t="72284" x="6889750" y="5829300"/>
          <p14:tracePt t="72304" x="6902450" y="5829300"/>
          <p14:tracePt t="72325" x="6908800" y="5829300"/>
          <p14:tracePt t="72333" x="6915150" y="5829300"/>
          <p14:tracePt t="72349" x="6921500" y="5829300"/>
          <p14:tracePt t="72369" x="6927850" y="5835650"/>
          <p14:tracePt t="72383" x="6934200" y="5835650"/>
          <p14:tracePt t="72400" x="6965950" y="5842000"/>
          <p14:tracePt t="72416" x="7023100" y="5848350"/>
          <p14:tracePt t="72433" x="7073900" y="5854700"/>
          <p14:tracePt t="72449" x="7181850" y="5867400"/>
          <p14:tracePt t="72466" x="7289800" y="5880100"/>
          <p14:tracePt t="72483" x="7340600" y="5892800"/>
          <p14:tracePt t="72500" x="7442200" y="5892800"/>
          <p14:tracePt t="72516" x="7512050" y="5892800"/>
          <p14:tracePt t="72533" x="7537450" y="5892800"/>
          <p14:tracePt t="72550" x="7581900" y="5892800"/>
          <p14:tracePt t="72566" x="7613650" y="5886450"/>
          <p14:tracePt t="72582" x="7620000" y="5886450"/>
          <p14:tracePt t="72599" x="7632700" y="5880100"/>
          <p14:tracePt t="72616" x="7639050" y="5880100"/>
          <p14:tracePt t="72632" x="7645400" y="5880100"/>
          <p14:tracePt t="72649" x="7651750" y="5880100"/>
          <p14:tracePt t="72685" x="7658100" y="5873750"/>
          <p14:tracePt t="72746" x="7658100" y="5867400"/>
          <p14:tracePt t="72879" x="7651750" y="5867400"/>
          <p14:tracePt t="72915" x="7651750" y="5861050"/>
          <p14:tracePt t="72949" x="7651750" y="5854700"/>
          <p14:tracePt t="72985" x="7651750" y="5848350"/>
          <p14:tracePt t="73069" x="7651750" y="5842000"/>
          <p14:tracePt t="73104" x="7651750" y="5835650"/>
          <p14:tracePt t="73449" x="7645400" y="5746750"/>
          <p14:tracePt t="73464" x="7607300" y="5562600"/>
          <p14:tracePt t="73477" x="7562850" y="5264150"/>
          <p14:tracePt t="73484" x="7467600" y="4832350"/>
          <p14:tracePt t="73496" x="7397750" y="4432300"/>
          <p14:tracePt t="73513" x="7200900" y="3562350"/>
          <p14:tracePt t="73529" x="7061200" y="3194050"/>
          <p14:tracePt t="73546" x="6807200" y="2533650"/>
          <p14:tracePt t="73563" x="6629400" y="2076450"/>
          <p14:tracePt t="73579" x="6572250" y="1936750"/>
          <p14:tracePt t="73595" x="6496050" y="1676400"/>
          <p14:tracePt t="73611" x="6432550" y="1492250"/>
          <p14:tracePt t="73629" x="6407150" y="1435100"/>
          <p14:tracePt t="73646" x="6388100" y="1377950"/>
          <p14:tracePt t="73662" x="6369050" y="1308100"/>
          <p14:tracePt t="73678" x="6369050" y="1289050"/>
          <p14:tracePt t="73695" x="6362700" y="1263650"/>
          <p14:tracePt t="73712" x="6362700" y="1250950"/>
          <p14:tracePt t="73728" x="6362700" y="1244600"/>
          <p14:tracePt t="73772" x="6369050" y="1244600"/>
          <p14:tracePt t="73807" x="6375400" y="1244600"/>
          <p14:tracePt t="73842" x="6381750" y="1244600"/>
          <p14:tracePt t="73856" x="6388100" y="1244600"/>
          <p14:tracePt t="73864" x="6394450" y="1257300"/>
          <p14:tracePt t="73880" x="6400800" y="1270000"/>
          <p14:tracePt t="73894" x="6413500" y="1276350"/>
          <p14:tracePt t="73912" x="6432550" y="1301750"/>
          <p14:tracePt t="73927" x="6445250" y="1314450"/>
          <p14:tracePt t="73944" x="6457950" y="1314450"/>
          <p14:tracePt t="73962" x="6489700" y="1327150"/>
          <p14:tracePt t="73978" x="6508750" y="1327150"/>
          <p14:tracePt t="73994" x="6521450" y="1327150"/>
          <p14:tracePt t="74011" x="6578600" y="1327150"/>
          <p14:tracePt t="74027" x="6610350" y="1327150"/>
          <p14:tracePt t="74044" x="6635750" y="1327150"/>
          <p14:tracePt t="74061" x="6724650" y="1327150"/>
          <p14:tracePt t="74077" x="6756400" y="1327150"/>
          <p14:tracePt t="74094" x="6794500" y="1327150"/>
          <p14:tracePt t="74111" x="6845300" y="1327150"/>
          <p14:tracePt t="74127" x="6858000" y="1327150"/>
          <p14:tracePt t="74146" x="6864350" y="1327150"/>
          <p14:tracePt t="74215" x="6858000" y="1339850"/>
          <p14:tracePt t="74229" x="6851650" y="1358900"/>
          <p14:tracePt t="74236" x="6832600" y="1384300"/>
          <p14:tracePt t="74244" x="6819900" y="1409700"/>
          <p14:tracePt t="74259" x="6813550" y="1466850"/>
          <p14:tracePt t="74277" x="6775450" y="1574800"/>
          <p14:tracePt t="74293" x="6756400" y="1670050"/>
          <p14:tracePt t="74310" x="6750050" y="1701800"/>
          <p14:tracePt t="74327" x="6743700" y="1752600"/>
          <p14:tracePt t="74343" x="6743700" y="1765300"/>
          <p14:tracePt t="74359" x="6743700" y="1771650"/>
          <p14:tracePt t="74376" x="6743700" y="1784350"/>
          <p14:tracePt t="74393" x="6743700" y="1790700"/>
          <p14:tracePt t="74410" x="6756400" y="1797050"/>
          <p14:tracePt t="74426" x="6775450" y="1797050"/>
          <p14:tracePt t="74443" x="6794500" y="1797050"/>
          <p14:tracePt t="74460" x="6807200" y="1797050"/>
          <p14:tracePt t="74475" x="6832600" y="1797050"/>
          <p14:tracePt t="74492" x="6851650" y="1790700"/>
          <p14:tracePt t="74510" x="6921500" y="1778000"/>
          <p14:tracePt t="74526" x="6940550" y="1765300"/>
          <p14:tracePt t="74542" x="6978650" y="1758950"/>
          <p14:tracePt t="74559" x="7054850" y="1720850"/>
          <p14:tracePt t="74576" x="7118350" y="1689100"/>
          <p14:tracePt t="74592" x="7150100" y="1670050"/>
          <p14:tracePt t="74609" x="7194550" y="1644650"/>
          <p14:tracePt t="74625" x="7226300" y="1619250"/>
          <p14:tracePt t="74643" x="7251700" y="1606550"/>
          <p14:tracePt t="74658" x="7277100" y="1593850"/>
          <p14:tracePt t="74675" x="7296150" y="1568450"/>
          <p14:tracePt t="74692" x="7302500" y="1568450"/>
          <p14:tracePt t="74708" x="7315200" y="1562100"/>
          <p14:tracePt t="74725" x="7321550" y="1562100"/>
          <p14:tracePt t="74742" x="7327900" y="1555750"/>
          <p14:tracePt t="74775" x="7334250" y="1549400"/>
          <p14:tracePt t="74791" x="7353300" y="1536700"/>
          <p14:tracePt t="74828" x="7359650" y="1530350"/>
          <p14:tracePt t="74841" x="7366000" y="1530350"/>
          <p14:tracePt t="74858" x="7385050" y="1530350"/>
          <p14:tracePt t="74875" x="7391400" y="1524000"/>
          <p14:tracePt t="74891" x="7404100" y="1524000"/>
          <p14:tracePt t="74908" x="7423150" y="1517650"/>
          <p14:tracePt t="74924" x="7442200" y="1511300"/>
          <p14:tracePt t="74941" x="7461250" y="1498600"/>
          <p14:tracePt t="74957" x="7493000" y="1492250"/>
          <p14:tracePt t="74974" x="7524750" y="1479550"/>
          <p14:tracePt t="74990" x="7562850" y="1479550"/>
          <p14:tracePt t="75008" x="7607300" y="1460500"/>
          <p14:tracePt t="75024" x="7632700" y="1460500"/>
          <p14:tracePt t="75040" x="7677150" y="1454150"/>
          <p14:tracePt t="75058" x="7696200" y="1447800"/>
          <p14:tracePt t="75074" x="7715250" y="1447800"/>
          <p14:tracePt t="75090" x="7727950" y="1441450"/>
          <p14:tracePt t="75107" x="7753350" y="1441450"/>
          <p14:tracePt t="75140" x="7759700" y="1441450"/>
          <p14:tracePt t="75157" x="7766050" y="1441450"/>
          <p14:tracePt t="75205" x="7766050" y="1435100"/>
          <p14:tracePt t="75211" x="7766050" y="1428750"/>
          <p14:tracePt t="75223" x="7766050" y="1422400"/>
          <p14:tracePt t="75242" x="7772400" y="1422400"/>
          <p14:tracePt t="75565" x="7683500" y="1422400"/>
          <p14:tracePt t="75580" x="7512050" y="1473200"/>
          <p14:tracePt t="75586" x="7340600" y="1498600"/>
          <p14:tracePt t="75593" x="7143750" y="1536700"/>
          <p14:tracePt t="75608" x="6946900" y="1562100"/>
          <p14:tracePt t="75622" x="6673850" y="1612900"/>
          <p14:tracePt t="75638" x="6121400" y="1701800"/>
          <p14:tracePt t="75655" x="5816600" y="1765300"/>
          <p14:tracePt t="75672" x="5232400" y="1892300"/>
          <p14:tracePt t="75688" x="4768850" y="2025650"/>
          <p14:tracePt t="75706" x="4260850" y="2222500"/>
          <p14:tracePt t="75721" x="4070350" y="2292350"/>
          <p14:tracePt t="75738" x="3714750" y="2438400"/>
          <p14:tracePt t="75755" x="3435350" y="2540000"/>
          <p14:tracePt t="75771" x="3333750" y="2578100"/>
          <p14:tracePt t="75788" x="3251200" y="2622550"/>
          <p14:tracePt t="75805" x="3067050" y="2736850"/>
          <p14:tracePt t="75821" x="3009900" y="2762250"/>
          <p14:tracePt t="75838" x="2965450" y="2781300"/>
          <p14:tracePt t="75854" x="2914650" y="2813050"/>
          <p14:tracePt t="75871" x="2876550" y="2825750"/>
          <p14:tracePt t="75889" x="2832100" y="2844800"/>
          <p14:tracePt t="75904" x="2819400" y="2851150"/>
          <p14:tracePt t="75921" x="2794000" y="2857500"/>
          <p14:tracePt t="75938" x="2781300" y="2863850"/>
          <p14:tracePt t="75954" x="2774950" y="2863850"/>
          <p14:tracePt t="75970" x="2762250" y="2863850"/>
          <p14:tracePt t="75987" x="2736850" y="2870200"/>
          <p14:tracePt t="76004" x="2717800" y="2870200"/>
          <p14:tracePt t="76021" x="2673350" y="2870200"/>
          <p14:tracePt t="76602" x="2768600" y="2870200"/>
          <p14:tracePt t="76609" x="2927350" y="2882900"/>
          <p14:tracePt t="76618" x="3143250" y="2895600"/>
          <p14:tracePt t="76636" x="3352800" y="2895600"/>
          <p14:tracePt t="76652" x="3816350" y="2876550"/>
          <p14:tracePt t="76669" x="3987800" y="2851150"/>
          <p14:tracePt t="76685" x="4235450" y="2774950"/>
          <p14:tracePt t="76701" x="4425950" y="2667000"/>
          <p14:tracePt t="76718" x="4495800" y="2609850"/>
          <p14:tracePt t="76735" x="4603750" y="2489200"/>
          <p14:tracePt t="76751" x="4692650" y="2336800"/>
          <p14:tracePt t="76768" x="4711700" y="2235200"/>
          <p14:tracePt t="76785" x="4756150" y="2044700"/>
          <p14:tracePt t="76801" x="4775200" y="1822450"/>
          <p14:tracePt t="76818" x="4775200" y="1701800"/>
          <p14:tracePt t="76834" x="4775200" y="1460500"/>
          <p14:tracePt t="76851" x="4794250" y="1219200"/>
          <p14:tracePt t="76868" x="4819650" y="1117600"/>
          <p14:tracePt t="76885" x="4883150" y="895350"/>
          <p14:tracePt t="76901" x="4940300" y="736600"/>
          <p14:tracePt t="76918" x="4978400" y="685800"/>
          <p14:tracePt t="76934" x="5054600" y="647700"/>
          <p14:tracePt t="76950" x="5105400" y="635000"/>
          <p14:tracePt t="76968" x="5264150" y="622300"/>
          <p14:tracePt t="76984" x="5327650" y="622300"/>
          <p14:tracePt t="77001" x="5391150" y="622300"/>
          <p14:tracePt t="77017" x="5568950" y="622300"/>
          <p14:tracePt t="77034" x="5784850" y="635000"/>
          <p14:tracePt t="77051" x="5905500" y="654050"/>
          <p14:tracePt t="77067" x="6134100" y="685800"/>
          <p14:tracePt t="77084" x="6337300" y="704850"/>
          <p14:tracePt t="77101" x="6508750" y="749300"/>
          <p14:tracePt t="77117" x="6584950" y="755650"/>
          <p14:tracePt t="77134" x="6667500" y="787400"/>
          <p14:tracePt t="77150" x="6807200" y="793750"/>
          <p14:tracePt t="77166" x="6870700" y="806450"/>
          <p14:tracePt t="77184" x="6934200" y="806450"/>
          <p14:tracePt t="77200" x="7016750" y="806450"/>
          <p14:tracePt t="77216" x="7067550" y="800100"/>
          <p14:tracePt t="77234" x="7099300" y="800100"/>
          <p14:tracePt t="77249" x="7105650" y="793750"/>
          <p14:tracePt t="77266" x="7118350" y="787400"/>
          <p14:tracePt t="77283" x="7118350" y="781050"/>
          <p14:tracePt t="77316" x="7118350" y="774700"/>
          <p14:tracePt t="77333" x="7099300" y="762000"/>
          <p14:tracePt t="77349" x="7086600" y="755650"/>
          <p14:tracePt t="77366" x="7054850" y="736600"/>
          <p14:tracePt t="77383" x="7023100" y="736600"/>
          <p14:tracePt t="77399" x="6864350" y="717550"/>
          <p14:tracePt t="77416" x="6508750" y="704850"/>
          <p14:tracePt t="77432" x="5905500" y="673100"/>
          <p14:tracePt t="77449" x="5486400" y="660400"/>
          <p14:tracePt t="77466" x="4679950" y="641350"/>
          <p14:tracePt t="77482" x="3841750" y="590550"/>
          <p14:tracePt t="77499" x="3505200" y="571500"/>
          <p14:tracePt t="77516" x="3054350" y="558800"/>
          <p14:tracePt t="77531" x="2851150" y="558800"/>
          <p14:tracePt t="77549" x="2813050" y="558800"/>
          <p14:tracePt t="77565" x="2755900" y="565150"/>
          <p14:tracePt t="77582" x="2755900" y="571500"/>
          <p14:tracePt t="77599" x="2749550" y="584200"/>
          <p14:tracePt t="77632" x="2749550" y="590550"/>
          <p14:tracePt t="77648" x="2749550" y="603250"/>
          <p14:tracePt t="77684" x="2749550" y="609600"/>
          <p14:tracePt t="77698" x="2749550" y="615950"/>
          <p14:tracePt t="77715" x="2736850" y="647700"/>
          <p14:tracePt t="77733" x="2698750" y="768350"/>
          <p14:tracePt t="77748" x="2667000" y="844550"/>
          <p14:tracePt t="77764" x="2597150" y="1028700"/>
          <p14:tracePt t="77782" x="2527300" y="1333500"/>
          <p14:tracePt t="77797" x="2476500" y="1511300"/>
          <p14:tracePt t="77815" x="2368550" y="1879600"/>
          <p14:tracePt t="77831" x="2266950" y="2266950"/>
          <p14:tracePt t="77847" x="2228850" y="2393950"/>
          <p14:tracePt t="77864" x="2209800" y="2520950"/>
          <p14:tracePt t="77881" x="2171700" y="2819400"/>
          <p14:tracePt t="77897" x="2159000" y="2895600"/>
          <p14:tracePt t="77915" x="2159000" y="3028950"/>
          <p14:tracePt t="77931" x="2171700" y="3067050"/>
          <p14:tracePt t="77947" x="2178050" y="3111500"/>
          <p14:tracePt t="77964" x="2184400" y="3149600"/>
          <p14:tracePt t="77980" x="2184400" y="3168650"/>
          <p14:tracePt t="77997" x="2184400" y="3175000"/>
          <p14:tracePt t="78034" x="2178050" y="3175000"/>
          <p14:tracePt t="78055" x="2171700" y="3175000"/>
          <p14:tracePt t="78062" x="2165350" y="3181350"/>
          <p14:tracePt t="78076" x="2152650" y="3206750"/>
          <p14:tracePt t="78083" x="2133600" y="3225800"/>
          <p14:tracePt t="78097" x="2120900" y="3244850"/>
          <p14:tracePt t="78113" x="2101850" y="3295650"/>
          <p14:tracePt t="78130" x="2082800" y="3327400"/>
          <p14:tracePt t="78147" x="2070100" y="3371850"/>
          <p14:tracePt t="78163" x="2063750" y="3409950"/>
          <p14:tracePt t="78180" x="2057400" y="3422650"/>
          <p14:tracePt t="78196" x="2057400" y="3448050"/>
          <p14:tracePt t="78212" x="2057400" y="3454400"/>
          <p14:tracePt t="78230" x="2057400" y="3467100"/>
          <p14:tracePt t="78246" x="2063750" y="3467100"/>
          <p14:tracePt t="78263" x="2063750" y="3473450"/>
          <p14:tracePt t="78280" x="2070100" y="3479800"/>
          <p14:tracePt t="78296" x="2089150" y="3486150"/>
          <p14:tracePt t="78313" x="2095500" y="3486150"/>
          <p14:tracePt t="78329" x="2114550" y="3486150"/>
          <p14:tracePt t="78346" x="2127250" y="3486150"/>
          <p14:tracePt t="78362" x="2133600" y="3486150"/>
          <p14:tracePt t="78379" x="2146300" y="3486150"/>
          <p14:tracePt t="78395" x="2152650" y="3486150"/>
          <p14:tracePt t="78455" x="2146300" y="3486150"/>
          <p14:tracePt t="78476" x="2139950" y="3486150"/>
          <p14:tracePt t="78484" x="2133600" y="3486150"/>
          <p14:tracePt t="78499" x="2127250" y="3486150"/>
          <p14:tracePt t="78511" x="2108200" y="3486150"/>
          <p14:tracePt t="78528" x="2082800" y="3479800"/>
          <p14:tracePt t="78545" x="2044700" y="3473450"/>
          <p14:tracePt t="78562" x="1936750" y="3454400"/>
          <p14:tracePt t="78578" x="1809750" y="3448050"/>
          <p14:tracePt t="78595" x="1739900" y="3429000"/>
          <p14:tracePt t="78611" x="1612900" y="3409950"/>
          <p14:tracePt t="78628" x="1530350" y="3403600"/>
          <p14:tracePt t="78645" x="1460500" y="3403600"/>
          <p14:tracePt t="78661" x="1441450" y="3403600"/>
          <p14:tracePt t="78678" x="1422400" y="3403600"/>
          <p14:tracePt t="78695" x="1416050" y="3403600"/>
          <p14:tracePt t="78728" x="1422400" y="3397250"/>
          <p14:tracePt t="78744" x="1454150" y="3390900"/>
          <p14:tracePt t="78761" x="1485900" y="3384550"/>
          <p14:tracePt t="78778" x="1555750" y="3378200"/>
          <p14:tracePt t="78794" x="1695450" y="3359150"/>
          <p14:tracePt t="78811" x="1809750" y="3359150"/>
          <p14:tracePt t="78828" x="2063750" y="3340100"/>
          <p14:tracePt t="78844" x="2222500" y="3327400"/>
          <p14:tracePt t="78861" x="2540000" y="3282950"/>
          <p14:tracePt t="78877" x="2781300" y="3257550"/>
          <p14:tracePt t="78894" x="2882900" y="3238500"/>
          <p14:tracePt t="78911" x="3016250" y="3225800"/>
          <p14:tracePt t="78927" x="3073400" y="3219450"/>
          <p14:tracePt t="78944" x="3086100" y="3219450"/>
          <p14:tracePt t="78961" x="3098800" y="3219450"/>
          <p14:tracePt t="78996" x="3092450" y="3219450"/>
          <p14:tracePt t="79003" x="3086100" y="3225800"/>
          <p14:tracePt t="79024" x="3079750" y="3225800"/>
          <p14:tracePt t="79038" x="3073400" y="3232150"/>
          <p14:tracePt t="79073" x="3067050" y="3238500"/>
          <p14:tracePt t="79095" x="3073400" y="3238500"/>
          <p14:tracePt t="79108" x="3079750" y="3238500"/>
          <p14:tracePt t="79115" x="3086100" y="3238500"/>
          <p14:tracePt t="79130" x="3092450" y="3238500"/>
          <p14:tracePt t="79143" x="3105150" y="3238500"/>
          <p14:tracePt t="79160" x="3117850" y="3238500"/>
          <p14:tracePt t="79176" x="3136900" y="3238500"/>
          <p14:tracePt t="79193" x="3181350" y="3238500"/>
          <p14:tracePt t="79209" x="3238500" y="3238500"/>
          <p14:tracePt t="79225" x="3263900" y="3238500"/>
          <p14:tracePt t="79243" x="3327400" y="3238500"/>
          <p14:tracePt t="79259" x="3365500" y="3238500"/>
          <p14:tracePt t="79277" x="3390900" y="3238500"/>
          <p14:tracePt t="79293" x="3403600" y="3244850"/>
          <p14:tracePt t="79309" x="3416300" y="3244850"/>
          <p14:tracePt t="79326" x="3429000" y="3244850"/>
          <p14:tracePt t="79342" x="3441700" y="3244850"/>
          <p14:tracePt t="79359" x="3473450" y="3244850"/>
          <p14:tracePt t="79376" x="3517900" y="3244850"/>
          <p14:tracePt t="79392" x="3536950" y="3251200"/>
          <p14:tracePt t="79409" x="3562350" y="3251200"/>
          <p14:tracePt t="79425" x="3657600" y="3257550"/>
          <p14:tracePt t="79442" x="3702050" y="3257550"/>
          <p14:tracePt t="79459" x="3727450" y="3263900"/>
          <p14:tracePt t="79475" x="3784600" y="3270250"/>
          <p14:tracePt t="79479" x="3810000" y="3276600"/>
          <p14:tracePt t="79492" x="3829050" y="3276600"/>
          <p14:tracePt t="79509" x="3854450" y="3289300"/>
          <p14:tracePt t="79525" x="3873500" y="3289300"/>
          <p14:tracePt t="79542" x="3892550" y="3289300"/>
          <p14:tracePt t="79558" x="3911600" y="3295650"/>
          <p14:tracePt t="79575" x="3917950" y="3295650"/>
          <p14:tracePt t="79592" x="3924300" y="3295650"/>
          <p14:tracePt t="79608" x="3937000" y="3295650"/>
          <p14:tracePt t="79624" x="3943350" y="3295650"/>
          <p14:tracePt t="79642" x="3956050" y="3295650"/>
          <p14:tracePt t="79658" x="3962400" y="3295650"/>
          <p14:tracePt t="79674" x="3968750" y="3295650"/>
          <p14:tracePt t="79692" x="3981450" y="3295650"/>
          <p14:tracePt t="79708" x="3994150" y="3295650"/>
          <p14:tracePt t="79741" x="4006850" y="3295650"/>
          <p14:tracePt t="79758" x="4013200" y="3295650"/>
          <p14:tracePt t="79775" x="4025900" y="3295650"/>
          <p14:tracePt t="79790" x="4032250" y="32956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921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ea typeface="新細明體" pitchFamily="18" charset="-120"/>
              </a:rPr>
              <a:t>pattern</a:t>
            </a:r>
            <a:r>
              <a:rPr lang="en-US" altLang="zh-TW" sz="2800" dirty="0">
                <a:ea typeface="新細明體" pitchFamily="18" charset="-120"/>
              </a:rPr>
              <a:t> or the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pattern</a:t>
            </a:r>
            <a:r>
              <a:rPr lang="en-US" altLang="zh-TW" sz="2800" dirty="0"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ea typeface="新細明體" pitchFamily="18" charset="-120"/>
              </a:rPr>
              <a:t>The default </a:t>
            </a:r>
            <a:r>
              <a:rPr lang="en-US" altLang="zh-TW" sz="2800" i="1" dirty="0">
                <a:ea typeface="新細明體" pitchFamily="18" charset="-120"/>
              </a:rPr>
              <a:t>action</a:t>
            </a:r>
            <a:r>
              <a:rPr lang="en-US" altLang="zh-TW" sz="2800" dirty="0"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cat f  | '1{print}'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‘{print}'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cat f  | '1' 	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'1;1;1'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     cat f  | 'print'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16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38"/>
    </mc:Choice>
    <mc:Fallback>
      <p:transition spd="slow" advTm="66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037" x="4032250" y="3276600"/>
          <p14:tracePt t="17044" x="4019550" y="3251200"/>
          <p14:tracePt t="17055" x="4013200" y="3232150"/>
          <p14:tracePt t="17073" x="4000500" y="3155950"/>
          <p14:tracePt t="17089" x="3994150" y="3105150"/>
          <p14:tracePt t="17105" x="3994150" y="3054350"/>
          <p14:tracePt t="17122" x="3994150" y="2978150"/>
          <p14:tracePt t="17139" x="3994150" y="2927350"/>
          <p14:tracePt t="17156" x="4006850" y="2901950"/>
          <p14:tracePt t="17172" x="4019550" y="2857500"/>
          <p14:tracePt t="17188" x="4025900" y="2844800"/>
          <p14:tracePt t="17206" x="4038600" y="2813050"/>
          <p14:tracePt t="17222" x="4038600" y="2800350"/>
          <p14:tracePt t="17238" x="4044950" y="2794000"/>
          <p14:tracePt t="17255" x="4051300" y="2781300"/>
          <p14:tracePt t="17272" x="4064000" y="2768600"/>
          <p14:tracePt t="17288" x="4070350" y="2768600"/>
          <p14:tracePt t="17305" x="4076700" y="2755900"/>
          <p14:tracePt t="17321" x="4083050" y="2749550"/>
          <p14:tracePt t="17339" x="4089400" y="2743200"/>
          <p14:tracePt t="17355" x="4108450" y="2717800"/>
          <p14:tracePt t="17371" x="4121150" y="2698750"/>
          <p14:tracePt t="17389" x="4152900" y="2667000"/>
          <p14:tracePt t="17404" x="4171950" y="2641600"/>
          <p14:tracePt t="17421" x="4203700" y="2603500"/>
          <p14:tracePt t="17438" x="4235450" y="2552700"/>
          <p14:tracePt t="17454" x="4248150" y="2514600"/>
          <p14:tracePt t="17471" x="4267200" y="2476500"/>
          <p14:tracePt t="17487" x="4286250" y="2419350"/>
          <p14:tracePt t="17504" x="4298950" y="2387600"/>
          <p14:tracePt t="17522" x="4311650" y="2336800"/>
          <p14:tracePt t="17537" x="4318000" y="2311400"/>
          <p14:tracePt t="17554" x="4318000" y="2292350"/>
          <p14:tracePt t="17571" x="4324350" y="2273300"/>
          <p14:tracePt t="17587" x="4337050" y="2241550"/>
          <p14:tracePt t="17604" x="4337050" y="2228850"/>
          <p14:tracePt t="17620" x="4356100" y="2197100"/>
          <p14:tracePt t="17637" x="4356100" y="2178050"/>
          <p14:tracePt t="17654" x="4362450" y="2159000"/>
          <p14:tracePt t="17670" x="4368800" y="2146300"/>
          <p14:tracePt t="17687" x="4375150" y="2133600"/>
          <p14:tracePt t="17704" x="4381500" y="2114550"/>
          <p14:tracePt t="17720" x="4387850" y="2114550"/>
          <p14:tracePt t="17737" x="4387850" y="2108200"/>
          <p14:tracePt t="17754" x="4394200" y="2101850"/>
          <p14:tracePt t="17787" x="4400550" y="2089150"/>
          <p14:tracePt t="17803" x="4400550" y="2076450"/>
          <p14:tracePt t="17820" x="4406900" y="2063750"/>
          <p14:tracePt t="17837" x="4425950" y="2044700"/>
          <p14:tracePt t="17853" x="4451350" y="2012950"/>
          <p14:tracePt t="17870" x="4508500" y="1974850"/>
          <p14:tracePt t="17887" x="4629150" y="1892300"/>
          <p14:tracePt t="17903" x="4768850" y="1822450"/>
          <p14:tracePt t="17919" x="4927600" y="1752600"/>
          <p14:tracePt t="17936" x="5207000" y="1644650"/>
          <p14:tracePt t="17953" x="5397500" y="1593850"/>
          <p14:tracePt t="17971" x="5651500" y="1524000"/>
          <p14:tracePt t="17987" x="5784850" y="1498600"/>
          <p14:tracePt t="18002" x="5886450" y="1479550"/>
          <p14:tracePt t="18020" x="5975350" y="1473200"/>
          <p14:tracePt t="18035" x="6019800" y="1473200"/>
          <p14:tracePt t="18052" x="6051550" y="1473200"/>
          <p14:tracePt t="18070" x="6076950" y="1479550"/>
          <p14:tracePt t="18102" x="6083300" y="1479550"/>
          <p14:tracePt t="18119" x="6083300" y="1498600"/>
          <p14:tracePt t="18167" x="6076950" y="1492250"/>
          <p14:tracePt t="18174" x="6070600" y="1485900"/>
          <p14:tracePt t="18189" x="6064250" y="1485900"/>
          <p14:tracePt t="18203" x="6057900" y="1485900"/>
          <p14:tracePt t="18218" x="6045200" y="1479550"/>
          <p14:tracePt t="18234" x="6038850" y="1473200"/>
          <p14:tracePt t="18252" x="6019800" y="1473200"/>
          <p14:tracePt t="18269" x="6007100" y="1473200"/>
          <p14:tracePt t="18285" x="5981700" y="1479550"/>
          <p14:tracePt t="18301" x="5918200" y="1511300"/>
          <p14:tracePt t="18318" x="5854700" y="1524000"/>
          <p14:tracePt t="18335" x="5765800" y="1555750"/>
          <p14:tracePt t="18351" x="5715000" y="1568450"/>
          <p14:tracePt t="18368" x="5670550" y="1574800"/>
          <p14:tracePt t="18372" x="5657850" y="1574800"/>
          <p14:tracePt t="18386" x="5632450" y="1581150"/>
          <p14:tracePt t="18401" x="5613400" y="1581150"/>
          <p14:tracePt t="18417" x="5607050" y="1581150"/>
          <p14:tracePt t="18434" x="5594350" y="1581150"/>
          <p14:tracePt t="18467" x="5588000" y="1581150"/>
          <p14:tracePt t="18485" x="5581650" y="1581150"/>
          <p14:tracePt t="18501" x="5575300" y="1581150"/>
          <p14:tracePt t="18518" x="5549900" y="1581150"/>
          <p14:tracePt t="18535" x="5537200" y="1581150"/>
          <p14:tracePt t="18550" x="5524500" y="1581150"/>
          <p14:tracePt t="18568" x="5486400" y="1593850"/>
          <p14:tracePt t="18583" x="5441950" y="1600200"/>
          <p14:tracePt t="18601" x="5403850" y="1619250"/>
          <p14:tracePt t="18617" x="5321300" y="1644650"/>
          <p14:tracePt t="18634" x="5245100" y="1676400"/>
          <p14:tracePt t="18650" x="5181600" y="1720850"/>
          <p14:tracePt t="18667" x="5086350" y="1771650"/>
          <p14:tracePt t="18684" x="5022850" y="1816100"/>
          <p14:tracePt t="18701" x="4946650" y="1860550"/>
          <p14:tracePt t="18717" x="4908550" y="1892300"/>
          <p14:tracePt t="18734" x="4864100" y="1930400"/>
          <p14:tracePt t="18750" x="4806950" y="1974850"/>
          <p14:tracePt t="18766" x="4787900" y="1987550"/>
          <p14:tracePt t="18783" x="4762500" y="2012950"/>
          <p14:tracePt t="18800" x="4730750" y="2038350"/>
          <p14:tracePt t="18816" x="4718050" y="2044700"/>
          <p14:tracePt t="18835" x="4705350" y="2063750"/>
          <p14:tracePt t="18849" x="4699000" y="2076450"/>
          <p14:tracePt t="18866" x="4692650" y="2082800"/>
          <p14:tracePt t="18883" x="4679950" y="2101850"/>
          <p14:tracePt t="18899" x="4673600" y="2114550"/>
          <p14:tracePt t="18916" x="4673600" y="2120900"/>
          <p14:tracePt t="18933" x="4654550" y="2133600"/>
          <p14:tracePt t="18949" x="4641850" y="2146300"/>
          <p14:tracePt t="18966" x="4635500" y="2159000"/>
          <p14:tracePt t="18983" x="4603750" y="2178050"/>
          <p14:tracePt t="18999" x="4578350" y="2190750"/>
          <p14:tracePt t="19016" x="4540250" y="2197100"/>
          <p14:tracePt t="22904" x="4533900" y="2197100"/>
          <p14:tracePt t="22910" x="4521200" y="2197100"/>
          <p14:tracePt t="22918" x="4514850" y="2190750"/>
          <p14:tracePt t="22935" x="4495800" y="2184400"/>
          <p14:tracePt t="22939" x="4489450" y="2178050"/>
          <p14:tracePt t="22952" x="4470400" y="2178050"/>
          <p14:tracePt t="22969" x="4445000" y="2171700"/>
          <p14:tracePt t="22986" x="4400550" y="2171700"/>
          <p14:tracePt t="23002" x="4343400" y="2165350"/>
          <p14:tracePt t="23018" x="4286250" y="2165350"/>
          <p14:tracePt t="23035" x="4203700" y="2165350"/>
          <p14:tracePt t="23051" x="4013200" y="2152650"/>
          <p14:tracePt t="23068" x="3879850" y="2146300"/>
          <p14:tracePt t="23086" x="3702050" y="2146300"/>
          <p14:tracePt t="23101" x="3549650" y="2146300"/>
          <p14:tracePt t="23118" x="3448050" y="2139950"/>
          <p14:tracePt t="23135" x="3327400" y="2127250"/>
          <p14:tracePt t="23151" x="3276600" y="2127250"/>
          <p14:tracePt t="23168" x="3244850" y="2127250"/>
          <p14:tracePt t="23185" x="3213100" y="2127250"/>
          <p14:tracePt t="23203" x="3181350" y="2120900"/>
          <p14:tracePt t="23219" x="3149600" y="2120900"/>
          <p14:tracePt t="23234" x="3098800" y="2120900"/>
          <p14:tracePt t="23251" x="3079750" y="2120900"/>
          <p14:tracePt t="23268" x="3067050" y="2120900"/>
          <p14:tracePt t="23284" x="3060700" y="2114550"/>
          <p14:tracePt t="23301" x="3060700" y="2108200"/>
          <p14:tracePt t="23318" x="3060700" y="2101850"/>
          <p14:tracePt t="23334" x="3060700" y="2095500"/>
          <p14:tracePt t="23351" x="3060700" y="2082800"/>
          <p14:tracePt t="23367" x="3060700" y="2070100"/>
          <p14:tracePt t="23384" x="3060700" y="2057400"/>
          <p14:tracePt t="23401" x="3060700" y="2038350"/>
          <p14:tracePt t="23418" x="3060700" y="2032000"/>
          <p14:tracePt t="23433" x="3060700" y="2019300"/>
          <p14:tracePt t="23451" x="3060700" y="2000250"/>
          <p14:tracePt t="23467" x="3060700" y="1993900"/>
          <p14:tracePt t="23484" x="3054350" y="1981200"/>
          <p14:tracePt t="23501" x="3054350" y="1962150"/>
          <p14:tracePt t="23517" x="3048000" y="1955800"/>
          <p14:tracePt t="23533" x="3048000" y="1949450"/>
          <p14:tracePt t="23550" x="3041650" y="1943100"/>
          <p14:tracePt t="23591" x="3035300" y="1943100"/>
          <p14:tracePt t="23627" x="3028950" y="1949450"/>
          <p14:tracePt t="23647" x="3022600" y="1955800"/>
          <p14:tracePt t="23654" x="3022600" y="1962150"/>
          <p14:tracePt t="23669" x="3022600" y="1968500"/>
          <p14:tracePt t="23683" x="3022600" y="1981200"/>
          <p14:tracePt t="23700" x="3016250" y="1993900"/>
          <p14:tracePt t="23716" x="3009900" y="2012950"/>
          <p14:tracePt t="23733" x="2971800" y="2044700"/>
          <p14:tracePt t="23749" x="2933700" y="2070100"/>
          <p14:tracePt t="23767" x="2863850" y="2108200"/>
          <p14:tracePt t="23782" x="2813050" y="2139950"/>
          <p14:tracePt t="23799" x="2749550" y="2171700"/>
          <p14:tracePt t="23816" x="2679700" y="2216150"/>
          <p14:tracePt t="23833" x="2552700" y="2279650"/>
          <p14:tracePt t="23848" x="2489200" y="2317750"/>
          <p14:tracePt t="23865" x="2387600" y="2374900"/>
          <p14:tracePt t="23882" x="2349500" y="2400300"/>
          <p14:tracePt t="23899" x="2324100" y="2413000"/>
          <p14:tracePt t="23916" x="2292350" y="2419350"/>
          <p14:tracePt t="23932" x="2273300" y="2425700"/>
          <p14:tracePt t="23949" x="2260600" y="2425700"/>
          <p14:tracePt t="23965" x="2254250" y="2432050"/>
          <p14:tracePt t="23982" x="2241550" y="2438400"/>
          <p14:tracePt t="23985" x="2235200" y="2438400"/>
          <p14:tracePt t="23998" x="2228850" y="2444750"/>
          <p14:tracePt t="24015" x="2216150" y="2451100"/>
          <p14:tracePt t="24032" x="2203450" y="2457450"/>
          <p14:tracePt t="24048" x="2184400" y="2463800"/>
          <p14:tracePt t="24064" x="2171700" y="2470150"/>
          <p14:tracePt t="24082" x="2159000" y="2470150"/>
          <p14:tracePt t="24098" x="2139950" y="2470150"/>
          <p14:tracePt t="24114" x="2127250" y="2470150"/>
          <p14:tracePt t="24132" x="2114550" y="2476500"/>
          <p14:tracePt t="24148" x="2108200" y="2476500"/>
          <p14:tracePt t="24188" x="2101850" y="2476500"/>
          <p14:tracePt t="24216" x="2095500" y="2476500"/>
          <p14:tracePt t="24237" x="2089150" y="2476500"/>
          <p14:tracePt t="24258" x="2082800" y="2470150"/>
          <p14:tracePt t="24272" x="2070100" y="2470150"/>
          <p14:tracePt t="24279" x="2063750" y="2470150"/>
          <p14:tracePt t="24293" x="2057400" y="2463800"/>
          <p14:tracePt t="24300" x="2051050" y="2463800"/>
          <p14:tracePt t="24314" x="2038350" y="2451100"/>
          <p14:tracePt t="24330" x="2025650" y="2444750"/>
          <p14:tracePt t="24348" x="2025650" y="2432050"/>
          <p14:tracePt t="24364" x="2012950" y="2432050"/>
          <p14:tracePt t="24380" x="2006600" y="2432050"/>
          <p14:tracePt t="24412" x="2006600" y="2425700"/>
          <p14:tracePt t="24419" x="2006600" y="2419350"/>
          <p14:tracePt t="24469" x="2006600" y="2413000"/>
          <p14:tracePt t="24490" x="2012950" y="2406650"/>
          <p14:tracePt t="24498" x="2019300" y="2406650"/>
          <p14:tracePt t="24517" x="2032000" y="2400300"/>
          <p14:tracePt t="24553" x="2038350" y="2393950"/>
          <p14:tracePt t="24560" x="2044700" y="2393950"/>
          <p14:tracePt t="24567" x="2057400" y="2387600"/>
          <p14:tracePt t="24579" x="2063750" y="2387600"/>
          <p14:tracePt t="24596" x="2089150" y="2381250"/>
          <p14:tracePt t="24613" x="2114550" y="2374900"/>
          <p14:tracePt t="24630" x="2171700" y="2368550"/>
          <p14:tracePt t="24646" x="2209800" y="2362200"/>
          <p14:tracePt t="24663" x="2254250" y="2355850"/>
          <p14:tracePt t="24680" x="2317750" y="2349500"/>
          <p14:tracePt t="24696" x="2355850" y="2343150"/>
          <p14:tracePt t="24712" x="2387600" y="2343150"/>
          <p14:tracePt t="24729" x="2425700" y="2343150"/>
          <p14:tracePt t="24746" x="2451100" y="2343150"/>
          <p14:tracePt t="24763" x="2476500" y="2343150"/>
          <p14:tracePt t="24779" x="2482850" y="2343150"/>
          <p14:tracePt t="24795" x="2489200" y="2349500"/>
          <p14:tracePt t="24813" x="2501900" y="2355850"/>
          <p14:tracePt t="24829" x="2508250" y="2355850"/>
          <p14:tracePt t="24845" x="2514600" y="2355850"/>
          <p14:tracePt t="24862" x="2520950" y="2355850"/>
          <p14:tracePt t="24879" x="2527300" y="2355850"/>
          <p14:tracePt t="24895" x="2533650" y="2355850"/>
          <p14:tracePt t="24912" x="2540000" y="2355850"/>
          <p14:tracePt t="24945" x="2552700" y="2355850"/>
          <p14:tracePt t="24973" x="2559050" y="2355850"/>
          <p14:tracePt t="24981" x="2565400" y="2362200"/>
          <p14:tracePt t="24995" x="2578100" y="2362200"/>
          <p14:tracePt t="25011" x="2590800" y="2362200"/>
          <p14:tracePt t="25028" x="2603500" y="2362200"/>
          <p14:tracePt t="25045" x="2628900" y="2368550"/>
          <p14:tracePt t="25061" x="2641600" y="2368550"/>
          <p14:tracePt t="25079" x="2667000" y="2368550"/>
          <p14:tracePt t="25094" x="2692400" y="2368550"/>
          <p14:tracePt t="25111" x="2705100" y="2368550"/>
          <p14:tracePt t="25129" x="2736850" y="2368550"/>
          <p14:tracePt t="25144" x="2755900" y="2368550"/>
          <p14:tracePt t="25161" x="2774950" y="2368550"/>
          <p14:tracePt t="25178" x="2819400" y="2368550"/>
          <p14:tracePt t="25194" x="2857500" y="2368550"/>
          <p14:tracePt t="25211" x="2889250" y="2368550"/>
          <p14:tracePt t="25227" x="2940050" y="2374900"/>
          <p14:tracePt t="25244" x="2965450" y="2374900"/>
          <p14:tracePt t="25261" x="3003550" y="2374900"/>
          <p14:tracePt t="25277" x="3028950" y="2381250"/>
          <p14:tracePt t="25294" x="3041650" y="2381250"/>
          <p14:tracePt t="25311" x="3054350" y="2387600"/>
          <p14:tracePt t="25327" x="3060700" y="2387600"/>
          <p14:tracePt t="25344" x="3067050" y="2387600"/>
          <p14:tracePt t="25592" x="3060700" y="2387600"/>
          <p14:tracePt t="25606" x="3054350" y="2387600"/>
          <p14:tracePt t="25612" x="3048000" y="2393950"/>
          <p14:tracePt t="25634" x="3035300" y="2393950"/>
          <p14:tracePt t="25655" x="3022600" y="2393950"/>
          <p14:tracePt t="25662" x="3016250" y="2393950"/>
          <p14:tracePt t="25676" x="2997200" y="2393950"/>
          <p14:tracePt t="25692" x="2990850" y="2393950"/>
          <p14:tracePt t="25709" x="2971800" y="2393950"/>
          <p14:tracePt t="25726" x="2952750" y="2393950"/>
          <p14:tracePt t="25742" x="2946400" y="2393950"/>
          <p14:tracePt t="25760" x="2927350" y="2400300"/>
          <p14:tracePt t="25776" x="2914650" y="2400300"/>
          <p14:tracePt t="25792" x="2901950" y="2400300"/>
          <p14:tracePt t="25809" x="2870200" y="2400300"/>
          <p14:tracePt t="25825" x="2844800" y="2400300"/>
          <p14:tracePt t="25842" x="2819400" y="2400300"/>
          <p14:tracePt t="25858" x="2794000" y="2400300"/>
          <p14:tracePt t="25876" x="2762250" y="2400300"/>
          <p14:tracePt t="25892" x="2743200" y="2400300"/>
          <p14:tracePt t="25908" x="2717800" y="2393950"/>
          <p14:tracePt t="25925" x="2705100" y="2387600"/>
          <p14:tracePt t="25942" x="2686050" y="2381250"/>
          <p14:tracePt t="25958" x="2667000" y="2374900"/>
          <p14:tracePt t="25975" x="2654300" y="2374900"/>
          <p14:tracePt t="25992" x="2635250" y="2374900"/>
          <p14:tracePt t="26008" x="2622550" y="2368550"/>
          <p14:tracePt t="26042" x="2616200" y="2368550"/>
          <p14:tracePt t="26083" x="2609850" y="2368550"/>
          <p14:tracePt t="26342" x="2603500" y="2368550"/>
          <p14:tracePt t="26358" x="2597150" y="2368550"/>
          <p14:tracePt t="26363" x="2590800" y="2368550"/>
          <p14:tracePt t="26373" x="2584450" y="2368550"/>
          <p14:tracePt t="26390" x="2578100" y="2368550"/>
          <p14:tracePt t="26407" x="2559050" y="2368550"/>
          <p14:tracePt t="26423" x="2540000" y="2368550"/>
          <p14:tracePt t="26441" x="2514600" y="2368550"/>
          <p14:tracePt t="26456" x="2495550" y="2368550"/>
          <p14:tracePt t="26474" x="2476500" y="2362200"/>
          <p14:tracePt t="26477" x="2463800" y="2362200"/>
          <p14:tracePt t="26492" x="2457450" y="2362200"/>
          <p14:tracePt t="26506" x="2444750" y="2362200"/>
          <p14:tracePt t="26522" x="2432050" y="2362200"/>
          <p14:tracePt t="26540" x="2413000" y="2362200"/>
          <p14:tracePt t="26556" x="2387600" y="2362200"/>
          <p14:tracePt t="28060" x="2400300" y="2362200"/>
          <p14:tracePt t="28066" x="2406650" y="2362200"/>
          <p14:tracePt t="28074" x="2413000" y="2362200"/>
          <p14:tracePt t="28084" x="2425700" y="2362200"/>
          <p14:tracePt t="28101" x="2457450" y="2362200"/>
          <p14:tracePt t="28117" x="2501900" y="2362200"/>
          <p14:tracePt t="28134" x="2533650" y="2362200"/>
          <p14:tracePt t="28151" x="2578100" y="2362200"/>
          <p14:tracePt t="28167" x="2597150" y="2362200"/>
          <p14:tracePt t="28184" x="2616200" y="2362200"/>
          <p14:tracePt t="28201" x="2628900" y="2362200"/>
          <p14:tracePt t="28264" x="2635250" y="2362200"/>
          <p14:tracePt t="28348" x="2641600" y="2362200"/>
          <p14:tracePt t="28369" x="2647950" y="2362200"/>
          <p14:tracePt t="28411" x="2660650" y="2362200"/>
          <p14:tracePt t="28432" x="2667000" y="2362200"/>
          <p14:tracePt t="28439" x="2673350" y="2362200"/>
          <p14:tracePt t="28460" x="2679700" y="2362200"/>
          <p14:tracePt t="28469" x="2692400" y="2362200"/>
          <p14:tracePt t="28483" x="2698750" y="2362200"/>
          <p14:tracePt t="28499" x="2711450" y="2362200"/>
          <p14:tracePt t="28516" x="2730500" y="2362200"/>
          <p14:tracePt t="28533" x="2736850" y="2355850"/>
          <p14:tracePt t="28549" x="2743200" y="2355850"/>
          <p14:tracePt t="28566" x="2755900" y="2355850"/>
          <p14:tracePt t="28582" x="2768600" y="2355850"/>
          <p14:tracePt t="28621" x="2774950" y="2355850"/>
          <p14:tracePt t="28650" x="2781300" y="2349500"/>
          <p14:tracePt t="28663" x="2787650" y="2349500"/>
          <p14:tracePt t="28685" x="2794000" y="2349500"/>
          <p14:tracePt t="28691" x="2800350" y="2349500"/>
          <p14:tracePt t="28713" x="2806700" y="2343150"/>
          <p14:tracePt t="28734" x="2813050" y="2343150"/>
          <p14:tracePt t="28755" x="2819400" y="2343150"/>
          <p14:tracePt t="28762" x="2825750" y="2336800"/>
          <p14:tracePt t="28769" x="2832100" y="2336800"/>
          <p14:tracePt t="28785" x="2838450" y="2336800"/>
          <p14:tracePt t="28798" x="2844800" y="2336800"/>
          <p14:tracePt t="28815" x="2844800" y="2330450"/>
          <p14:tracePt t="28832" x="2863850" y="2330450"/>
          <p14:tracePt t="28849" x="2876550" y="2330450"/>
          <p14:tracePt t="28865" x="2908300" y="2324100"/>
          <p14:tracePt t="28882" x="2933700" y="2317750"/>
          <p14:tracePt t="28898" x="2952750" y="2317750"/>
          <p14:tracePt t="28914" x="2984500" y="2317750"/>
          <p14:tracePt t="28931" x="3009900" y="2317750"/>
          <p14:tracePt t="28948" x="3016250" y="2317750"/>
          <p14:tracePt t="28965" x="3028950" y="2317750"/>
          <p14:tracePt t="28981" x="3035300" y="2317750"/>
          <p14:tracePt t="29281" x="3028950" y="2311400"/>
          <p14:tracePt t="29891" x="3035300" y="2311400"/>
          <p14:tracePt t="29997" x="3041650" y="2311400"/>
          <p14:tracePt t="30046" x="3048000" y="2311400"/>
          <p14:tracePt t="30117" x="3054350" y="2311400"/>
          <p14:tracePt t="30145" x="3060700" y="2311400"/>
          <p14:tracePt t="30166" x="3067050" y="2311400"/>
          <p14:tracePt t="30173" x="3073400" y="2311400"/>
          <p14:tracePt t="30208" x="3079750" y="2311400"/>
          <p14:tracePt t="30215" x="3086100" y="2311400"/>
          <p14:tracePt t="30230" x="3098800" y="2311400"/>
          <p14:tracePt t="30244" x="3136900" y="2311400"/>
          <p14:tracePt t="30260" x="3168650" y="2311400"/>
          <p14:tracePt t="30277" x="3213100" y="2311400"/>
          <p14:tracePt t="30293" x="3346450" y="2324100"/>
          <p14:tracePt t="30310" x="3524250" y="2330450"/>
          <p14:tracePt t="30327" x="3714750" y="2349500"/>
          <p14:tracePt t="30343" x="3822700" y="2362200"/>
          <p14:tracePt t="30359" x="4013200" y="2381250"/>
          <p14:tracePt t="30377" x="4178300" y="2393950"/>
          <p14:tracePt t="30393" x="4254500" y="2393950"/>
          <p14:tracePt t="30410" x="4368800" y="2393950"/>
          <p14:tracePt t="30427" x="4464050" y="2387600"/>
          <p14:tracePt t="30443" x="4502150" y="2381250"/>
          <p14:tracePt t="30461" x="4533900" y="2381250"/>
          <p14:tracePt t="30476" x="4597400" y="2381250"/>
          <p14:tracePt t="30493" x="4648200" y="2374900"/>
          <p14:tracePt t="30510" x="4673600" y="2368550"/>
          <p14:tracePt t="30526" x="4711700" y="2362200"/>
          <p14:tracePt t="30543" x="4743450" y="2355850"/>
          <p14:tracePt t="30560" x="4794250" y="2330450"/>
          <p14:tracePt t="30576" x="4806950" y="2324100"/>
          <p14:tracePt t="30592" x="4857750" y="2305050"/>
          <p14:tracePt t="30609" x="4895850" y="2279650"/>
          <p14:tracePt t="30626" x="4914900" y="2273300"/>
          <p14:tracePt t="30643" x="4940300" y="2266950"/>
          <p14:tracePt t="30658" x="4953000" y="2266950"/>
          <p14:tracePt t="30675" x="4959350" y="2266950"/>
          <p14:tracePt t="30708" x="4953000" y="2260600"/>
          <p14:tracePt t="30742" x="4933950" y="2254250"/>
          <p14:tracePt t="30758" x="4921250" y="2247900"/>
          <p14:tracePt t="30791" x="4895850" y="2241550"/>
          <p14:tracePt t="30808" x="4864100" y="2241550"/>
          <p14:tracePt t="30826" x="4673600" y="2222500"/>
          <p14:tracePt t="30842" x="4584700" y="2209800"/>
          <p14:tracePt t="30859" x="4470400" y="2203450"/>
          <p14:tracePt t="30875" x="4127500" y="2178050"/>
          <p14:tracePt t="30891" x="4013200" y="2171700"/>
          <p14:tracePt t="30908" x="3911600" y="2171700"/>
          <p14:tracePt t="30925" x="3727450" y="2171700"/>
          <p14:tracePt t="30941" x="3562350" y="2190750"/>
          <p14:tracePt t="30958" x="3511550" y="2203450"/>
          <p14:tracePt t="30974" x="3416300" y="2216150"/>
          <p14:tracePt t="30991" x="3359150" y="2228850"/>
          <p14:tracePt t="31008" x="3340100" y="2228850"/>
          <p14:tracePt t="31024" x="3321050" y="2228850"/>
          <p14:tracePt t="31040" x="3314700" y="2228850"/>
          <p14:tracePt t="31060" x="3308350" y="2228850"/>
          <p14:tracePt t="31074" x="3302000" y="2228850"/>
          <p14:tracePt t="31090" x="3282950" y="2228850"/>
          <p14:tracePt t="31107" x="3257550" y="2228850"/>
          <p14:tracePt t="31124" x="3251200" y="2228850"/>
          <p14:tracePt t="31141" x="3232150" y="2228850"/>
          <p14:tracePt t="31158" x="3206750" y="2222500"/>
          <p14:tracePt t="31173" x="3194050" y="2222500"/>
          <p14:tracePt t="31191" x="3117850" y="2222500"/>
          <p14:tracePt t="31207" x="3073400" y="2228850"/>
          <p14:tracePt t="31226" x="2940050" y="2260600"/>
          <p14:tracePt t="31240" x="2787650" y="2279650"/>
          <p14:tracePt t="31256" x="2692400" y="2298700"/>
          <p14:tracePt t="31274" x="2552700" y="2330450"/>
          <p14:tracePt t="31290" x="2457450" y="2343150"/>
          <p14:tracePt t="31306" x="2425700" y="2349500"/>
          <p14:tracePt t="31324" x="2393950" y="2349500"/>
          <p14:tracePt t="31339" x="2374900" y="2349500"/>
          <p14:tracePt t="31356" x="2368550" y="2349500"/>
          <p14:tracePt t="31373" x="2362200" y="2349500"/>
          <p14:tracePt t="31391" x="2355850" y="2349500"/>
          <p14:tracePt t="31410" x="2349500" y="2349500"/>
          <p14:tracePt t="31423" x="2343150" y="2349500"/>
          <p14:tracePt t="31439" x="2336800" y="2343150"/>
          <p14:tracePt t="31456" x="2330450" y="2343150"/>
          <p14:tracePt t="31472" x="2324100" y="2336800"/>
          <p14:tracePt t="31489" x="2311400" y="2330450"/>
          <p14:tracePt t="31506" x="2305050" y="2324100"/>
          <p14:tracePt t="32030" x="2317750" y="2324100"/>
          <p14:tracePt t="32044" x="2343150" y="2324100"/>
          <p14:tracePt t="32051" x="2381250" y="2324100"/>
          <p14:tracePt t="32058" x="2413000" y="2324100"/>
          <p14:tracePt t="32074" x="2451100" y="2324100"/>
          <p14:tracePt t="32087" x="2476500" y="2317750"/>
          <p14:tracePt t="32104" x="2527300" y="2317750"/>
          <p14:tracePt t="32121" x="2578100" y="2311400"/>
          <p14:tracePt t="32137" x="2590800" y="2311400"/>
          <p14:tracePt t="32154" x="2622550" y="2311400"/>
          <p14:tracePt t="32170" x="2647950" y="2311400"/>
          <p14:tracePt t="32187" x="2660650" y="2311400"/>
          <p14:tracePt t="32203" x="2679700" y="2311400"/>
          <p14:tracePt t="32236" x="2686050" y="2311400"/>
          <p14:tracePt t="32254" x="2692400" y="2305050"/>
          <p14:tracePt t="32282" x="2698750" y="2305050"/>
          <p14:tracePt t="32290" x="2705100" y="2305050"/>
          <p14:tracePt t="32353" x="2717800" y="2305050"/>
          <p14:tracePt t="32395" x="2724150" y="2305050"/>
          <p14:tracePt t="32401" x="2730500" y="2305050"/>
          <p14:tracePt t="32409" x="2736850" y="2305050"/>
          <p14:tracePt t="32430" x="2743200" y="2305050"/>
          <p14:tracePt t="32444" x="2749550" y="2305050"/>
          <p14:tracePt t="32452" x="2755900" y="2305050"/>
          <p14:tracePt t="32472" x="2768600" y="2305050"/>
          <p14:tracePt t="32486" x="2781300" y="2305050"/>
          <p14:tracePt t="32502" x="2825750" y="2305050"/>
          <p14:tracePt t="32519" x="2832100" y="2305050"/>
          <p14:tracePt t="32535" x="2876550" y="2305050"/>
          <p14:tracePt t="32552" x="2908300" y="2305050"/>
          <p14:tracePt t="32569" x="2914650" y="2305050"/>
          <p14:tracePt t="32586" x="2933700" y="2305050"/>
          <p14:tracePt t="34096" x="2927350" y="2324100"/>
          <p14:tracePt t="34110" x="2921000" y="2355850"/>
          <p14:tracePt t="34117" x="2921000" y="2393950"/>
          <p14:tracePt t="34131" x="2908300" y="2413000"/>
          <p14:tracePt t="34146" x="2901950" y="2470150"/>
          <p14:tracePt t="34164" x="2901950" y="2495550"/>
          <p14:tracePt t="34180" x="2895600" y="2540000"/>
          <p14:tracePt t="34196" x="2895600" y="2590800"/>
          <p14:tracePt t="34213" x="2895600" y="2609850"/>
          <p14:tracePt t="34230" x="2895600" y="2654300"/>
          <p14:tracePt t="34246" x="2895600" y="2679700"/>
          <p14:tracePt t="34279" x="2895600" y="2692400"/>
          <p14:tracePt t="34296" x="2895600" y="2698750"/>
          <p14:tracePt t="34384" x="2895600" y="2705100"/>
          <p14:tracePt t="34658" x="2901950" y="2705100"/>
          <p14:tracePt t="34735" x="2908300" y="2711450"/>
          <p14:tracePt t="34749" x="2914650" y="2711450"/>
          <p14:tracePt t="34791" x="2921000" y="2711450"/>
          <p14:tracePt t="34805" x="2927350" y="2711450"/>
          <p14:tracePt t="34819" x="2933700" y="2711450"/>
          <p14:tracePt t="34827" x="2940050" y="2711450"/>
          <p14:tracePt t="34844" x="2946400" y="2711450"/>
          <p14:tracePt t="34861" x="2965450" y="2711450"/>
          <p14:tracePt t="34877" x="3009900" y="2711450"/>
          <p14:tracePt t="34894" x="3035300" y="2711450"/>
          <p14:tracePt t="34911" x="3105150" y="2711450"/>
          <p14:tracePt t="34927" x="3143250" y="2717800"/>
          <p14:tracePt t="34944" x="3225800" y="2717800"/>
          <p14:tracePt t="34961" x="3289300" y="2724150"/>
          <p14:tracePt t="34977" x="3333750" y="2724150"/>
          <p14:tracePt t="34994" x="3371850" y="2724150"/>
          <p14:tracePt t="35010" x="3397250" y="2730500"/>
          <p14:tracePt t="35027" x="3409950" y="2730500"/>
          <p14:tracePt t="35044" x="3422650" y="2730500"/>
          <p14:tracePt t="35060" x="3429000" y="2730500"/>
          <p14:tracePt t="35170" x="3435350" y="2730500"/>
          <p14:tracePt t="35178" x="3441700" y="2730500"/>
          <p14:tracePt t="35212" x="3448050" y="2730500"/>
          <p14:tracePt t="35247" x="3454400" y="2730500"/>
          <p14:tracePt t="35268" x="3460750" y="2736850"/>
          <p14:tracePt t="35296" x="3467100" y="2736850"/>
          <p14:tracePt t="35311" x="3473450" y="2743200"/>
          <p14:tracePt t="35331" x="3479800" y="2743200"/>
          <p14:tracePt t="35339" x="3486150" y="2743200"/>
          <p14:tracePt t="35352" x="3492500" y="2743200"/>
          <p14:tracePt t="35362" x="3498850" y="2749550"/>
          <p14:tracePt t="35376" x="3505200" y="2749550"/>
          <p14:tracePt t="35392" x="3543300" y="2755900"/>
          <p14:tracePt t="35409" x="3594100" y="2768600"/>
          <p14:tracePt t="35425" x="3619500" y="2774950"/>
          <p14:tracePt t="35442" x="3689350" y="2794000"/>
          <p14:tracePt t="35459" x="3733800" y="2800350"/>
          <p14:tracePt t="35475" x="3803650" y="2813050"/>
          <p14:tracePt t="35492" x="3898900" y="2844800"/>
          <p14:tracePt t="35508" x="3956050" y="2851150"/>
          <p14:tracePt t="35525" x="4057650" y="2870200"/>
          <p14:tracePt t="35542" x="4165600" y="2895600"/>
          <p14:tracePt t="35558" x="4222750" y="2901950"/>
          <p14:tracePt t="35575" x="4305300" y="2921000"/>
          <p14:tracePt t="35592" x="4400550" y="2927350"/>
          <p14:tracePt t="35608" x="4438650" y="2927350"/>
          <p14:tracePt t="35625" x="4546600" y="2921000"/>
          <p14:tracePt t="35641" x="4641850" y="2889250"/>
          <p14:tracePt t="35658" x="4705350" y="2882900"/>
          <p14:tracePt t="35662" x="4756150" y="2876550"/>
          <p14:tracePt t="35675" x="4813300" y="2863850"/>
          <p14:tracePt t="35691" x="4870450" y="2857500"/>
          <p14:tracePt t="35708" x="4902200" y="2851150"/>
          <p14:tracePt t="35725" x="4946650" y="2844800"/>
          <p14:tracePt t="35741" x="4972050" y="2838450"/>
          <p14:tracePt t="35758" x="5016500" y="2838450"/>
          <p14:tracePt t="35774" x="5067300" y="2838450"/>
          <p14:tracePt t="35791" x="5099050" y="2838450"/>
          <p14:tracePt t="35808" x="5124450" y="2838450"/>
          <p14:tracePt t="35824" x="5175250" y="2838450"/>
          <p14:tracePt t="35841" x="5200650" y="2838450"/>
          <p14:tracePt t="35858" x="5251450" y="2838450"/>
          <p14:tracePt t="35874" x="5283200" y="2838450"/>
          <p14:tracePt t="35890" x="5308600" y="2838450"/>
          <p14:tracePt t="35907" x="5327650" y="2838450"/>
          <p14:tracePt t="35924" x="5334000" y="2838450"/>
          <p14:tracePt t="35940" x="5353050" y="2838450"/>
          <p14:tracePt t="35957" x="5365750" y="2825750"/>
          <p14:tracePt t="35991" x="5372100" y="2806700"/>
          <p14:tracePt t="36382" x="5397500" y="2800350"/>
          <p14:tracePt t="36390" x="5435600" y="2794000"/>
          <p14:tracePt t="36403" x="5480050" y="2787650"/>
          <p14:tracePt t="36410" x="5518150" y="2787650"/>
          <p14:tracePt t="36425" x="5556250" y="2774950"/>
          <p14:tracePt t="36439" x="5588000" y="2774950"/>
          <p14:tracePt t="36455" x="5651500" y="2774950"/>
          <p14:tracePt t="36472" x="5683250" y="2774950"/>
          <p14:tracePt t="36489" x="5727700" y="2774950"/>
          <p14:tracePt t="36505" x="5778500" y="2774950"/>
          <p14:tracePt t="36523" x="5829300" y="2774950"/>
          <p14:tracePt t="36538" x="5842000" y="2774950"/>
          <p14:tracePt t="36555" x="5880100" y="2774950"/>
          <p14:tracePt t="36572" x="5924550" y="2774950"/>
          <p14:tracePt t="36588" x="5943600" y="2774950"/>
          <p14:tracePt t="36605" x="5981700" y="2774950"/>
          <p14:tracePt t="36621" x="6013450" y="2774950"/>
          <p14:tracePt t="36638" x="6026150" y="2774950"/>
          <p14:tracePt t="36654" x="6038850" y="2774950"/>
          <p14:tracePt t="36671" x="6051550" y="2774950"/>
          <p14:tracePt t="36691" x="6057900" y="2774950"/>
          <p14:tracePt t="36733" x="6064250" y="2774950"/>
          <p14:tracePt t="36810" x="6064250" y="2781300"/>
          <p14:tracePt t="36894" x="6070600" y="2781300"/>
          <p14:tracePt t="37063" x="6064250" y="2781300"/>
          <p14:tracePt t="37125" x="6057900" y="2781300"/>
          <p14:tracePt t="37196" x="6057900" y="2774950"/>
          <p14:tracePt t="37246" x="6051550" y="2768600"/>
          <p14:tracePt t="37253" x="6045200" y="2768600"/>
          <p14:tracePt t="37294" x="6038850" y="2768600"/>
          <p14:tracePt t="37322" x="6032500" y="2768600"/>
          <p14:tracePt t="37365" x="6026150" y="2768600"/>
          <p14:tracePt t="37371" x="6013450" y="2768600"/>
          <p14:tracePt t="37388" x="6007100" y="2768600"/>
          <p14:tracePt t="37401" x="5994400" y="2768600"/>
          <p14:tracePt t="37418" x="5937250" y="2768600"/>
          <p14:tracePt t="37435" x="5816600" y="2787650"/>
          <p14:tracePt t="37452" x="5740400" y="2794000"/>
          <p14:tracePt t="37469" x="5499100" y="2819400"/>
          <p14:tracePt t="37485" x="5143500" y="2857500"/>
          <p14:tracePt t="37501" x="4927600" y="2882900"/>
          <p14:tracePt t="37519" x="4425950" y="2971800"/>
          <p14:tracePt t="37534" x="3975100" y="3041650"/>
          <p14:tracePt t="37551" x="3790950" y="3054350"/>
          <p14:tracePt t="37569" x="3651250" y="3060700"/>
          <p14:tracePt t="37585" x="3333750" y="3073400"/>
          <p14:tracePt t="37601" x="3270250" y="3073400"/>
          <p14:tracePt t="37618" x="3149600" y="3060700"/>
          <p14:tracePt t="37634" x="3098800" y="3054350"/>
          <p14:tracePt t="37651" x="3009900" y="3028950"/>
          <p14:tracePt t="37668" x="2940050" y="3003550"/>
          <p14:tracePt t="37684" x="2921000" y="2997200"/>
          <p14:tracePt t="37702" x="2844800" y="2965450"/>
          <p14:tracePt t="37717" x="2825750" y="2965450"/>
          <p14:tracePt t="37734" x="2806700" y="2959100"/>
          <p14:tracePt t="37751" x="2749550" y="2946400"/>
          <p14:tracePt t="37767" x="2673350" y="2927350"/>
          <p14:tracePt t="37784" x="2635250" y="2927350"/>
          <p14:tracePt t="37801" x="2565400" y="2921000"/>
          <p14:tracePt t="37817" x="2495550" y="2914650"/>
          <p14:tracePt t="37834" x="2470150" y="2908300"/>
          <p14:tracePt t="37850" x="2419350" y="2908300"/>
          <p14:tracePt t="37867" x="2381250" y="2908300"/>
          <p14:tracePt t="37884" x="2355850" y="2908300"/>
          <p14:tracePt t="37900" x="2343150" y="2908300"/>
          <p14:tracePt t="37917" x="2336800" y="2901950"/>
          <p14:tracePt t="37934" x="2330450" y="2901950"/>
          <p14:tracePt t="37982" x="2330450" y="2895600"/>
          <p14:tracePt t="38348" x="2349500" y="2882900"/>
          <p14:tracePt t="38355" x="2406650" y="2857500"/>
          <p14:tracePt t="38369" x="2463800" y="2825750"/>
          <p14:tracePt t="38382" x="2520950" y="2800350"/>
          <p14:tracePt t="38398" x="2628900" y="2762250"/>
          <p14:tracePt t="38415" x="2686050" y="2743200"/>
          <p14:tracePt t="38432" x="2768600" y="2724150"/>
          <p14:tracePt t="38448" x="2819400" y="2711450"/>
          <p14:tracePt t="38465" x="2832100" y="2711450"/>
          <p14:tracePt t="38482" x="2857500" y="2705100"/>
          <p14:tracePt t="38498" x="2870200" y="2705100"/>
          <p14:tracePt t="38531" x="2876550" y="2705100"/>
          <p14:tracePt t="38547" x="2882900" y="2705100"/>
          <p14:tracePt t="38629" x="2889250" y="2705100"/>
          <p14:tracePt t="38685" x="2895600" y="2705100"/>
          <p14:tracePt t="38720" x="2901950" y="2705100"/>
          <p14:tracePt t="38741" x="2901950" y="2711450"/>
          <p14:tracePt t="38749" x="2908300" y="2711450"/>
          <p14:tracePt t="38755" x="2914650" y="2711450"/>
          <p14:tracePt t="38777" x="2921000" y="2717800"/>
          <p14:tracePt t="38798" x="2927350" y="2717800"/>
          <p14:tracePt t="38819" x="2940050" y="2717800"/>
          <p14:tracePt t="38847" x="2952750" y="2724150"/>
          <p14:tracePt t="38868" x="2959100" y="2724150"/>
          <p14:tracePt t="38889" x="2965450" y="2724150"/>
          <p14:tracePt t="38896" x="2978150" y="2730500"/>
          <p14:tracePt t="38910" x="2990850" y="2730500"/>
          <p14:tracePt t="38917" x="3009900" y="2730500"/>
          <p14:tracePt t="38932" x="3035300" y="2736850"/>
          <p14:tracePt t="38946" x="3054350" y="2736850"/>
          <p14:tracePt t="38963" x="3092450" y="2743200"/>
          <p14:tracePt t="38980" x="3136900" y="2749550"/>
          <p14:tracePt t="38996" x="3149600" y="2749550"/>
          <p14:tracePt t="39013" x="3181350" y="2755900"/>
          <p14:tracePt t="39030" x="3206750" y="2755900"/>
          <p14:tracePt t="39046" x="3213100" y="2755900"/>
          <p14:tracePt t="39064" x="3219450" y="2755900"/>
          <p14:tracePt t="39079" x="3225800" y="2755900"/>
          <p14:tracePt t="39113" x="3232150" y="2755900"/>
          <p14:tracePt t="39163" x="3238500" y="2755900"/>
          <p14:tracePt t="39218" x="3244850" y="2755900"/>
          <p14:tracePt t="39268" x="3251200" y="2755900"/>
          <p14:tracePt t="39303" x="3257550" y="2755900"/>
          <p14:tracePt t="39359" x="3263900" y="2755900"/>
          <p14:tracePt t="39380" x="3270250" y="2755900"/>
          <p14:tracePt t="39387" x="3276600" y="2755900"/>
          <p14:tracePt t="39408" x="3282950" y="2749550"/>
          <p14:tracePt t="39430" x="3289300" y="2749550"/>
          <p14:tracePt t="39471" x="3295650" y="2749550"/>
          <p14:tracePt t="39480" x="3302000" y="2749550"/>
          <p14:tracePt t="39500" x="3308350" y="2749550"/>
          <p14:tracePt t="39549" x="3314700" y="2749550"/>
          <p14:tracePt t="39584" x="3321050" y="2743200"/>
          <p14:tracePt t="39590" x="3327400" y="2743200"/>
          <p14:tracePt t="40923" x="3346450" y="2743200"/>
          <p14:tracePt t="40937" x="3384550" y="2743200"/>
          <p14:tracePt t="40944" x="3416300" y="2743200"/>
          <p14:tracePt t="40959" x="3441700" y="2730500"/>
          <p14:tracePt t="40973" x="3505200" y="2724150"/>
          <p14:tracePt t="40989" x="3530600" y="2724150"/>
          <p14:tracePt t="41007" x="3587750" y="2724150"/>
          <p14:tracePt t="41023" x="3625850" y="2724150"/>
          <p14:tracePt t="41039" x="3689350" y="2724150"/>
          <p14:tracePt t="41056" x="3752850" y="2724150"/>
          <p14:tracePt t="41073" x="3790950" y="2724150"/>
          <p14:tracePt t="41089" x="3879850" y="2724150"/>
          <p14:tracePt t="41106" x="3968750" y="2724150"/>
          <p14:tracePt t="41122" x="4044950" y="2724150"/>
          <p14:tracePt t="41140" x="4229100" y="2730500"/>
          <p14:tracePt t="41156" x="4445000" y="2743200"/>
          <p14:tracePt t="41172" x="4546600" y="2743200"/>
          <p14:tracePt t="41189" x="4749800" y="2736850"/>
          <p14:tracePt t="41205" x="4965700" y="2743200"/>
          <p14:tracePt t="41222" x="5080000" y="2749550"/>
          <p14:tracePt t="41239" x="5270500" y="2768600"/>
          <p14:tracePt t="41255" x="5372100" y="2781300"/>
          <p14:tracePt t="41273" x="5524500" y="2800350"/>
          <p14:tracePt t="41289" x="5670550" y="2832100"/>
          <p14:tracePt t="41305" x="5715000" y="2838450"/>
          <p14:tracePt t="41323" x="5829300" y="2844800"/>
          <p14:tracePt t="41338" x="5848350" y="2851150"/>
          <p14:tracePt t="41355" x="5867400" y="2851150"/>
          <p14:tracePt t="41372" x="5911850" y="2851150"/>
          <p14:tracePt t="41388" x="5930900" y="2851150"/>
          <p14:tracePt t="41405" x="5943600" y="2851150"/>
          <p14:tracePt t="41421" x="5956300" y="2851150"/>
          <p14:tracePt t="41438" x="5962650" y="2851150"/>
          <p14:tracePt t="41471" x="5975350" y="2851150"/>
          <p14:tracePt t="41487" x="5981700" y="2851150"/>
          <p14:tracePt t="41508" x="5981700" y="2844800"/>
          <p14:tracePt t="41527" x="5981700" y="2838450"/>
          <p14:tracePt t="41548" x="6000750" y="2819400"/>
          <p14:tracePt t="41576" x="6007100" y="2813050"/>
          <p14:tracePt t="41590" x="6007100" y="2806700"/>
          <p14:tracePt t="41597" x="6013450" y="2806700"/>
          <p14:tracePt t="41607" x="6013450" y="2800350"/>
          <p14:tracePt t="41625" x="6013450" y="2794000"/>
          <p14:tracePt t="41688" x="6007100" y="2787650"/>
          <p14:tracePt t="41716" x="6000750" y="2787650"/>
          <p14:tracePt t="41744" x="5994400" y="2787650"/>
          <p14:tracePt t="42035" x="5969000" y="2787650"/>
          <p14:tracePt t="42050" x="5918200" y="2781300"/>
          <p14:tracePt t="42056" x="5880100" y="2781300"/>
          <p14:tracePt t="42072" x="5816600" y="2774950"/>
          <p14:tracePt t="42086" x="5759450" y="2774950"/>
          <p14:tracePt t="42102" x="5651500" y="2743200"/>
          <p14:tracePt t="42120" x="5524500" y="2736850"/>
          <p14:tracePt t="42135" x="5448300" y="2724150"/>
          <p14:tracePt t="42152" x="5302250" y="2717800"/>
          <p14:tracePt t="42169" x="5175250" y="2717800"/>
          <p14:tracePt t="42185" x="5137150" y="2717800"/>
          <p14:tracePt t="42202" x="5080000" y="2711450"/>
          <p14:tracePt t="42219" x="5054600" y="2711450"/>
          <p14:tracePt t="42235" x="5041900" y="2711450"/>
          <p14:tracePt t="42239" x="5035550" y="2711450"/>
          <p14:tracePt t="42260" x="5029200" y="2711450"/>
          <p14:tracePt t="42387" x="5035550" y="2711450"/>
          <p14:tracePt t="42400" x="5041900" y="2711450"/>
          <p14:tracePt t="42408" x="5048250" y="2711450"/>
          <p14:tracePt t="42422" x="5054600" y="2711450"/>
          <p14:tracePt t="42435" x="5060950" y="2711450"/>
          <p14:tracePt t="42451" x="5086350" y="2711450"/>
          <p14:tracePt t="42468" x="5118100" y="2711450"/>
          <p14:tracePt t="42485" x="5219700" y="2698750"/>
          <p14:tracePt t="42501" x="5372100" y="2698750"/>
          <p14:tracePt t="42518" x="5448300" y="2698750"/>
          <p14:tracePt t="42534" x="5613400" y="2698750"/>
          <p14:tracePt t="42550" x="5765800" y="2705100"/>
          <p14:tracePt t="42567" x="5829300" y="2711450"/>
          <p14:tracePt t="42584" x="5962650" y="2724150"/>
          <p14:tracePt t="42601" x="6051550" y="2730500"/>
          <p14:tracePt t="42618" x="6134100" y="2743200"/>
          <p14:tracePt t="42633" x="6159500" y="2749550"/>
          <p14:tracePt t="42650" x="6184900" y="2755900"/>
          <p14:tracePt t="42668" x="6229350" y="2762250"/>
          <p14:tracePt t="42684" x="6242050" y="2762250"/>
          <p14:tracePt t="42700" x="6254750" y="2762250"/>
          <p14:tracePt t="42717" x="6267450" y="2762250"/>
          <p14:tracePt t="42733" x="6273800" y="2762250"/>
          <p14:tracePt t="42750" x="6280150" y="2762250"/>
          <p14:tracePt t="42767" x="6286500" y="2762250"/>
          <p14:tracePt t="42783" x="6292850" y="2768600"/>
          <p14:tracePt t="42808" x="6299200" y="2768600"/>
          <p14:tracePt t="42843" x="6305550" y="2768600"/>
          <p14:tracePt t="42913" x="6311900" y="2768600"/>
          <p14:tracePt t="42934" x="6318250" y="2768600"/>
          <p14:tracePt t="42941" x="6324600" y="2768600"/>
          <p14:tracePt t="42949" x="6330950" y="2768600"/>
          <p14:tracePt t="42970" x="6343650" y="2768600"/>
          <p14:tracePt t="42986" x="6356350" y="2762250"/>
          <p14:tracePt t="42999" x="6375400" y="2762250"/>
          <p14:tracePt t="43016" x="6426200" y="2749550"/>
          <p14:tracePt t="43033" x="6451600" y="2749550"/>
          <p14:tracePt t="43049" x="6483350" y="2736850"/>
          <p14:tracePt t="43066" x="6553200" y="2724150"/>
          <p14:tracePt t="43082" x="6584950" y="2724150"/>
          <p14:tracePt t="43099" x="6629400" y="2717800"/>
          <p14:tracePt t="43116" x="6648450" y="2717800"/>
          <p14:tracePt t="43133" x="6686550" y="2711450"/>
          <p14:tracePt t="43149" x="6699250" y="2711450"/>
          <p14:tracePt t="43166" x="6718300" y="2705100"/>
          <p14:tracePt t="43198" x="6724650" y="2705100"/>
          <p14:tracePt t="43215" x="6737350" y="2705100"/>
          <p14:tracePt t="43232" x="6743700" y="2705100"/>
          <p14:tracePt t="43707" x="6750050" y="2705100"/>
          <p14:tracePt t="43715" x="6775450" y="2705100"/>
          <p14:tracePt t="43720" x="6794500" y="2698750"/>
          <p14:tracePt t="43734" x="6813550" y="2698750"/>
          <p14:tracePt t="43746" x="6832600" y="2692400"/>
          <p14:tracePt t="43764" x="6870700" y="2692400"/>
          <p14:tracePt t="43780" x="6889750" y="2692400"/>
          <p14:tracePt t="43797" x="6915150" y="2692400"/>
          <p14:tracePt t="43813" x="6927850" y="2692400"/>
          <p14:tracePt t="43830" x="6940550" y="2692400"/>
          <p14:tracePt t="43847" x="6953250" y="2692400"/>
          <p14:tracePt t="43863" x="6972300" y="2692400"/>
          <p14:tracePt t="43896" x="6978650" y="2692400"/>
          <p14:tracePt t="43913" x="6985000" y="2692400"/>
          <p14:tracePt t="43929" x="6997700" y="2692400"/>
          <p14:tracePt t="43946" x="7004050" y="2692400"/>
          <p14:tracePt t="43963" x="7016750" y="2698750"/>
          <p14:tracePt t="43981" x="7023100" y="2698750"/>
          <p14:tracePt t="43996" x="7048500" y="2698750"/>
          <p14:tracePt t="44013" x="7073900" y="2705100"/>
          <p14:tracePt t="44030" x="7112000" y="2711450"/>
          <p14:tracePt t="44046" x="7162800" y="2717800"/>
          <p14:tracePt t="44062" x="7181850" y="2724150"/>
          <p14:tracePt t="44079" x="7226300" y="2736850"/>
          <p14:tracePt t="44095" x="7264400" y="2743200"/>
          <p14:tracePt t="44112" x="7289800" y="2749550"/>
          <p14:tracePt t="44129" x="7321550" y="2762250"/>
          <p14:tracePt t="44145" x="7334250" y="2762250"/>
          <p14:tracePt t="44163" x="7359650" y="2768600"/>
          <p14:tracePt t="44178" x="7372350" y="2768600"/>
          <p14:tracePt t="44195" x="7385050" y="2768600"/>
          <p14:tracePt t="44212" x="7416800" y="2774950"/>
          <p14:tracePt t="44228" x="7423150" y="2774950"/>
          <p14:tracePt t="44245" x="7435850" y="2774950"/>
          <p14:tracePt t="44262" x="7442200" y="2774950"/>
          <p14:tracePt t="44278" x="7448550" y="2774950"/>
          <p14:tracePt t="44295" x="7454900" y="2774950"/>
          <p14:tracePt t="44311" x="7461250" y="2774950"/>
          <p14:tracePt t="44328" x="7467600" y="2774950"/>
          <p14:tracePt t="44347" x="7473950" y="2774950"/>
          <p14:tracePt t="44361" x="7480300" y="2774950"/>
          <p14:tracePt t="44396" x="7486650" y="2774950"/>
          <p14:tracePt t="44423" x="7493000" y="2774950"/>
          <p14:tracePt t="44444" x="7499350" y="2774950"/>
          <p14:tracePt t="44465" x="7505700" y="2774950"/>
          <p14:tracePt t="44493" x="7512050" y="2774950"/>
          <p14:tracePt t="44528" x="7518400" y="2774950"/>
          <p14:tracePt t="44585" x="7524750" y="2774950"/>
          <p14:tracePt t="44605" x="7537450" y="2774950"/>
          <p14:tracePt t="56689" x="7493000" y="2781300"/>
          <p14:tracePt t="56696" x="7429500" y="2787650"/>
          <p14:tracePt t="56705" x="7378700" y="2800350"/>
          <p14:tracePt t="56718" x="7283450" y="2800350"/>
          <p14:tracePt t="56735" x="7143750" y="2800350"/>
          <p14:tracePt t="56753" x="6927850" y="2787650"/>
          <p14:tracePt t="56768" x="6731000" y="2774950"/>
          <p14:tracePt t="56785" x="6553200" y="2774950"/>
          <p14:tracePt t="56801" x="6299200" y="2755900"/>
          <p14:tracePt t="56818" x="6108700" y="2736850"/>
          <p14:tracePt t="56835" x="5969000" y="2736850"/>
          <p14:tracePt t="56838" x="5886450" y="2736850"/>
          <p14:tracePt t="56851" x="5772150" y="2736850"/>
          <p14:tracePt t="56868" x="5715000" y="2736850"/>
          <p14:tracePt t="56885" x="5632450" y="2724150"/>
          <p14:tracePt t="56901" x="5594350" y="2717800"/>
          <p14:tracePt t="56918" x="5562600" y="2717800"/>
          <p14:tracePt t="56935" x="5530850" y="2711450"/>
          <p14:tracePt t="56951" x="5518150" y="2698750"/>
          <p14:tracePt t="56968" x="5511800" y="2692400"/>
          <p14:tracePt t="56984" x="5511800" y="2686050"/>
          <p14:tracePt t="57026" x="5518150" y="2686050"/>
          <p14:tracePt t="57033" x="5524500" y="2686050"/>
          <p14:tracePt t="57040" x="5530850" y="2686050"/>
          <p14:tracePt t="57050" x="5537200" y="2686050"/>
          <p14:tracePt t="57068" x="5556250" y="2692400"/>
          <p14:tracePt t="57084" x="5581650" y="2698750"/>
          <p14:tracePt t="57100" x="5632450" y="2698750"/>
          <p14:tracePt t="57118" x="5746750" y="2724150"/>
          <p14:tracePt t="57134" x="5899150" y="2749550"/>
          <p14:tracePt t="57150" x="6108700" y="2781300"/>
          <p14:tracePt t="57167" x="6419850" y="2863850"/>
          <p14:tracePt t="57183" x="6610350" y="2895600"/>
          <p14:tracePt t="57202" x="6826250" y="2946400"/>
          <p14:tracePt t="57216" x="6927850" y="2959100"/>
          <p14:tracePt t="57233" x="7023100" y="2978150"/>
          <p14:tracePt t="57251" x="7137400" y="2997200"/>
          <p14:tracePt t="57267" x="7200900" y="2997200"/>
          <p14:tracePt t="57283" x="7270750" y="2997200"/>
          <p14:tracePt t="57300" x="7353300" y="3009900"/>
          <p14:tracePt t="57316" x="7416800" y="3016250"/>
          <p14:tracePt t="57333" x="7473950" y="3016250"/>
          <p14:tracePt t="57350" x="7562850" y="3016250"/>
          <p14:tracePt t="57366" x="7620000" y="3016250"/>
          <p14:tracePt t="57384" x="7683500" y="3016250"/>
          <p14:tracePt t="57399" x="7702550" y="3016250"/>
          <p14:tracePt t="57416" x="7721600" y="3009900"/>
          <p14:tracePt t="57433" x="7740650" y="3003550"/>
          <p14:tracePt t="57449" x="7753350" y="3003550"/>
          <p14:tracePt t="57466" x="7766050" y="2997200"/>
          <p14:tracePt t="57483" x="7778750" y="2997200"/>
          <p14:tracePt t="57517" x="7778750" y="2990850"/>
          <p14:tracePt t="57539" x="7785100" y="2984500"/>
          <p14:tracePt t="57552" x="7785100" y="2978150"/>
          <p14:tracePt t="57574" x="7785100" y="2971800"/>
          <p14:tracePt t="57637" x="7785100" y="2965450"/>
          <p14:tracePt t="57643" x="7785100" y="2959100"/>
          <p14:tracePt t="57686" x="7778750" y="2959100"/>
          <p14:tracePt t="57693" x="7772400" y="2959100"/>
          <p14:tracePt t="57714" x="7766050" y="2959100"/>
          <p14:tracePt t="57728" x="7759700" y="2959100"/>
          <p14:tracePt t="57735" x="7759700" y="2952750"/>
          <p14:tracePt t="57756" x="7740650" y="2952750"/>
          <p14:tracePt t="57765" x="7727950" y="2946400"/>
          <p14:tracePt t="57781" x="7683500" y="2933700"/>
          <p14:tracePt t="57799" x="7550150" y="2895600"/>
          <p14:tracePt t="57815" x="7429500" y="2870200"/>
          <p14:tracePt t="57832" x="7296150" y="2851150"/>
          <p14:tracePt t="57848" x="7105650" y="2838450"/>
          <p14:tracePt t="57864" x="6972300" y="2832100"/>
          <p14:tracePt t="57881" x="6870700" y="2832100"/>
          <p14:tracePt t="57898" x="6699250" y="2832100"/>
          <p14:tracePt t="57914" x="6629400" y="2838450"/>
          <p14:tracePt t="57932" x="6534150" y="2844800"/>
          <p14:tracePt t="57947" x="6496050" y="2857500"/>
          <p14:tracePt t="57964" x="6477000" y="2857500"/>
          <p14:tracePt t="57981" x="6457950" y="2857500"/>
          <p14:tracePt t="58014" x="6451600" y="2857500"/>
          <p14:tracePt t="58031" x="6451600" y="2863850"/>
          <p14:tracePt t="58058" x="6445250" y="2863850"/>
          <p14:tracePt t="59207" x="6438900" y="2863850"/>
          <p14:tracePt t="59213" x="6426200" y="2863850"/>
          <p14:tracePt t="59226" x="6413500" y="2863850"/>
          <p14:tracePt t="59243" x="6394450" y="2876550"/>
          <p14:tracePt t="59260" x="6362700" y="2876550"/>
          <p14:tracePt t="59277" x="6337300" y="2895600"/>
          <p14:tracePt t="59293" x="6318250" y="2895600"/>
          <p14:tracePt t="59310" x="6292850" y="2901950"/>
          <p14:tracePt t="59326" x="6254750" y="2901950"/>
          <p14:tracePt t="59343" x="6223000" y="2901950"/>
          <p14:tracePt t="59360" x="6191250" y="2901950"/>
          <p14:tracePt t="59363" x="6178550" y="2901950"/>
          <p14:tracePt t="59376" x="6146800" y="2901950"/>
          <p14:tracePt t="59393" x="6115050" y="2901950"/>
          <p14:tracePt t="59410" x="6076950" y="2901950"/>
          <p14:tracePt t="59426" x="6051550" y="2895600"/>
          <p14:tracePt t="59442" x="6038850" y="2895600"/>
          <p14:tracePt t="59460" x="6019800" y="2882900"/>
          <p14:tracePt t="59476" x="6007100" y="2882900"/>
          <p14:tracePt t="59492" x="6007100" y="2876550"/>
          <p14:tracePt t="59525" x="6000750" y="2876550"/>
          <p14:tracePt t="59642" x="5994400" y="2876550"/>
          <p14:tracePt t="59845" x="5981700" y="2876550"/>
          <p14:tracePt t="59853" x="5969000" y="2876550"/>
          <p14:tracePt t="59861" x="5949950" y="2876550"/>
          <p14:tracePt t="59874" x="5918200" y="2882900"/>
          <p14:tracePt t="59891" x="5880100" y="2882900"/>
          <p14:tracePt t="59909" x="5861050" y="2889250"/>
          <p14:tracePt t="59924" x="5829300" y="2889250"/>
          <p14:tracePt t="59940" x="5816600" y="2895600"/>
          <p14:tracePt t="59958" x="5810250" y="2895600"/>
          <p14:tracePt t="59974" x="5803900" y="2895600"/>
          <p14:tracePt t="59990" x="5803900" y="2889250"/>
          <p14:tracePt t="60035" x="5810250" y="2882900"/>
          <p14:tracePt t="60042" x="5816600" y="2882900"/>
          <p14:tracePt t="60056" x="5822950" y="2882900"/>
          <p14:tracePt t="60070" x="5829300" y="2882900"/>
          <p14:tracePt t="60077" x="5829300" y="2876550"/>
          <p14:tracePt t="60091" x="5835650" y="2876550"/>
          <p14:tracePt t="60107" x="5854700" y="2876550"/>
          <p14:tracePt t="60123" x="5873750" y="2870200"/>
          <p14:tracePt t="60141" x="5892800" y="2863850"/>
          <p14:tracePt t="60156" x="5905500" y="2863850"/>
          <p14:tracePt t="60173" x="5924550" y="2863850"/>
          <p14:tracePt t="60190" x="5943600" y="2863850"/>
          <p14:tracePt t="60206" x="5962650" y="2857500"/>
          <p14:tracePt t="60223" x="5975350" y="2857500"/>
          <p14:tracePt t="60240" x="6000750" y="2857500"/>
          <p14:tracePt t="60256" x="6019800" y="2857500"/>
          <p14:tracePt t="60274" x="6045200" y="2857500"/>
          <p14:tracePt t="60289" x="6070600" y="2857500"/>
          <p14:tracePt t="60306" x="6089650" y="2857500"/>
          <p14:tracePt t="60323" x="6115050" y="2857500"/>
          <p14:tracePt t="60339" x="6127750" y="2857500"/>
          <p14:tracePt t="60356" x="6140450" y="2857500"/>
          <p14:tracePt t="60373" x="6159500" y="2857500"/>
          <p14:tracePt t="60389" x="6178550" y="2857500"/>
          <p14:tracePt t="60406" x="6184900" y="2857500"/>
          <p14:tracePt t="60423" x="6197600" y="2857500"/>
          <p14:tracePt t="60439" x="6203950" y="2857500"/>
          <p14:tracePt t="60458" x="6210300" y="2857500"/>
          <p14:tracePt t="60472" x="6216650" y="2857500"/>
          <p14:tracePt t="60489" x="6223000" y="2857500"/>
          <p14:tracePt t="60508" x="6229350" y="2857500"/>
          <p14:tracePt t="60522" x="6235700" y="2857500"/>
          <p14:tracePt t="60538" x="6242050" y="2857500"/>
          <p14:tracePt t="60555" x="6248400" y="2857500"/>
          <p14:tracePt t="60572" x="6254750" y="2857500"/>
          <p14:tracePt t="60588" x="6261100" y="2857500"/>
          <p14:tracePt t="60605" x="6267450" y="2857500"/>
          <p14:tracePt t="60621" x="6273800" y="2857500"/>
          <p14:tracePt t="60639" x="6280150" y="2857500"/>
          <p14:tracePt t="60654" x="6292850" y="2857500"/>
          <p14:tracePt t="60691" x="6299200" y="2857500"/>
          <p14:tracePt t="60744" x="6292850" y="2857500"/>
          <p14:tracePt t="60759" x="6286500" y="2857500"/>
          <p14:tracePt t="60773" x="6273800" y="2857500"/>
          <p14:tracePt t="60793" x="6261100" y="2857500"/>
          <p14:tracePt t="60801" x="6254750" y="2857500"/>
          <p14:tracePt t="60815" x="6248400" y="2851150"/>
          <p14:tracePt t="60824" x="6235700" y="2851150"/>
          <p14:tracePt t="60837" x="6210300" y="2851150"/>
          <p14:tracePt t="60854" x="6184900" y="2851150"/>
          <p14:tracePt t="60871" x="6134100" y="2851150"/>
          <p14:tracePt t="60887" x="6096000" y="2863850"/>
          <p14:tracePt t="60904" x="6051550" y="2870200"/>
          <p14:tracePt t="60921" x="5994400" y="2876550"/>
          <p14:tracePt t="60937" x="5969000" y="2882900"/>
          <p14:tracePt t="60955" x="5949950" y="2889250"/>
          <p14:tracePt t="60970" x="5937250" y="2895600"/>
          <p14:tracePt t="60987" x="5924550" y="2895600"/>
          <p14:tracePt t="61020" x="5918200" y="2895600"/>
          <p14:tracePt t="61124" x="5924550" y="2895600"/>
          <p14:tracePt t="61159" x="5930900" y="2895600"/>
          <p14:tracePt t="61390" x="5937250" y="2895600"/>
          <p14:tracePt t="61405" x="5943600" y="2901950"/>
          <p14:tracePt t="61447" x="5949950" y="2901950"/>
          <p14:tracePt t="61461" x="5956300" y="2901950"/>
          <p14:tracePt t="61468" x="5956300" y="2908300"/>
          <p14:tracePt t="61475" x="5962650" y="2908300"/>
          <p14:tracePt t="61496" x="5969000" y="2908300"/>
          <p14:tracePt t="61517" x="5975350" y="2908300"/>
          <p14:tracePt t="61531" x="5981700" y="2914650"/>
          <p14:tracePt t="61559" x="5988050" y="2914650"/>
          <p14:tracePt t="61566" x="5994400" y="2914650"/>
          <p14:tracePt t="61587" x="6007100" y="2921000"/>
          <p14:tracePt t="61609" x="6013450" y="2921000"/>
          <p14:tracePt t="61615" x="6019800" y="2921000"/>
          <p14:tracePt t="61637" x="6026150" y="2927350"/>
          <p14:tracePt t="61658" x="6032500" y="2927350"/>
          <p14:tracePt t="61672" x="6032500" y="2933700"/>
          <p14:tracePt t="61678" x="6045200" y="2933700"/>
          <p14:tracePt t="61688" x="6051550" y="2940050"/>
          <p14:tracePt t="61701" x="6070600" y="2946400"/>
          <p14:tracePt t="61718" x="6089650" y="2952750"/>
          <p14:tracePt t="61735" x="6121400" y="2959100"/>
          <p14:tracePt t="61751" x="6146800" y="2965450"/>
          <p14:tracePt t="61768" x="6172200" y="2965450"/>
          <p14:tracePt t="61785" x="6203950" y="2971800"/>
          <p14:tracePt t="61801" x="6229350" y="2978150"/>
          <p14:tracePt t="61818" x="6242050" y="2978150"/>
          <p14:tracePt t="61834" x="6267450" y="2978150"/>
          <p14:tracePt t="61851" x="6286500" y="2978150"/>
          <p14:tracePt t="61868" x="6292850" y="2978150"/>
          <p14:tracePt t="61883" x="6299200" y="2978150"/>
          <p14:tracePt t="61900" x="6311900" y="2978150"/>
          <p14:tracePt t="61918" x="6324600" y="2978150"/>
          <p14:tracePt t="61950" x="6343650" y="2978150"/>
          <p14:tracePt t="61967" x="6369050" y="2978150"/>
          <p14:tracePt t="61984" x="6400800" y="2990850"/>
          <p14:tracePt t="62001" x="6426200" y="2990850"/>
          <p14:tracePt t="62017" x="6502400" y="2990850"/>
          <p14:tracePt t="62033" x="6578600" y="2990850"/>
          <p14:tracePt t="62051" x="6743700" y="2990850"/>
          <p14:tracePt t="62066" x="6851650" y="2990850"/>
          <p14:tracePt t="62083" x="6953250" y="2990850"/>
          <p14:tracePt t="62100" x="7099300" y="2984500"/>
          <p14:tracePt t="62117" x="7200900" y="2971800"/>
          <p14:tracePt t="62133" x="7258050" y="2971800"/>
          <p14:tracePt t="62150" x="7340600" y="2971800"/>
          <p14:tracePt t="62166" x="7372350" y="2971800"/>
          <p14:tracePt t="62183" x="7397750" y="2965450"/>
          <p14:tracePt t="62200" x="7416800" y="2959100"/>
          <p14:tracePt t="62217" x="7423150" y="2952750"/>
          <p14:tracePt t="62233" x="7429500" y="2952750"/>
          <p14:tracePt t="62249" x="7435850" y="2952750"/>
          <p14:tracePt t="62311" x="7429500" y="2952750"/>
          <p14:tracePt t="62325" x="7416800" y="2952750"/>
          <p14:tracePt t="62339" x="7404100" y="2952750"/>
          <p14:tracePt t="62353" x="7391400" y="2952750"/>
          <p14:tracePt t="62360" x="7378700" y="2952750"/>
          <p14:tracePt t="62374" x="7359650" y="2952750"/>
          <p14:tracePt t="62388" x="7340600" y="2952750"/>
          <p14:tracePt t="62399" x="7283450" y="2952750"/>
          <p14:tracePt t="62416" x="7188200" y="2965450"/>
          <p14:tracePt t="62433" x="7073900" y="2971800"/>
          <p14:tracePt t="62449" x="6743700" y="3009900"/>
          <p14:tracePt t="62465" x="6521450" y="3035300"/>
          <p14:tracePt t="62482" x="6311900" y="3048000"/>
          <p14:tracePt t="62498" x="5924550" y="3086100"/>
          <p14:tracePt t="62515" x="5797550" y="3098800"/>
          <p14:tracePt t="62532" x="5607050" y="3105150"/>
          <p14:tracePt t="62549" x="5556250" y="3105150"/>
          <p14:tracePt t="62565" x="5524500" y="3117850"/>
          <p14:tracePt t="62581" x="5499100" y="3117850"/>
          <p14:tracePt t="62599" x="5499100" y="3124200"/>
          <p14:tracePt t="62615" x="5492750" y="3124200"/>
          <p14:tracePt t="62662" x="5492750" y="3117850"/>
          <p14:tracePt t="62668" x="5492750" y="3111500"/>
          <p14:tracePt t="62681" x="5486400" y="31051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altLang="zh-TW" sz="4200" dirty="0">
                <a:solidFill>
                  <a:schemeClr val="accent2"/>
                </a:solidFill>
                <a:ea typeface="新細明體" pitchFamily="18" charset="-120"/>
              </a:rPr>
              <a:t>The Structure of Pattern-Action Pairs</a:t>
            </a:r>
          </a:p>
        </p:txBody>
      </p:sp>
      <p:sp>
        <p:nvSpPr>
          <p:cNvPr id="1024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914400"/>
            <a:ext cx="8534400" cy="6019800"/>
          </a:xfrm>
        </p:spPr>
        <p:txBody>
          <a:bodyPr/>
          <a:lstStyle/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You can skip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or the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, but not both</a:t>
            </a:r>
          </a:p>
          <a:p>
            <a:pPr lvl="1"/>
            <a:r>
              <a:rPr lang="en-US" altLang="zh-TW" sz="2400" dirty="0">
                <a:solidFill>
                  <a:srgbClr val="00B050"/>
                </a:solidFill>
                <a:ea typeface="新細明體" pitchFamily="18" charset="-120"/>
              </a:rPr>
              <a:t>AWK knows which, because actions are enclosed in { }</a:t>
            </a:r>
          </a:p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pattern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is to match all lines</a:t>
            </a:r>
          </a:p>
          <a:p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The default </a:t>
            </a:r>
            <a:r>
              <a:rPr lang="en-US" altLang="zh-TW" sz="2800" i="1" dirty="0">
                <a:solidFill>
                  <a:srgbClr val="808080"/>
                </a:solidFill>
                <a:ea typeface="新細明體" pitchFamily="18" charset="-120"/>
              </a:rPr>
              <a:t>action</a:t>
            </a:r>
            <a:r>
              <a:rPr lang="en-US" altLang="zh-TW" sz="2800" dirty="0">
                <a:solidFill>
                  <a:srgbClr val="808080"/>
                </a:solidFill>
                <a:ea typeface="新細明體" pitchFamily="18" charset="-120"/>
              </a:rPr>
              <a:t> is to print the line (or record)</a:t>
            </a:r>
          </a:p>
          <a:p>
            <a:endParaRPr lang="en-US" altLang="zh-TW" sz="1400" dirty="0">
              <a:ea typeface="新細明體" pitchFamily="18" charset="-120"/>
            </a:endParaRPr>
          </a:p>
          <a:p>
            <a:r>
              <a:rPr lang="en-US" altLang="zh-TW" sz="2800" dirty="0">
                <a:ea typeface="新細明體" pitchFamily="18" charset="-120"/>
              </a:rPr>
              <a:t>So, then, what will each of these do?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ea typeface="新細明體" pitchFamily="18" charset="-120"/>
              </a:rPr>
              <a:t>	</a:t>
            </a:r>
            <a:r>
              <a:rPr lang="en-US" altLang="zh-TW" sz="2400" u="sng" dirty="0">
                <a:solidFill>
                  <a:srgbClr val="FF0000"/>
                </a:solidFill>
                <a:ea typeface="新細明體" pitchFamily="18" charset="-120"/>
              </a:rPr>
              <a:t>cat f  |  awk '1{print}'</a:t>
            </a:r>
            <a:r>
              <a:rPr lang="en-US" altLang="zh-TW" sz="2400" dirty="0">
                <a:ea typeface="新細明體" pitchFamily="18" charset="-120"/>
              </a:rPr>
              <a:t> 	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b="1" dirty="0">
                <a:solidFill>
                  <a:srgbClr val="FF0000"/>
                </a:solidFill>
                <a:ea typeface="新細明體" pitchFamily="18" charset="-120"/>
                <a:sym typeface="Wingdings" pitchFamily="2" charset="2"/>
              </a:rPr>
              <a:t>?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prints all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 awk ‘{print}'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cat f  |  awk '1' 	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all lines</a:t>
            </a: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 	cat f  |  awk '1;1;1'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 each line three times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	     cat f  |  awk 'print' 	  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syntax error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'{x++}x%2'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7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  <a:p>
            <a:pPr lvl="1">
              <a:buFont typeface="Monotype Sorts" pitchFamily="2" charset="2"/>
              <a:buNone/>
            </a:pP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</a:rPr>
              <a:t> 	     cat f  |  awk ‘++x%2'</a:t>
            </a:r>
            <a:r>
              <a:rPr lang="en-US" altLang="zh-TW" sz="2400" dirty="0">
                <a:solidFill>
                  <a:schemeClr val="bg1"/>
                </a:solidFill>
                <a:ea typeface="新細明體" pitchFamily="18" charset="-120"/>
                <a:sym typeface="Wingdings" pitchFamily="2" charset="2"/>
              </a:rPr>
              <a:t> 	    prints odd lines</a:t>
            </a:r>
            <a:endParaRPr lang="en-US" altLang="zh-TW" sz="2400" dirty="0">
              <a:solidFill>
                <a:schemeClr val="bg1"/>
              </a:solidFill>
              <a:ea typeface="新細明體" pitchFamily="18" charset="-120"/>
            </a:endParaRP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2971800" y="4724400"/>
            <a:ext cx="2895600" cy="1752600"/>
          </a:xfrm>
          <a:prstGeom prst="wedgeRoundRectCallout">
            <a:avLst>
              <a:gd name="adj1" fmla="val -51847"/>
              <a:gd name="adj2" fmla="val -94782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eaLnBrk="1" hangingPunct="1"/>
            <a:r>
              <a:rPr kumimoji="1" lang="en-US" altLang="zh-TW" b="1" dirty="0">
                <a:solidFill>
                  <a:srgbClr val="000000"/>
                </a:solidFill>
                <a:latin typeface="Arial Narrow" pitchFamily="34" charset="0"/>
              </a:rPr>
              <a:t>C-style conditionals are legal for patterns. What does “1” mean as a C conditional?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8425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36"/>
    </mc:Choice>
    <mc:Fallback>
      <p:transition spd="slow" advTm="68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7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decel="100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  <p:bldP spid="4" grpId="1" animBg="1"/>
    </p:bldLst>
  </p:timing>
  <p:extLst>
    <p:ext uri="{3A86A75C-4F4B-4683-9AE1-C65F6400EC91}">
      <p14:laserTraceLst xmlns:p14="http://schemas.microsoft.com/office/powerpoint/2010/main">
        <p14:tracePtLst>
          <p14:tracePt t="11903" x="5422900" y="3105150"/>
          <p14:tracePt t="11910" x="5346700" y="3117850"/>
          <p14:tracePt t="11922" x="5245100" y="3117850"/>
          <p14:tracePt t="11939" x="4883150" y="3213100"/>
          <p14:tracePt t="11956" x="4610100" y="3282950"/>
          <p14:tracePt t="11973" x="4171950" y="3390900"/>
          <p14:tracePt t="11989" x="3486150" y="3549650"/>
          <p14:tracePt t="12006" x="3048000" y="3663950"/>
          <p14:tracePt t="12023" x="2330450" y="3860800"/>
          <p14:tracePt t="12039" x="1917700" y="3968750"/>
          <p14:tracePt t="12058" x="1333500" y="4102100"/>
          <p14:tracePt t="12073" x="1073150" y="4165600"/>
          <p14:tracePt t="12089" x="774700" y="4248150"/>
          <p14:tracePt t="12106" x="520700" y="4324350"/>
          <p14:tracePt t="12122" x="260350" y="4381500"/>
          <p14:tracePt t="12139" x="127000" y="4432300"/>
          <p14:tracePt t="12345" x="50800" y="4419600"/>
          <p14:tracePt t="12352" x="127000" y="4400550"/>
          <p14:tracePt t="12360" x="209550" y="4368800"/>
          <p14:tracePt t="12371" x="298450" y="4337050"/>
          <p14:tracePt t="12388" x="609600" y="4235450"/>
          <p14:tracePt t="12405" x="844550" y="4178300"/>
          <p14:tracePt t="12421" x="1022350" y="4152900"/>
          <p14:tracePt t="12438" x="1200150" y="4114800"/>
          <p14:tracePt t="12454" x="1257300" y="4102100"/>
          <p14:tracePt t="12472" x="1289050" y="4095750"/>
          <p14:tracePt t="12487" x="1301750" y="4095750"/>
          <p14:tracePt t="12503" x="1308100" y="4095750"/>
          <p14:tracePt t="12570" x="1308100" y="4089400"/>
          <p14:tracePt t="12627" x="1308100" y="4083050"/>
          <p14:tracePt t="12641" x="1314450" y="4083050"/>
          <p14:tracePt t="12655" x="1320800" y="4083050"/>
          <p14:tracePt t="12668" x="1327150" y="4083050"/>
          <p14:tracePt t="12690" x="1333500" y="4083050"/>
          <p14:tracePt t="12696" x="1352550" y="4076700"/>
          <p14:tracePt t="12706" x="1365250" y="4076700"/>
          <p14:tracePt t="12720" x="1377950" y="4070350"/>
          <p14:tracePt t="12737" x="1397000" y="4070350"/>
          <p14:tracePt t="12753" x="1409700" y="4070350"/>
          <p14:tracePt t="12770" x="1416050" y="4064000"/>
          <p14:tracePt t="12803" x="1422400" y="4064000"/>
          <p14:tracePt t="12851" x="1435100" y="4064000"/>
          <p14:tracePt t="12858" x="1441450" y="4064000"/>
          <p14:tracePt t="12869" x="1447800" y="4064000"/>
          <p14:tracePt t="12887" x="1460500" y="4064000"/>
          <p14:tracePt t="12902" x="1473200" y="4070350"/>
          <p14:tracePt t="12919" x="1485900" y="4070350"/>
          <p14:tracePt t="12936" x="1504950" y="4070350"/>
          <p14:tracePt t="12972" x="1517650" y="4070350"/>
          <p14:tracePt t="12985" x="1517650" y="4076700"/>
          <p14:tracePt t="13002" x="1536700" y="4076700"/>
          <p14:tracePt t="13020" x="1549400" y="4076700"/>
          <p14:tracePt t="13035" x="1549400" y="4083050"/>
          <p14:tracePt t="13052" x="1555750" y="4083050"/>
          <p14:tracePt t="13512" x="1568450" y="4083050"/>
          <p14:tracePt t="13519" x="1587500" y="4070350"/>
          <p14:tracePt t="13534" x="1619250" y="4057650"/>
          <p14:tracePt t="13541" x="1644650" y="4051300"/>
          <p14:tracePt t="13550" x="1701800" y="4032250"/>
          <p14:tracePt t="13567" x="1746250" y="4019550"/>
          <p14:tracePt t="13584" x="1841500" y="3994150"/>
          <p14:tracePt t="13600" x="1962150" y="3956050"/>
          <p14:tracePt t="13618" x="2057400" y="3924300"/>
          <p14:tracePt t="13633" x="2101850" y="3917950"/>
          <p14:tracePt t="13650" x="2127250" y="3911600"/>
          <p14:tracePt t="13667" x="2152650" y="3905250"/>
          <p14:tracePt t="13683" x="2159000" y="3905250"/>
          <p14:tracePt t="13730" x="2152650" y="3905250"/>
          <p14:tracePt t="13751" x="2146300" y="3905250"/>
          <p14:tracePt t="13758" x="2139950" y="3905250"/>
          <p14:tracePt t="13772" x="2133600" y="3905250"/>
          <p14:tracePt t="13783" x="2120900" y="3905250"/>
          <p14:tracePt t="13801" x="2089150" y="3905250"/>
          <p14:tracePt t="13816" x="2038350" y="3905250"/>
          <p14:tracePt t="13833" x="1917700" y="3930650"/>
          <p14:tracePt t="13850" x="1778000" y="3962400"/>
          <p14:tracePt t="13866" x="1708150" y="3981450"/>
          <p14:tracePt t="13883" x="1644650" y="4000500"/>
          <p14:tracePt t="13899" x="1536700" y="4038600"/>
          <p14:tracePt t="13916" x="1517650" y="4038600"/>
          <p14:tracePt t="13934" x="1498600" y="4044950"/>
          <p14:tracePt t="13949" x="1492250" y="4044950"/>
          <p14:tracePt t="13966" x="1485900" y="4044950"/>
          <p14:tracePt t="14011" x="1492250" y="4044950"/>
          <p14:tracePt t="14033" x="1498600" y="4044950"/>
          <p14:tracePt t="14039" x="1504950" y="4044950"/>
          <p14:tracePt t="14060" x="1511300" y="4044950"/>
          <p14:tracePt t="14074" x="1524000" y="4038600"/>
          <p14:tracePt t="14082" x="1536700" y="4038600"/>
          <p14:tracePt t="14098" x="1543050" y="4032250"/>
          <p14:tracePt t="14116" x="1574800" y="4025900"/>
          <p14:tracePt t="14132" x="1606550" y="4019550"/>
          <p14:tracePt t="14149" x="1625600" y="4013200"/>
          <p14:tracePt t="14166" x="1676400" y="3994150"/>
          <p14:tracePt t="14181" x="1714500" y="3981450"/>
          <p14:tracePt t="14198" x="1720850" y="3981450"/>
          <p14:tracePt t="14215" x="1733550" y="3975100"/>
          <p14:tracePt t="14284" x="1727200" y="3975100"/>
          <p14:tracePt t="14306" x="1720850" y="3975100"/>
          <p14:tracePt t="14313" x="1708150" y="3975100"/>
          <p14:tracePt t="14320" x="1701800" y="3975100"/>
          <p14:tracePt t="14335" x="1682750" y="3975100"/>
          <p14:tracePt t="14348" x="1670050" y="3981450"/>
          <p14:tracePt t="14365" x="1638300" y="4000500"/>
          <p14:tracePt t="14381" x="1625600" y="4006850"/>
          <p14:tracePt t="14398" x="1600200" y="4013200"/>
          <p14:tracePt t="14414" x="1587500" y="4013200"/>
          <p14:tracePt t="14461" x="1593850" y="4013200"/>
          <p14:tracePt t="14475" x="1606550" y="4013200"/>
          <p14:tracePt t="14483" x="1619250" y="4013200"/>
          <p14:tracePt t="14497" x="1638300" y="4006850"/>
          <p14:tracePt t="14514" x="1720850" y="3975100"/>
          <p14:tracePt t="14531" x="1835150" y="3930650"/>
          <p14:tracePt t="14547" x="1885950" y="3911600"/>
          <p14:tracePt t="14563" x="1943100" y="3886200"/>
          <p14:tracePt t="14581" x="2025650" y="3848100"/>
          <p14:tracePt t="14597" x="2032000" y="3841750"/>
          <p14:tracePt t="14613" x="2044700" y="3841750"/>
          <p14:tracePt t="14630" x="2044700" y="3835400"/>
          <p14:tracePt t="14657" x="2032000" y="3835400"/>
          <p14:tracePt t="14666" x="2012950" y="3841750"/>
          <p14:tracePt t="14680" x="1993900" y="3848100"/>
          <p14:tracePt t="14697" x="1905000" y="3892550"/>
          <p14:tracePt t="14714" x="1790700" y="3949700"/>
          <p14:tracePt t="14730" x="1752600" y="3962400"/>
          <p14:tracePt t="14746" x="1695450" y="3994150"/>
          <p14:tracePt t="14763" x="1663700" y="4006850"/>
          <p14:tracePt t="14779" x="1663700" y="4013200"/>
          <p14:tracePt t="14796" x="1657350" y="4013200"/>
          <p14:tracePt t="14829" x="1670050" y="4013200"/>
          <p14:tracePt t="14847" x="1708150" y="4006850"/>
          <p14:tracePt t="14862" x="1739900" y="4000500"/>
          <p14:tracePt t="14879" x="1860550" y="3962400"/>
          <p14:tracePt t="14897" x="1974850" y="3911600"/>
          <p14:tracePt t="14912" x="2019300" y="3898900"/>
          <p14:tracePt t="14929" x="2057400" y="3886200"/>
          <p14:tracePt t="14946" x="2063750" y="3879850"/>
          <p14:tracePt t="14994" x="2057400" y="3879850"/>
          <p14:tracePt t="15009" x="2044700" y="3886200"/>
          <p14:tracePt t="15015" x="2032000" y="3892550"/>
          <p14:tracePt t="15028" x="2019300" y="3898900"/>
          <p14:tracePt t="15045" x="1981200" y="3924300"/>
          <p14:tracePt t="15062" x="1949450" y="3949700"/>
          <p14:tracePt t="15079" x="1905000" y="3975100"/>
          <p14:tracePt t="15095" x="1879600" y="3987800"/>
          <p14:tracePt t="15112" x="1873250" y="3994150"/>
          <p14:tracePt t="15128" x="1873250" y="4000500"/>
          <p14:tracePt t="15177" x="1879600" y="4000500"/>
          <p14:tracePt t="15184" x="1898650" y="4000500"/>
          <p14:tracePt t="15198" x="1917700" y="3994150"/>
          <p14:tracePt t="15212" x="1962150" y="3975100"/>
          <p14:tracePt t="15227" x="1987550" y="3962400"/>
          <p14:tracePt t="15244" x="2012950" y="3949700"/>
          <p14:tracePt t="15262" x="2044700" y="3930650"/>
          <p14:tracePt t="15278" x="2057400" y="3924300"/>
          <p14:tracePt t="15294" x="2063750" y="3924300"/>
          <p14:tracePt t="15328" x="2057400" y="3924300"/>
          <p14:tracePt t="15347" x="2051050" y="3930650"/>
          <p14:tracePt t="15361" x="2044700" y="3930650"/>
          <p14:tracePt t="15377" x="2032000" y="3943350"/>
          <p14:tracePt t="15410" x="2012950" y="3949700"/>
          <p14:tracePt t="15427" x="2012950" y="3956050"/>
          <p14:tracePt t="15444" x="2000250" y="3962400"/>
          <p14:tracePt t="15480" x="2000250" y="3968750"/>
          <p14:tracePt t="15514" x="2006600" y="3968750"/>
          <p14:tracePt t="15528" x="2012950" y="3968750"/>
          <p14:tracePt t="15535" x="2019300" y="3968750"/>
          <p14:tracePt t="15549" x="2019300" y="3962400"/>
          <p14:tracePt t="15560" x="2032000" y="3962400"/>
          <p14:tracePt t="15577" x="2057400" y="3949700"/>
          <p14:tracePt t="15593" x="2070100" y="3943350"/>
          <p14:tracePt t="15610" x="2089150" y="3937000"/>
          <p14:tracePt t="15627" x="2108200" y="3930650"/>
          <p14:tracePt t="15643" x="2114550" y="3930650"/>
          <p14:tracePt t="15718" x="2108200" y="3937000"/>
          <p14:tracePt t="15725" x="2101850" y="3937000"/>
          <p14:tracePt t="15739" x="2095500" y="3949700"/>
          <p14:tracePt t="15746" x="2082800" y="3956050"/>
          <p14:tracePt t="15762" x="2063750" y="3975100"/>
          <p14:tracePt t="15776" x="2038350" y="3994150"/>
          <p14:tracePt t="15793" x="1974850" y="4051300"/>
          <p14:tracePt t="15810" x="1917700" y="4089400"/>
          <p14:tracePt t="15826" x="1885950" y="4114800"/>
          <p14:tracePt t="15842" x="1841500" y="4140200"/>
          <p14:tracePt t="15859" x="1809750" y="4171950"/>
          <p14:tracePt t="15876" x="1797050" y="4178300"/>
          <p14:tracePt t="15893" x="1778000" y="4184650"/>
          <p14:tracePt t="15908" x="1765300" y="4191000"/>
          <p14:tracePt t="15925" x="1758950" y="4191000"/>
          <p14:tracePt t="15942" x="1746250" y="4197350"/>
          <p14:tracePt t="15959" x="1733550" y="4203700"/>
          <p14:tracePt t="15976" x="1727200" y="4203700"/>
          <p14:tracePt t="15992" x="1720850" y="4203700"/>
          <p14:tracePt t="16008" x="1714500" y="4210050"/>
          <p14:tracePt t="16028" x="1708150" y="4210050"/>
          <p14:tracePt t="16097" x="1695450" y="4210050"/>
          <p14:tracePt t="16118" x="1689100" y="4210050"/>
          <p14:tracePt t="16132" x="1682750" y="4210050"/>
          <p14:tracePt t="16139" x="1682750" y="4203700"/>
          <p14:tracePt t="16146" x="1676400" y="4203700"/>
          <p14:tracePt t="16161" x="1676400" y="4197350"/>
          <p14:tracePt t="16175" x="1670050" y="4197350"/>
          <p14:tracePt t="16202" x="1663700" y="4191000"/>
          <p14:tracePt t="16217" x="1657350" y="4184650"/>
          <p14:tracePt t="16230" x="1651000" y="4184650"/>
          <p14:tracePt t="16241" x="1644650" y="4178300"/>
          <p14:tracePt t="16258" x="1631950" y="4165600"/>
          <p14:tracePt t="16274" x="1631950" y="4159250"/>
          <p14:tracePt t="16291" x="1625600" y="4146550"/>
          <p14:tracePt t="16308" x="1619250" y="4127500"/>
          <p14:tracePt t="16324" x="1612900" y="4121150"/>
          <p14:tracePt t="16341" x="1612900" y="4108450"/>
          <p14:tracePt t="16358" x="1631950" y="4083050"/>
          <p14:tracePt t="16374" x="1670050" y="4044950"/>
          <p14:tracePt t="16391" x="1714500" y="4019550"/>
          <p14:tracePt t="16408" x="1974850" y="3886200"/>
          <p14:tracePt t="16424" x="2063750" y="3835400"/>
          <p14:tracePt t="16441" x="2216150" y="3778250"/>
          <p14:tracePt t="16457" x="2266950" y="3746500"/>
          <p14:tracePt t="16473" x="2317750" y="3733800"/>
          <p14:tracePt t="16490" x="2330450" y="3721100"/>
          <p14:tracePt t="16539" x="2324100" y="3721100"/>
          <p14:tracePt t="16561" x="2317750" y="3721100"/>
          <p14:tracePt t="16567" x="2311400" y="3721100"/>
          <p14:tracePt t="16582" x="2298700" y="3721100"/>
          <p14:tracePt t="16590" x="2286000" y="3721100"/>
          <p14:tracePt t="16606" x="2266950" y="3721100"/>
          <p14:tracePt t="16624" x="2209800" y="3721100"/>
          <p14:tracePt t="16640" x="2114550" y="3740150"/>
          <p14:tracePt t="16658" x="1974850" y="3790950"/>
          <p14:tracePt t="16673" x="1911350" y="3810000"/>
          <p14:tracePt t="16689" x="1841500" y="3835400"/>
          <p14:tracePt t="16706" x="1733550" y="3886200"/>
          <p14:tracePt t="16723" x="1663700" y="3930650"/>
          <p14:tracePt t="16740" x="1644650" y="3949700"/>
          <p14:tracePt t="16757" x="1612900" y="3968750"/>
          <p14:tracePt t="16772" x="1600200" y="3975100"/>
          <p14:tracePt t="16789" x="1593850" y="3975100"/>
          <p14:tracePt t="16806" x="1593850" y="3981450"/>
          <p14:tracePt t="16919" x="1600200" y="3987800"/>
          <p14:tracePt t="16946" x="1606550" y="3987800"/>
          <p14:tracePt t="17108" x="1612900" y="3987800"/>
          <p14:tracePt t="17150" x="1619250" y="3987800"/>
          <p14:tracePt t="17185" x="1625600" y="3987800"/>
          <p14:tracePt t="17200" x="1631950" y="3987800"/>
          <p14:tracePt t="17207" x="1638300" y="3987800"/>
          <p14:tracePt t="17223" x="1638300" y="3981450"/>
          <p14:tracePt t="17238" x="1651000" y="3975100"/>
          <p14:tracePt t="17254" x="1708150" y="3937000"/>
          <p14:tracePt t="17271" x="1822450" y="3867150"/>
          <p14:tracePt t="17287" x="1892300" y="3822700"/>
          <p14:tracePt t="17305" x="2051050" y="3727450"/>
          <p14:tracePt t="17321" x="2190750" y="3638550"/>
          <p14:tracePt t="17337" x="2247900" y="3600450"/>
          <p14:tracePt t="17354" x="2336800" y="3556000"/>
          <p14:tracePt t="17370" x="2381250" y="3536950"/>
          <p14:tracePt t="17388" x="2387600" y="3524250"/>
          <p14:tracePt t="17404" x="2393950" y="3517900"/>
          <p14:tracePt t="17438" x="2387600" y="3517900"/>
          <p14:tracePt t="17446" x="2381250" y="3517900"/>
          <p14:tracePt t="17460" x="2374900" y="3517900"/>
          <p14:tracePt t="17480" x="2362200" y="3524250"/>
          <p14:tracePt t="17489" x="2349500" y="3530600"/>
          <p14:tracePt t="17503" x="2336800" y="3536950"/>
          <p14:tracePt t="17520" x="2324100" y="3549650"/>
          <p14:tracePt t="17537" x="2247900" y="3613150"/>
          <p14:tracePt t="17553" x="2216150" y="3644900"/>
          <p14:tracePt t="17570" x="2165350" y="3683000"/>
          <p14:tracePt t="17587" x="2076450" y="3765550"/>
          <p14:tracePt t="17603" x="2006600" y="3835400"/>
          <p14:tracePt t="17620" x="1981200" y="3854450"/>
          <p14:tracePt t="17636" x="1949450" y="3886200"/>
          <p14:tracePt t="17653" x="1930400" y="3905250"/>
          <p14:tracePt t="17670" x="1917700" y="3911600"/>
          <p14:tracePt t="17686" x="1917700" y="3917950"/>
          <p14:tracePt t="17703" x="1917700" y="3924300"/>
          <p14:tracePt t="17740" x="1924050" y="3924300"/>
          <p14:tracePt t="17762" x="1930400" y="3924300"/>
          <p14:tracePt t="17769" x="1943100" y="3924300"/>
          <p14:tracePt t="17789" x="1955800" y="3924300"/>
          <p14:tracePt t="17805" x="1968500" y="3924300"/>
          <p14:tracePt t="17819" x="2012950" y="3911600"/>
          <p14:tracePt t="17836" x="2051050" y="3905250"/>
          <p14:tracePt t="17853" x="2152650" y="3867150"/>
          <p14:tracePt t="17869" x="2203450" y="3848100"/>
          <p14:tracePt t="17885" x="2317750" y="3803650"/>
          <p14:tracePt t="17889" x="2362200" y="3784600"/>
          <p14:tracePt t="17905" x="2381250" y="3765550"/>
          <p14:tracePt t="17918" x="2406650" y="3752850"/>
          <p14:tracePt t="17935" x="2432050" y="3733800"/>
          <p14:tracePt t="17993" x="2425700" y="3733800"/>
          <p14:tracePt t="18007" x="2419350" y="3733800"/>
          <p14:tracePt t="18021" x="2413000" y="3733800"/>
          <p14:tracePt t="18028" x="2406650" y="3733800"/>
          <p14:tracePt t="18049" x="2393950" y="3733800"/>
          <p14:tracePt t="18063" x="2387600" y="3740150"/>
          <p14:tracePt t="18071" x="2381250" y="3740150"/>
          <p14:tracePt t="18084" x="2368550" y="3746500"/>
          <p14:tracePt t="18101" x="2355850" y="3765550"/>
          <p14:tracePt t="18118" x="2343150" y="3778250"/>
          <p14:tracePt t="18135" x="2324100" y="3803650"/>
          <p14:tracePt t="18151" x="2311400" y="3816350"/>
          <p14:tracePt t="18169" x="2266950" y="3867150"/>
          <p14:tracePt t="18184" x="2260600" y="3879850"/>
          <p14:tracePt t="18201" x="2260600" y="3886200"/>
          <p14:tracePt t="18218" x="2247900" y="3898900"/>
          <p14:tracePt t="18234" x="2241550" y="3905250"/>
          <p14:tracePt t="18281" x="2241550" y="3911600"/>
          <p14:tracePt t="18288" x="2247900" y="3911600"/>
          <p14:tracePt t="18323" x="2254250" y="3905250"/>
          <p14:tracePt t="18330" x="2260600" y="3905250"/>
          <p14:tracePt t="18344" x="2273300" y="3898900"/>
          <p14:tracePt t="18353" x="2292350" y="3892550"/>
          <p14:tracePt t="18367" x="2305050" y="3879850"/>
          <p14:tracePt t="18384" x="2349500" y="3854450"/>
          <p14:tracePt t="18401" x="2387600" y="3829050"/>
          <p14:tracePt t="18417" x="2406650" y="3816350"/>
          <p14:tracePt t="18434" x="2413000" y="3810000"/>
          <p14:tracePt t="18450" x="2432050" y="3790950"/>
          <p14:tracePt t="18470" x="2432050" y="3784600"/>
          <p14:tracePt t="18562" x="2425700" y="3784600"/>
          <p14:tracePt t="18569" x="2419350" y="3784600"/>
          <p14:tracePt t="18590" x="2413000" y="3784600"/>
          <p14:tracePt t="18604" x="2406650" y="3790950"/>
          <p14:tracePt t="18611" x="2400300" y="3790950"/>
          <p14:tracePt t="18625" x="2393950" y="3790950"/>
          <p14:tracePt t="18633" x="2387600" y="3797300"/>
          <p14:tracePt t="18649" x="2368550" y="3803650"/>
          <p14:tracePt t="18667" x="2330450" y="3816350"/>
          <p14:tracePt t="18682" x="2292350" y="3835400"/>
          <p14:tracePt t="18699" x="2279650" y="3841750"/>
          <p14:tracePt t="18716" x="2266950" y="3848100"/>
          <p14:tracePt t="18732" x="2222500" y="3860800"/>
          <p14:tracePt t="18749" x="2222500" y="3867150"/>
          <p14:tracePt t="18766" x="2209800" y="3867150"/>
          <p14:tracePt t="18782" x="2209800" y="3873500"/>
          <p14:tracePt t="18816" x="2203450" y="3873500"/>
          <p14:tracePt t="18885" x="2197100" y="3873500"/>
          <p14:tracePt t="18962" x="2190750" y="3873500"/>
          <p14:tracePt t="18997" x="2184400" y="3873500"/>
          <p14:tracePt t="19011" x="2178050" y="3873500"/>
          <p14:tracePt t="19025" x="2171700" y="3879850"/>
          <p14:tracePt t="19034" x="2159000" y="3879850"/>
          <p14:tracePt t="19048" x="2146300" y="3879850"/>
          <p14:tracePt t="19065" x="2133600" y="3879850"/>
          <p14:tracePt t="19082" x="2038350" y="3886200"/>
          <p14:tracePt t="19098" x="1981200" y="3898900"/>
          <p14:tracePt t="19115" x="1930400" y="3905250"/>
          <p14:tracePt t="19131" x="1809750" y="3937000"/>
          <p14:tracePt t="19147" x="1651000" y="3956050"/>
          <p14:tracePt t="19164" x="1587500" y="3956050"/>
          <p14:tracePt t="19181" x="1454150" y="3981450"/>
          <p14:tracePt t="19197" x="1435100" y="3981450"/>
          <p14:tracePt t="19215" x="1409700" y="3987800"/>
          <p14:tracePt t="19231" x="1403350" y="3987800"/>
          <p14:tracePt t="19247" x="1397000" y="3987800"/>
          <p14:tracePt t="19285" x="1390650" y="3987800"/>
          <p14:tracePt t="19383" x="1384300" y="3987800"/>
          <p14:tracePt t="19503" x="1384300" y="3981450"/>
          <p14:tracePt t="19587" x="1390650" y="3975100"/>
          <p14:tracePt t="19629" x="1397000" y="3968750"/>
          <p14:tracePt t="19664" x="1403350" y="3968750"/>
          <p14:tracePt t="19784" x="1409700" y="3968750"/>
          <p14:tracePt t="19847" x="1409700" y="3962400"/>
          <p14:tracePt t="19889" x="1416050" y="3962400"/>
          <p14:tracePt t="19938" x="1422400" y="3956050"/>
          <p14:tracePt t="19980" x="1428750" y="3956050"/>
          <p14:tracePt t="20015" x="1435100" y="3956050"/>
          <p14:tracePt t="20051" x="1441450" y="3956050"/>
          <p14:tracePt t="20107" x="1447800" y="3956050"/>
          <p14:tracePt t="20129" x="1454150" y="3956050"/>
          <p14:tracePt t="20135" x="1460500" y="3956050"/>
          <p14:tracePt t="20149" x="1466850" y="3956050"/>
          <p14:tracePt t="20161" x="1473200" y="3956050"/>
          <p14:tracePt t="20178" x="1498600" y="3956050"/>
          <p14:tracePt t="20194" x="1530350" y="3956050"/>
          <p14:tracePt t="20211" x="1606550" y="3962400"/>
          <p14:tracePt t="20227" x="1739900" y="3968750"/>
          <p14:tracePt t="20244" x="1790700" y="3968750"/>
          <p14:tracePt t="20261" x="1905000" y="3981450"/>
          <p14:tracePt t="20277" x="2012950" y="3987800"/>
          <p14:tracePt t="20293" x="2051050" y="3987800"/>
          <p14:tracePt t="20311" x="2108200" y="3987800"/>
          <p14:tracePt t="20327" x="2127250" y="3987800"/>
          <p14:tracePt t="20344" x="2159000" y="3987800"/>
          <p14:tracePt t="20360" x="2171700" y="3981450"/>
          <p14:tracePt t="20377" x="2184400" y="3981450"/>
          <p14:tracePt t="20394" x="2190750" y="3981450"/>
          <p14:tracePt t="20410" x="2197100" y="3981450"/>
          <p14:tracePt t="20427" x="2197100" y="3975100"/>
          <p14:tracePt t="20479" x="2203450" y="3968750"/>
          <p14:tracePt t="20577" x="2209800" y="3968750"/>
          <p14:tracePt t="20598" x="2216150" y="3962400"/>
          <p14:tracePt t="20620" x="2222500" y="3956050"/>
          <p14:tracePt t="20628" x="2228850" y="3949700"/>
          <p14:tracePt t="20640" x="2235200" y="3943350"/>
          <p14:tracePt t="20647" x="2235200" y="3937000"/>
          <p14:tracePt t="20663" x="2247900" y="3930650"/>
          <p14:tracePt t="20676" x="2254250" y="3917950"/>
          <p14:tracePt t="20692" x="2286000" y="3886200"/>
          <p14:tracePt t="20709" x="2311400" y="3860800"/>
          <p14:tracePt t="20726" x="2336800" y="3822700"/>
          <p14:tracePt t="20742" x="2362200" y="3790950"/>
          <p14:tracePt t="20760" x="2381250" y="3771900"/>
          <p14:tracePt t="20775" x="2387600" y="3765550"/>
          <p14:tracePt t="20792" x="2393950" y="3759200"/>
          <p14:tracePt t="20900" x="2387600" y="3759200"/>
          <p14:tracePt t="20928" x="2381250" y="3759200"/>
          <p14:tracePt t="20950" x="2374900" y="3765550"/>
          <p14:tracePt t="20971" x="2368550" y="3771900"/>
          <p14:tracePt t="20977" x="2362200" y="3771900"/>
          <p14:tracePt t="20999" x="2349500" y="3778250"/>
          <p14:tracePt t="21013" x="2343150" y="3778250"/>
          <p14:tracePt t="21025" x="2324100" y="3790950"/>
          <p14:tracePt t="21041" x="2266950" y="3816350"/>
          <p14:tracePt t="21058" x="2209800" y="3841750"/>
          <p14:tracePt t="21074" x="2101850" y="3886200"/>
          <p14:tracePt t="21091" x="1974850" y="3937000"/>
          <p14:tracePt t="21107" x="1911350" y="3956050"/>
          <p14:tracePt t="21125" x="1822450" y="3987800"/>
          <p14:tracePt t="21141" x="1758950" y="4013200"/>
          <p14:tracePt t="21157" x="1746250" y="4019550"/>
          <p14:tracePt t="21174" x="1733550" y="4025900"/>
          <p14:tracePt t="21191" x="1727200" y="4032250"/>
          <p14:tracePt t="21225" x="1727200" y="4025900"/>
          <p14:tracePt t="21244" x="1733550" y="4019550"/>
          <p14:tracePt t="21257" x="1739900" y="4013200"/>
          <p14:tracePt t="21274" x="1752600" y="4006850"/>
          <p14:tracePt t="21290" x="1765300" y="4006850"/>
          <p14:tracePt t="21308" x="1835150" y="4000500"/>
          <p14:tracePt t="21323" x="1911350" y="4000500"/>
          <p14:tracePt t="21340" x="1968500" y="4000500"/>
          <p14:tracePt t="21357" x="2070100" y="3987800"/>
          <p14:tracePt t="21373" x="2127250" y="3987800"/>
          <p14:tracePt t="21390" x="2146300" y="3981450"/>
          <p14:tracePt t="21407" x="2190750" y="3975100"/>
          <p14:tracePt t="21423" x="2209800" y="3968750"/>
          <p14:tracePt t="21443" x="2216150" y="3968750"/>
          <p14:tracePt t="21456" x="2222500" y="3968750"/>
          <p14:tracePt t="21483" x="2222500" y="3962400"/>
          <p14:tracePt t="21589" x="2216150" y="3962400"/>
          <p14:tracePt t="24669" x="2260600" y="3930650"/>
          <p14:tracePt t="24683" x="2355850" y="3867150"/>
          <p14:tracePt t="24691" x="2463800" y="3816350"/>
          <p14:tracePt t="24705" x="2584450" y="3746500"/>
          <p14:tracePt t="24715" x="2730500" y="3657600"/>
          <p14:tracePt t="24728" x="2895600" y="3594100"/>
          <p14:tracePt t="24745" x="3308350" y="3409950"/>
          <p14:tracePt t="24762" x="3822700" y="3194050"/>
          <p14:tracePt t="24778" x="4095750" y="3067050"/>
          <p14:tracePt t="24795" x="4705350" y="2832100"/>
          <p14:tracePt t="24811" x="4965700" y="2743200"/>
          <p14:tracePt t="24829" x="5575300" y="2527300"/>
          <p14:tracePt t="24845" x="5810250" y="2457450"/>
          <p14:tracePt t="24861" x="6045200" y="2381250"/>
          <p14:tracePt t="24878" x="6464300" y="2254250"/>
          <p14:tracePt t="24895" x="6597650" y="2209800"/>
          <p14:tracePt t="24911" x="6692900" y="2171700"/>
          <p14:tracePt t="24928" x="6769100" y="2146300"/>
          <p14:tracePt t="24944" x="6838950" y="2120900"/>
          <p14:tracePt t="24961" x="6946900" y="2095500"/>
          <p14:tracePt t="24978" x="6997700" y="2076450"/>
          <p14:tracePt t="24994" x="7073900" y="2057400"/>
          <p14:tracePt t="25011" x="7099300" y="2051050"/>
          <p14:tracePt t="25028" x="7137400" y="2051050"/>
          <p14:tracePt t="25044" x="7232650" y="2044700"/>
          <p14:tracePt t="25060" x="7283450" y="2032000"/>
          <p14:tracePt t="25077" x="7404100" y="2012950"/>
          <p14:tracePt t="25094" x="7454900" y="2012950"/>
          <p14:tracePt t="25110" x="7505700" y="2012950"/>
          <p14:tracePt t="25127" x="7581900" y="2012950"/>
          <p14:tracePt t="25144" x="7594600" y="2012950"/>
          <p14:tracePt t="25160" x="7607300" y="2012950"/>
          <p14:tracePt t="25177" x="7620000" y="2051050"/>
          <p14:tracePt t="25193" x="7626350" y="2089150"/>
          <p14:tracePt t="25211" x="7664450" y="2235200"/>
          <p14:tracePt t="25227" x="7683500" y="2336800"/>
          <p14:tracePt t="25243" x="7696200" y="2565400"/>
          <p14:tracePt t="25260" x="7683500" y="2781300"/>
          <p14:tracePt t="25276" x="7670800" y="2863850"/>
          <p14:tracePt t="25293" x="7658100" y="2952750"/>
          <p14:tracePt t="25310" x="7651750" y="2990850"/>
          <p14:tracePt t="25326" x="7651750" y="3003550"/>
          <p14:tracePt t="25344" x="7651750" y="3009900"/>
          <p14:tracePt t="25365" x="7658100" y="3009900"/>
          <p14:tracePt t="25376" x="7664450" y="3009900"/>
          <p14:tracePt t="25393" x="7689850" y="3003550"/>
          <p14:tracePt t="25409" x="7708900" y="2990850"/>
          <p14:tracePt t="25426" x="7740650" y="2978150"/>
          <p14:tracePt t="25442" x="7829550" y="2914650"/>
          <p14:tracePt t="25459" x="7848600" y="2889250"/>
          <p14:tracePt t="25476" x="7874000" y="2870200"/>
          <p14:tracePt t="25492" x="7893050" y="2832100"/>
          <p14:tracePt t="25509" x="7899400" y="2813050"/>
          <p14:tracePt t="25533" x="7886700" y="2813050"/>
          <p14:tracePt t="25547" x="7867650" y="2813050"/>
          <p14:tracePt t="25559" x="7829550" y="2813050"/>
          <p14:tracePt t="25576" x="7696200" y="2851150"/>
          <p14:tracePt t="25592" x="7607300" y="2870200"/>
          <p14:tracePt t="25609" x="7397750" y="2921000"/>
          <p14:tracePt t="25625" x="7239000" y="2952750"/>
          <p14:tracePt t="25642" x="7188200" y="2959100"/>
          <p14:tracePt t="25659" x="7131050" y="2965450"/>
          <p14:tracePt t="25675" x="7118350" y="2965450"/>
          <p14:tracePt t="25715" x="7131050" y="2965450"/>
          <p14:tracePt t="25725" x="7143750" y="2965450"/>
          <p14:tracePt t="25741" x="7162800" y="2952750"/>
          <p14:tracePt t="25758" x="7219950" y="2914650"/>
          <p14:tracePt t="25775" x="7283450" y="2863850"/>
          <p14:tracePt t="25791" x="7308850" y="2851150"/>
          <p14:tracePt t="25808" x="7334250" y="2825750"/>
          <p14:tracePt t="25824" x="7340600" y="2819400"/>
          <p14:tracePt t="25842" x="7340600" y="2813050"/>
          <p14:tracePt t="25857" x="7334250" y="2806700"/>
          <p14:tracePt t="25891" x="7327900" y="2806700"/>
          <p14:tracePt t="25907" x="7315200" y="2800350"/>
          <p14:tracePt t="25928" x="7302500" y="2800350"/>
          <p14:tracePt t="25941" x="7289800" y="2800350"/>
          <p14:tracePt t="25957" x="7251700" y="2800350"/>
          <p14:tracePt t="25974" x="7226300" y="2800350"/>
          <p14:tracePt t="25991" x="7112000" y="2800350"/>
          <p14:tracePt t="26007" x="6946900" y="2800350"/>
          <p14:tracePt t="26024" x="6718300" y="2800350"/>
          <p14:tracePt t="26040" x="6591300" y="2800350"/>
          <p14:tracePt t="26057" x="6350000" y="2800350"/>
          <p14:tracePt t="26074" x="6159500" y="2781300"/>
          <p14:tracePt t="26090" x="6083300" y="2774950"/>
          <p14:tracePt t="26107" x="6032500" y="2762250"/>
          <p14:tracePt t="26123" x="5924550" y="2749550"/>
          <p14:tracePt t="26140" x="5905500" y="2749550"/>
          <p14:tracePt t="26157" x="5892800" y="2749550"/>
          <p14:tracePt t="26173" x="5873750" y="2749550"/>
          <p14:tracePt t="26215" x="5867400" y="2749550"/>
          <p14:tracePt t="26257" x="5861050" y="2749550"/>
          <p14:tracePt t="26285" x="5861050" y="2743200"/>
          <p14:tracePt t="26496" x="5791200" y="2749550"/>
          <p14:tracePt t="26509" x="5683250" y="2781300"/>
          <p14:tracePt t="26516" x="5556250" y="2825750"/>
          <p14:tracePt t="26531" x="5372100" y="2876550"/>
          <p14:tracePt t="26539" x="5162550" y="2946400"/>
          <p14:tracePt t="26555" x="4921250" y="3041650"/>
          <p14:tracePt t="26572" x="4368800" y="3232150"/>
          <p14:tracePt t="26589" x="3854450" y="3448050"/>
          <p14:tracePt t="26606" x="3613150" y="3556000"/>
          <p14:tracePt t="26622" x="3124200" y="3771900"/>
          <p14:tracePt t="26638" x="2787650" y="3911600"/>
          <p14:tracePt t="26655" x="2673350" y="3962400"/>
          <p14:tracePt t="26672" x="2476500" y="4038600"/>
          <p14:tracePt t="26688" x="2317750" y="4095750"/>
          <p14:tracePt t="26706" x="2209800" y="4127500"/>
          <p14:tracePt t="26721" x="2184400" y="4133850"/>
          <p14:tracePt t="26738" x="2171700" y="4133850"/>
          <p14:tracePt t="26755" x="2165350" y="4133850"/>
          <p14:tracePt t="26805" x="2165350" y="4140200"/>
          <p14:tracePt t="26818" x="2171700" y="4146550"/>
          <p14:tracePt t="27179" x="2203450" y="4146550"/>
          <p14:tracePt t="27192" x="2241550" y="4140200"/>
          <p14:tracePt t="27200" x="2286000" y="4121150"/>
          <p14:tracePt t="27206" x="2317750" y="4108450"/>
          <p14:tracePt t="27223" x="2362200" y="4089400"/>
          <p14:tracePt t="27236" x="2393950" y="4070350"/>
          <p14:tracePt t="27253" x="2444750" y="4051300"/>
          <p14:tracePt t="27270" x="2476500" y="4025900"/>
          <p14:tracePt t="27286" x="2495550" y="4013200"/>
          <p14:tracePt t="27303" x="2520950" y="3994150"/>
          <p14:tracePt t="27319" x="2520950" y="3987800"/>
          <p14:tracePt t="27336" x="2527300" y="3987800"/>
          <p14:tracePt t="27353" x="2533650" y="3987800"/>
          <p14:tracePt t="27386" x="2540000" y="3987800"/>
          <p14:tracePt t="27544" x="2533650" y="3987800"/>
          <p14:tracePt t="27572" x="2527300" y="3987800"/>
          <p14:tracePt t="27621" x="2527300" y="3981450"/>
          <p14:tracePt t="27663" x="2527300" y="3975100"/>
          <p14:tracePt t="27670" x="2527300" y="3968750"/>
          <p14:tracePt t="27686" x="2527300" y="3962400"/>
          <p14:tracePt t="27692" x="2527300" y="3956050"/>
          <p14:tracePt t="27712" x="2527300" y="3949700"/>
          <p14:tracePt t="27721" x="2527300" y="3937000"/>
          <p14:tracePt t="27735" x="2527300" y="3924300"/>
          <p14:tracePt t="27751" x="2527300" y="3911600"/>
          <p14:tracePt t="27768" x="2527300" y="3873500"/>
          <p14:tracePt t="27801" x="2527300" y="3867150"/>
          <p14:tracePt t="27818" x="2527300" y="3860800"/>
          <p14:tracePt t="27834" x="2514600" y="3860800"/>
          <p14:tracePt t="27868" x="2508250" y="3867150"/>
          <p14:tracePt t="27884" x="2501900" y="3879850"/>
          <p14:tracePt t="27902" x="2495550" y="3892550"/>
          <p14:tracePt t="27917" x="2482850" y="3930650"/>
          <p14:tracePt t="27934" x="2476500" y="3968750"/>
          <p14:tracePt t="27951" x="2470150" y="4000500"/>
          <p14:tracePt t="27967" x="2470150" y="4013200"/>
          <p14:tracePt t="27984" x="2470150" y="4032250"/>
          <p14:tracePt t="28001" x="2476500" y="4038600"/>
          <p14:tracePt t="28017" x="2482850" y="4038600"/>
          <p14:tracePt t="28020" x="2489200" y="4038600"/>
          <p14:tracePt t="28050" x="2520950" y="4019550"/>
          <p14:tracePt t="28067" x="2533650" y="4006850"/>
          <p14:tracePt t="28084" x="2546350" y="3994150"/>
          <p14:tracePt t="28100" x="2571750" y="3956050"/>
          <p14:tracePt t="28117" x="2584450" y="3937000"/>
          <p14:tracePt t="28134" x="2584450" y="3930650"/>
          <p14:tracePt t="28232" x="2584450" y="3937000"/>
          <p14:tracePt t="28261" x="2584450" y="3943350"/>
          <p14:tracePt t="28296" x="2584450" y="3949700"/>
          <p14:tracePt t="28323" x="2584450" y="3956050"/>
          <p14:tracePt t="28330" x="2584450" y="3962400"/>
          <p14:tracePt t="28373" x="2590800" y="3962400"/>
          <p14:tracePt t="28394" x="2590800" y="3956050"/>
          <p14:tracePt t="28401" x="2590800" y="3949700"/>
          <p14:tracePt t="28414" x="2590800" y="3943350"/>
          <p14:tracePt t="28422" x="2590800" y="3937000"/>
          <p14:tracePt t="28443" x="2597150" y="3924300"/>
          <p14:tracePt t="28457" x="2597150" y="3911600"/>
          <p14:tracePt t="28466" x="2597150" y="3898900"/>
          <p14:tracePt t="28482" x="2597150" y="3886200"/>
          <p14:tracePt t="28499" x="2603500" y="3860800"/>
          <p14:tracePt t="28515" x="2603500" y="3854450"/>
          <p14:tracePt t="28555" x="2609850" y="3854450"/>
          <p14:tracePt t="28605" x="2609850" y="3860800"/>
          <p14:tracePt t="28611" x="2616200" y="3860800"/>
          <p14:tracePt t="28647" x="2622550" y="3867150"/>
          <p14:tracePt t="28675" x="2628900" y="3867150"/>
          <p14:tracePt t="28703" x="2635250" y="3867150"/>
          <p14:tracePt t="28717" x="2641600" y="3867150"/>
          <p14:tracePt t="28738" x="2647950" y="3860800"/>
          <p14:tracePt t="28752" x="2654300" y="3854450"/>
          <p14:tracePt t="28766" x="2673350" y="3841750"/>
          <p14:tracePt t="28773" x="2679700" y="3829050"/>
          <p14:tracePt t="28787" x="2692400" y="3816350"/>
          <p14:tracePt t="28801" x="2705100" y="3797300"/>
          <p14:tracePt t="28817" x="2730500" y="3778250"/>
          <p14:tracePt t="28831" x="2743200" y="3765550"/>
          <p14:tracePt t="28848" x="2755900" y="3759200"/>
          <p14:tracePt t="28864" x="2781300" y="3740150"/>
          <p14:tracePt t="28881" x="2794000" y="3733800"/>
          <p14:tracePt t="28897" x="2806700" y="3733800"/>
          <p14:tracePt t="28914" x="2857500" y="3727450"/>
          <p14:tracePt t="28930" x="2882900" y="3727450"/>
          <p14:tracePt t="28948" x="2959100" y="3727450"/>
          <p14:tracePt t="28964" x="3003550" y="3727450"/>
          <p14:tracePt t="28980" x="3028950" y="3727450"/>
          <p14:tracePt t="28998" x="3060700" y="3721100"/>
          <p14:tracePt t="29014" x="3067050" y="3721100"/>
          <p14:tracePt t="29040" x="3060700" y="3721100"/>
          <p14:tracePt t="29054" x="3054350" y="3727450"/>
          <p14:tracePt t="29063" x="3041650" y="3727450"/>
          <p14:tracePt t="29080" x="2990850" y="3746500"/>
          <p14:tracePt t="29097" x="2889250" y="3784600"/>
          <p14:tracePt t="29113" x="2819400" y="3822700"/>
          <p14:tracePt t="29130" x="2686050" y="3892550"/>
          <p14:tracePt t="29146" x="2584450" y="3956050"/>
          <p14:tracePt t="29163" x="2546350" y="3981450"/>
          <p14:tracePt t="29180" x="2520950" y="4000500"/>
          <p14:tracePt t="29196" x="2514600" y="4013200"/>
          <p14:tracePt t="29232" x="2520950" y="4013200"/>
          <p14:tracePt t="29246" x="2546350" y="4013200"/>
          <p14:tracePt t="29263" x="2565400" y="4013200"/>
          <p14:tracePt t="29279" x="2641600" y="4013200"/>
          <p14:tracePt t="29296" x="2698750" y="4000500"/>
          <p14:tracePt t="29313" x="2806700" y="3975100"/>
          <p14:tracePt t="29329" x="2863850" y="3949700"/>
          <p14:tracePt t="29346" x="2889250" y="3937000"/>
          <p14:tracePt t="29363" x="2914650" y="3917950"/>
          <p14:tracePt t="29379" x="2914650" y="3905250"/>
          <p14:tracePt t="29412" x="2908300" y="3905250"/>
          <p14:tracePt t="29429" x="2901950" y="3905250"/>
          <p14:tracePt t="29445" x="2895600" y="3905250"/>
          <p14:tracePt t="29462" x="2863850" y="3911600"/>
          <p14:tracePt t="29479" x="2813050" y="3943350"/>
          <p14:tracePt t="29496" x="2755900" y="3968750"/>
          <p14:tracePt t="29512" x="2641600" y="4032250"/>
          <p14:tracePt t="29528" x="2540000" y="4102100"/>
          <p14:tracePt t="29547" x="2463800" y="4140200"/>
          <p14:tracePt t="29562" x="2444750" y="4152900"/>
          <p14:tracePt t="29578" x="2432050" y="4152900"/>
          <p14:tracePt t="29595" x="2419350" y="4165600"/>
          <p14:tracePt t="29637" x="2413000" y="4165600"/>
          <p14:tracePt t="29665" x="2406650" y="4165600"/>
          <p14:tracePt t="29686" x="2400300" y="4165600"/>
          <p14:tracePt t="29700" x="2387600" y="4165600"/>
          <p14:tracePt t="29707" x="2374900" y="4165600"/>
          <p14:tracePt t="29721" x="2362200" y="4165600"/>
          <p14:tracePt t="29731" x="2343150" y="4165600"/>
          <p14:tracePt t="29744" x="2305050" y="4159250"/>
          <p14:tracePt t="29761" x="2222500" y="4133850"/>
          <p14:tracePt t="29778" x="2108200" y="4089400"/>
          <p14:tracePt t="29794" x="2063750" y="4057650"/>
          <p14:tracePt t="29812" x="1987550" y="4019550"/>
          <p14:tracePt t="29828" x="1936750" y="3987800"/>
          <p14:tracePt t="29844" x="1924050" y="3975100"/>
          <p14:tracePt t="29861" x="1892300" y="3956050"/>
          <p14:tracePt t="29877" x="1873250" y="3943350"/>
          <p14:tracePt t="30431" x="1879600" y="3943350"/>
          <p14:tracePt t="30437" x="1917700" y="3943350"/>
          <p14:tracePt t="30452" x="1974850" y="3943350"/>
          <p14:tracePt t="30459" x="2025650" y="3956050"/>
          <p14:tracePt t="30475" x="2089150" y="3962400"/>
          <p14:tracePt t="30492" x="2152650" y="3962400"/>
          <p14:tracePt t="30508" x="2387600" y="3981450"/>
          <p14:tracePt t="30525" x="2463800" y="3994150"/>
          <p14:tracePt t="30529" x="2527300" y="3994150"/>
          <p14:tracePt t="30545" x="2590800" y="3994150"/>
          <p14:tracePt t="30559" x="2622550" y="3994150"/>
          <p14:tracePt t="30574" x="2654300" y="4000500"/>
          <p14:tracePt t="30592" x="2660650" y="4000500"/>
          <p14:tracePt t="30634" x="2647950" y="4000500"/>
          <p14:tracePt t="30642" x="2641600" y="4000500"/>
          <p14:tracePt t="30648" x="2635250" y="4000500"/>
          <p14:tracePt t="30662" x="2622550" y="4000500"/>
          <p14:tracePt t="30674" x="2616200" y="4000500"/>
          <p14:tracePt t="30691" x="2571750" y="4006850"/>
          <p14:tracePt t="30708" x="2546350" y="4006850"/>
          <p14:tracePt t="30725" x="2444750" y="4006850"/>
          <p14:tracePt t="30741" x="2279650" y="4006850"/>
          <p14:tracePt t="30758" x="2190750" y="4000500"/>
          <p14:tracePt t="30775" x="1987550" y="4000500"/>
          <p14:tracePt t="30791" x="1822450" y="3994150"/>
          <p14:tracePt t="30807" x="1752600" y="3975100"/>
          <p14:tracePt t="30824" x="1638300" y="3962400"/>
          <p14:tracePt t="30841" x="1593850" y="3956050"/>
          <p14:tracePt t="30858" x="1504950" y="3949700"/>
          <p14:tracePt t="30875" x="1435100" y="3943350"/>
          <p14:tracePt t="30890" x="1403350" y="3949700"/>
          <p14:tracePt t="30907" x="1371600" y="3949700"/>
          <p14:tracePt t="30924" x="1346200" y="3949700"/>
          <p14:tracePt t="30940" x="1333500" y="3949700"/>
          <p14:tracePt t="30957" x="1314450" y="3949700"/>
          <p14:tracePt t="30974" x="1295400" y="3956050"/>
          <p14:tracePt t="30991" x="1289050" y="3956050"/>
          <p14:tracePt t="31007" x="1276350" y="3956050"/>
          <p14:tracePt t="31023" x="1270000" y="3956050"/>
          <p14:tracePt t="31057" x="1263650" y="3956050"/>
          <p14:tracePt t="31126" x="1257300" y="3956050"/>
          <p14:tracePt t="31231" x="1257300" y="3949700"/>
          <p14:tracePt t="31273" x="1257300" y="3943350"/>
          <p14:tracePt t="31301" x="1270000" y="3943350"/>
          <p14:tracePt t="31314" x="1276350" y="3943350"/>
          <p14:tracePt t="31336" x="1282700" y="3943350"/>
          <p14:tracePt t="31365" x="1289050" y="3943350"/>
          <p14:tracePt t="31386" x="1301750" y="3943350"/>
          <p14:tracePt t="31393" x="1314450" y="3943350"/>
          <p14:tracePt t="31406" x="1333500" y="3943350"/>
          <p14:tracePt t="31422" x="1390650" y="3943350"/>
          <p14:tracePt t="31438" x="1441450" y="3937000"/>
          <p14:tracePt t="31456" x="1568450" y="3937000"/>
          <p14:tracePt t="31472" x="1644650" y="3937000"/>
          <p14:tracePt t="31488" x="1822450" y="3924300"/>
          <p14:tracePt t="31505" x="2012950" y="3924300"/>
          <p14:tracePt t="31521" x="2101850" y="3924300"/>
          <p14:tracePt t="31538" x="2266950" y="3924300"/>
          <p14:tracePt t="31555" x="2393950" y="3924300"/>
          <p14:tracePt t="31571" x="2451100" y="3924300"/>
          <p14:tracePt t="31588" x="2508250" y="3924300"/>
          <p14:tracePt t="31605" x="2520950" y="3924300"/>
          <p14:tracePt t="31621" x="2533650" y="3924300"/>
          <p14:tracePt t="31638" x="2540000" y="3924300"/>
          <p14:tracePt t="31695" x="2533650" y="3930650"/>
          <p14:tracePt t="31723" x="2527300" y="3930650"/>
          <p14:tracePt t="31737" x="2520950" y="3930650"/>
          <p14:tracePt t="31744" x="2514600" y="3930650"/>
          <p14:tracePt t="31758" x="2508250" y="3930650"/>
          <p14:tracePt t="31770" x="2501900" y="3930650"/>
          <p14:tracePt t="31787" x="2495550" y="3930650"/>
          <p14:tracePt t="31814" x="2482850" y="3930650"/>
          <p14:tracePt t="31828" x="2476500" y="3930650"/>
          <p14:tracePt t="31837" x="2463800" y="3930650"/>
          <p14:tracePt t="31854" x="2438400" y="3930650"/>
          <p14:tracePt t="31871" x="2355850" y="3937000"/>
          <p14:tracePt t="31887" x="2228850" y="3956050"/>
          <p14:tracePt t="31904" x="2146300" y="3968750"/>
          <p14:tracePt t="31920" x="1993900" y="3987800"/>
          <p14:tracePt t="31937" x="1885950" y="4006850"/>
          <p14:tracePt t="31955" x="1790700" y="4013200"/>
          <p14:tracePt t="31970" x="1771650" y="4019550"/>
          <p14:tracePt t="31987" x="1733550" y="4019550"/>
          <p14:tracePt t="32004" x="1720850" y="4019550"/>
          <p14:tracePt t="32020" x="1708150" y="4019550"/>
          <p14:tracePt t="32037" x="1701800" y="4019550"/>
          <p14:tracePt t="32095" x="1695450" y="4019550"/>
          <p14:tracePt t="32207" x="1701800" y="4013200"/>
          <p14:tracePt t="32243" x="1708150" y="4013200"/>
          <p14:tracePt t="32263" x="1714500" y="4013200"/>
          <p14:tracePt t="32278" x="1727200" y="4013200"/>
          <p14:tracePt t="32284" x="1733550" y="4013200"/>
          <p14:tracePt t="32299" x="1739900" y="4006850"/>
          <p14:tracePt t="32305" x="1765300" y="4006850"/>
          <p14:tracePt t="32322" x="1803400" y="4013200"/>
          <p14:tracePt t="32335" x="1930400" y="4013200"/>
          <p14:tracePt t="32352" x="1993900" y="4013200"/>
          <p14:tracePt t="32369" x="2171700" y="4013200"/>
          <p14:tracePt t="32385" x="2260600" y="4013200"/>
          <p14:tracePt t="32402" x="2400300" y="4013200"/>
          <p14:tracePt t="32419" x="2514600" y="4013200"/>
          <p14:tracePt t="32435" x="2559050" y="4013200"/>
          <p14:tracePt t="32452" x="2597150" y="4019550"/>
          <p14:tracePt t="32468" x="2609850" y="4019550"/>
          <p14:tracePt t="32485" x="2616200" y="4019550"/>
          <p14:tracePt t="32530" x="2609850" y="4019550"/>
          <p14:tracePt t="32545" x="2603500" y="4019550"/>
          <p14:tracePt t="32580" x="2597150" y="4019550"/>
          <p14:tracePt t="32650" x="2590800" y="4019550"/>
          <p14:tracePt t="32706" x="2584450" y="4019550"/>
          <p14:tracePt t="32812" x="2578100" y="4019550"/>
          <p14:tracePt t="32819" x="2571750" y="4019550"/>
          <p14:tracePt t="32847" x="2559050" y="4019550"/>
          <p14:tracePt t="32868" x="2552700" y="4019550"/>
          <p14:tracePt t="32881" x="2546350" y="4019550"/>
          <p14:tracePt t="32896" x="2540000" y="4019550"/>
          <p14:tracePt t="32910" x="2527300" y="4019550"/>
          <p14:tracePt t="32918" x="2508250" y="4019550"/>
          <p14:tracePt t="32933" x="2476500" y="4019550"/>
          <p14:tracePt t="32952" x="2438400" y="4013200"/>
          <p14:tracePt t="32967" x="2266950" y="4000500"/>
          <p14:tracePt t="32983" x="2203450" y="3994150"/>
          <p14:tracePt t="33000" x="2127250" y="3981450"/>
          <p14:tracePt t="33017" x="2006600" y="3975100"/>
          <p14:tracePt t="33033" x="1879600" y="3962400"/>
          <p14:tracePt t="33050" x="1784350" y="3956050"/>
          <p14:tracePt t="33066" x="1758950" y="3949700"/>
          <p14:tracePt t="33083" x="1689100" y="3949700"/>
          <p14:tracePt t="33100" x="1651000" y="3949700"/>
          <p14:tracePt t="33117" x="1625600" y="3949700"/>
          <p14:tracePt t="33133" x="1587500" y="3943350"/>
          <p14:tracePt t="33149" x="1568450" y="3943350"/>
          <p14:tracePt t="33166" x="1555750" y="3937000"/>
          <p14:tracePt t="33183" x="1543050" y="3937000"/>
          <p14:tracePt t="33199" x="1543050" y="3930650"/>
          <p14:tracePt t="33233" x="1536700" y="3924300"/>
          <p14:tracePt t="33248" x="1530350" y="3917950"/>
          <p14:tracePt t="33268" x="1530350" y="3911600"/>
          <p14:tracePt t="33289" x="1530350" y="3905250"/>
          <p14:tracePt t="33331" x="1530350" y="3898900"/>
          <p14:tracePt t="33401" x="1536700" y="3898900"/>
          <p14:tracePt t="33444" x="1543050" y="3892550"/>
          <p14:tracePt t="33451" x="1549400" y="3892550"/>
          <p14:tracePt t="33465" x="1555750" y="3892550"/>
          <p14:tracePt t="33481" x="1574800" y="3892550"/>
          <p14:tracePt t="33498" x="1587500" y="3886200"/>
          <p14:tracePt t="33515" x="1631950" y="3886200"/>
          <p14:tracePt t="33532" x="1714500" y="3879850"/>
          <p14:tracePt t="33550" x="1828800" y="3879850"/>
          <p14:tracePt t="33565" x="1885950" y="3867150"/>
          <p14:tracePt t="33581" x="1936750" y="3867150"/>
          <p14:tracePt t="33598" x="2012950" y="3867150"/>
          <p14:tracePt t="33614" x="2044700" y="3867150"/>
          <p14:tracePt t="33631" x="2057400" y="3867150"/>
          <p14:tracePt t="33648" x="2070100" y="3860800"/>
          <p14:tracePt t="33704" x="2063750" y="3860800"/>
          <p14:tracePt t="33710" x="2057400" y="3860800"/>
          <p14:tracePt t="33725" x="2051050" y="3860800"/>
          <p14:tracePt t="33733" x="2044700" y="3867150"/>
          <p14:tracePt t="33747" x="2032000" y="3867150"/>
          <p14:tracePt t="33764" x="2019300" y="3879850"/>
          <p14:tracePt t="33781" x="2000250" y="3879850"/>
          <p14:tracePt t="33797" x="1974850" y="3886200"/>
          <p14:tracePt t="33814" x="1911350" y="3892550"/>
          <p14:tracePt t="33831" x="1822450" y="3892550"/>
          <p14:tracePt t="33847" x="1771650" y="3898900"/>
          <p14:tracePt t="33864" x="1701800" y="3911600"/>
          <p14:tracePt t="33881" x="1562100" y="3917950"/>
          <p14:tracePt t="33897" x="1517650" y="3917950"/>
          <p14:tracePt t="33914" x="1460500" y="3917950"/>
          <p14:tracePt t="33930" x="1447800" y="3924300"/>
          <p14:tracePt t="33946" x="1428750" y="3924300"/>
          <p14:tracePt t="33965" x="1422400" y="3930650"/>
          <p14:tracePt t="34083" x="1422400" y="3924300"/>
          <p14:tracePt t="34125" x="1428750" y="3924300"/>
          <p14:tracePt t="34132" x="1428750" y="3917950"/>
          <p14:tracePt t="34153" x="1435100" y="3911600"/>
          <p14:tracePt t="34162" x="1441450" y="3911600"/>
          <p14:tracePt t="34179" x="1447800" y="3911600"/>
          <p14:tracePt t="34196" x="1466850" y="3898900"/>
          <p14:tracePt t="34212" x="1504950" y="3892550"/>
          <p14:tracePt t="34228" x="1549400" y="3873500"/>
          <p14:tracePt t="34246" x="1644650" y="3854450"/>
          <p14:tracePt t="34262" x="1720850" y="3848100"/>
          <p14:tracePt t="34279" x="1892300" y="3816350"/>
          <p14:tracePt t="34295" x="2095500" y="3784600"/>
          <p14:tracePt t="34312" x="2184400" y="3784600"/>
          <p14:tracePt t="34329" x="2387600" y="3778250"/>
          <p14:tracePt t="34345" x="2540000" y="3778250"/>
          <p14:tracePt t="34361" x="2590800" y="3778250"/>
          <p14:tracePt t="34378" x="2679700" y="3778250"/>
          <p14:tracePt t="34395" x="2730500" y="3778250"/>
          <p14:tracePt t="34412" x="2743200" y="3778250"/>
          <p14:tracePt t="34428" x="2762250" y="3778250"/>
          <p14:tracePt t="34445" x="2768600" y="3778250"/>
          <p14:tracePt t="34863" x="2762250" y="3778250"/>
          <p14:tracePt t="34933" x="2755900" y="3778250"/>
          <p14:tracePt t="34989" x="2749550" y="3784600"/>
          <p14:tracePt t="35003" x="2749550" y="3790950"/>
          <p14:tracePt t="35024" x="2743200" y="3790950"/>
          <p14:tracePt t="35038" x="2743200" y="3797300"/>
          <p14:tracePt t="35046" x="2743200" y="3803650"/>
          <p14:tracePt t="35062" x="2743200" y="3810000"/>
          <p14:tracePt t="35076" x="2743200" y="3822700"/>
          <p14:tracePt t="35095" x="2743200" y="3841750"/>
          <p14:tracePt t="35110" x="2743200" y="3867150"/>
          <p14:tracePt t="35126" x="2749550" y="3886200"/>
          <p14:tracePt t="35143" x="2768600" y="3937000"/>
          <p14:tracePt t="35159" x="2794000" y="4006850"/>
          <p14:tracePt t="35176" x="2800350" y="4038600"/>
          <p14:tracePt t="35193" x="2825750" y="4076700"/>
          <p14:tracePt t="35209" x="2844800" y="4108450"/>
          <p14:tracePt t="35225" x="2857500" y="4114800"/>
          <p14:tracePt t="35242" x="2870200" y="4127500"/>
          <p14:tracePt t="35259" x="2882900" y="4127500"/>
          <p14:tracePt t="35292" x="2895600" y="4127500"/>
          <p14:tracePt t="35308" x="2901950" y="4114800"/>
          <p14:tracePt t="35326" x="2908300" y="4108450"/>
          <p14:tracePt t="35341" x="2927350" y="4089400"/>
          <p14:tracePt t="35358" x="2946400" y="4057650"/>
          <p14:tracePt t="35376" x="2971800" y="4013200"/>
          <p14:tracePt t="35391" x="2984500" y="3994150"/>
          <p14:tracePt t="35408" x="2997200" y="3975100"/>
          <p14:tracePt t="35425" x="3022600" y="3930650"/>
          <p14:tracePt t="35441" x="3035300" y="3917950"/>
          <p14:tracePt t="35458" x="3035300" y="3905250"/>
          <p14:tracePt t="35475" x="3041650" y="3892550"/>
          <p14:tracePt t="35495" x="3041650" y="3886200"/>
          <p14:tracePt t="35511" x="3041650" y="3879850"/>
          <p14:tracePt t="35537" x="3035300" y="3873500"/>
          <p14:tracePt t="35559" x="3028950" y="3867150"/>
          <p14:tracePt t="35586" x="3028950" y="3860800"/>
          <p14:tracePt t="35621" x="3022600" y="3860800"/>
          <p14:tracePt t="35636" x="3016250" y="3860800"/>
          <p14:tracePt t="35656" x="3009900" y="3860800"/>
          <p14:tracePt t="35677" x="3003550" y="3867150"/>
          <p14:tracePt t="35706" x="2997200" y="3873500"/>
          <p14:tracePt t="35748" x="2990850" y="3879850"/>
          <p14:tracePt t="35762" x="2984500" y="3886200"/>
          <p14:tracePt t="35769" x="2978150" y="3886200"/>
          <p14:tracePt t="35791" x="2971800" y="3898900"/>
          <p14:tracePt t="35796" x="2959100" y="3911600"/>
          <p14:tracePt t="35811" x="2952750" y="3924300"/>
          <p14:tracePt t="35823" x="2946400" y="3930650"/>
          <p14:tracePt t="35840" x="2940050" y="3968750"/>
          <p14:tracePt t="35857" x="2933700" y="3987800"/>
          <p14:tracePt t="35874" x="2933700" y="4025900"/>
          <p14:tracePt t="35889" x="2933700" y="4057650"/>
          <p14:tracePt t="35907" x="2933700" y="4064000"/>
          <p14:tracePt t="35923" x="2946400" y="4089400"/>
          <p14:tracePt t="35939" x="2965450" y="4102100"/>
          <p14:tracePt t="35973" x="2978150" y="4108450"/>
          <p14:tracePt t="35989" x="2984500" y="4114800"/>
          <p14:tracePt t="36006" x="2990850" y="4114800"/>
          <p14:tracePt t="36023" x="2997200" y="4114800"/>
          <p14:tracePt t="36050" x="3003550" y="4114800"/>
          <p14:tracePt t="36078" x="3003550" y="4108450"/>
          <p14:tracePt t="36120" x="3003550" y="4102100"/>
          <p14:tracePt t="36126" x="3003550" y="4095750"/>
          <p14:tracePt t="36142" x="3003550" y="4089400"/>
          <p14:tracePt t="36156" x="3003550" y="4083050"/>
          <p14:tracePt t="36172" x="2990850" y="4070350"/>
          <p14:tracePt t="36189" x="2984500" y="4064000"/>
          <p14:tracePt t="36205" x="2971800" y="4051300"/>
          <p14:tracePt t="36223" x="2946400" y="4025900"/>
          <p14:tracePt t="36240" x="2921000" y="3994150"/>
          <p14:tracePt t="36255" x="2908300" y="3987800"/>
          <p14:tracePt t="36272" x="2889250" y="3981450"/>
          <p14:tracePt t="36289" x="2870200" y="3975100"/>
          <p14:tracePt t="36322" x="2870200" y="3968750"/>
          <p14:tracePt t="36339" x="2863850" y="3968750"/>
          <p14:tracePt t="36354" x="2863850" y="3975100"/>
          <p14:tracePt t="36371" x="2857500" y="3975100"/>
          <p14:tracePt t="36401" x="2857500" y="3981450"/>
          <p14:tracePt t="36408" x="2857500" y="3987800"/>
          <p14:tracePt t="36429" x="2851150" y="3994150"/>
          <p14:tracePt t="36450" x="2851150" y="4000500"/>
          <p14:tracePt t="36464" x="2851150" y="4006850"/>
          <p14:tracePt t="36478" x="2851150" y="4013200"/>
          <p14:tracePt t="36513" x="2851150" y="4019550"/>
          <p14:tracePt t="36535" x="2851150" y="4025900"/>
          <p14:tracePt t="36541" x="2851150" y="4032250"/>
          <p14:tracePt t="36555" x="2857500" y="4038600"/>
          <p14:tracePt t="36571" x="2863850" y="4044950"/>
          <p14:tracePt t="36591" x="2863850" y="4051300"/>
          <p14:tracePt t="36607" x="2870200" y="4051300"/>
          <p14:tracePt t="36620" x="2882900" y="4064000"/>
          <p14:tracePt t="36637" x="2889250" y="4064000"/>
          <p14:tracePt t="36655" x="2914650" y="4083050"/>
          <p14:tracePt t="36671" x="2927350" y="4083050"/>
          <p14:tracePt t="36687" x="2952750" y="4095750"/>
          <p14:tracePt t="36704" x="2971800" y="4102100"/>
          <p14:tracePt t="36720" x="2978150" y="4102100"/>
          <p14:tracePt t="36745" x="2984500" y="4095750"/>
          <p14:tracePt t="36759" x="2984500" y="4089400"/>
          <p14:tracePt t="36774" x="2984500" y="4076700"/>
          <p14:tracePt t="36787" x="2984500" y="4070350"/>
          <p14:tracePt t="36803" x="2984500" y="4044950"/>
          <p14:tracePt t="36820" x="2984500" y="4032250"/>
          <p14:tracePt t="36837" x="2978150" y="4006850"/>
          <p14:tracePt t="36853" x="2965450" y="3981450"/>
          <p14:tracePt t="36871" x="2952750" y="3962400"/>
          <p14:tracePt t="36903" x="2940050" y="3962400"/>
          <p14:tracePt t="36920" x="2933700" y="3962400"/>
          <p14:tracePt t="36953" x="2921000" y="3962400"/>
          <p14:tracePt t="36972" x="2914650" y="3962400"/>
          <p14:tracePt t="36990" x="2914650" y="3968750"/>
          <p14:tracePt t="37026" x="2914650" y="3975100"/>
          <p14:tracePt t="37033" x="2908300" y="3975100"/>
          <p14:tracePt t="37040" x="2908300" y="3981450"/>
          <p14:tracePt t="37061" x="2901950" y="3981450"/>
          <p14:tracePt t="37075" x="2901950" y="3987800"/>
          <p14:tracePt t="37086" x="2901950" y="3994150"/>
          <p14:tracePt t="37105" x="2895600" y="3994150"/>
          <p14:tracePt t="37124" x="2895600" y="4000500"/>
          <p14:tracePt t="37136" x="2889250" y="4006850"/>
          <p14:tracePt t="37152" x="2889250" y="4013200"/>
          <p14:tracePt t="37169" x="2889250" y="4019550"/>
          <p14:tracePt t="37186" x="2889250" y="4025900"/>
          <p14:tracePt t="37202" x="2889250" y="4032250"/>
          <p14:tracePt t="37218" x="2889250" y="4038600"/>
          <p14:tracePt t="37235" x="2889250" y="4044950"/>
          <p14:tracePt t="37252" x="2889250" y="4051300"/>
          <p14:tracePt t="37268" x="2889250" y="4064000"/>
          <p14:tracePt t="37286" x="2895600" y="4070350"/>
          <p14:tracePt t="37318" x="2901950" y="4070350"/>
          <p14:tracePt t="37338" x="2914650" y="4076700"/>
          <p14:tracePt t="37351" x="2914650" y="4083050"/>
          <p14:tracePt t="37385" x="2921000" y="4083050"/>
          <p14:tracePt t="37412" x="2927350" y="4083050"/>
          <p14:tracePt t="37462" x="2933700" y="4083050"/>
          <p14:tracePt t="37483" x="2940050" y="4076700"/>
          <p14:tracePt t="37524" x="2946400" y="4070350"/>
          <p14:tracePt t="37532" x="2946400" y="4064000"/>
          <p14:tracePt t="37553" x="2946400" y="4057650"/>
          <p14:tracePt t="37588" x="2946400" y="4051300"/>
          <p14:tracePt t="37693" x="2940050" y="4051300"/>
          <p14:tracePt t="37736" x="2933700" y="4051300"/>
          <p14:tracePt t="37764" x="2927350" y="4051300"/>
          <p14:tracePt t="37799" x="2921000" y="4051300"/>
          <p14:tracePt t="37834" x="2921000" y="4057650"/>
          <p14:tracePt t="37848" x="2914650" y="4057650"/>
          <p14:tracePt t="37855" x="2908300" y="4057650"/>
          <p14:tracePt t="41143" x="2908300" y="4051300"/>
          <p14:tracePt t="41158" x="2908300" y="4044950"/>
          <p14:tracePt t="41186" x="2908300" y="4038600"/>
          <p14:tracePt t="41207" x="2908300" y="4032250"/>
          <p14:tracePt t="41235" x="2908300" y="4025900"/>
          <p14:tracePt t="41270" x="2908300" y="4019550"/>
          <p14:tracePt t="41283" x="2908300" y="4013200"/>
          <p14:tracePt t="41319" x="2908300" y="4006850"/>
          <p14:tracePt t="41677" x="2908300" y="4013200"/>
          <p14:tracePt t="41691" x="2908300" y="4019550"/>
          <p14:tracePt t="41705" x="2908300" y="4025900"/>
          <p14:tracePt t="41720" x="2908300" y="4032250"/>
          <p14:tracePt t="41740" x="2908300" y="4038600"/>
          <p14:tracePt t="41775" x="2908300" y="4044950"/>
          <p14:tracePt t="41789" x="2908300" y="4051300"/>
          <p14:tracePt t="41797" x="2908300" y="4057650"/>
          <p14:tracePt t="41811" x="2908300" y="4064000"/>
          <p14:tracePt t="41819" x="2901950" y="4064000"/>
          <p14:tracePt t="41836" x="2901950" y="4070350"/>
          <p14:tracePt t="41853" x="2901950" y="4076700"/>
          <p14:tracePt t="41868" x="2901950" y="4083050"/>
          <p14:tracePt t="41889" x="2901950" y="4089400"/>
          <p14:tracePt t="41905" x="2901950" y="4095750"/>
          <p14:tracePt t="41919" x="2901950" y="4102100"/>
          <p14:tracePt t="41935" x="2895600" y="4108450"/>
          <p14:tracePt t="41979" x="2895600" y="4114800"/>
          <p14:tracePt t="42007" x="2895600" y="4121150"/>
          <p14:tracePt t="42042" x="2895600" y="4127500"/>
          <p14:tracePt t="42071" x="2895600" y="4133850"/>
          <p14:tracePt t="42218" x="2895600" y="4127500"/>
          <p14:tracePt t="42253" x="2895600" y="4121150"/>
          <p14:tracePt t="42302" x="2895600" y="4114800"/>
          <p14:tracePt t="42379" x="2895600" y="4108450"/>
          <p14:tracePt t="42407" x="2895600" y="4102100"/>
          <p14:tracePt t="42443" x="2895600" y="4095750"/>
          <p14:tracePt t="42471" x="2901950" y="4089400"/>
          <p14:tracePt t="42499" x="2901950" y="4083050"/>
          <p14:tracePt t="42534" x="2901950" y="4076700"/>
          <p14:tracePt t="42682" x="2901950" y="4070350"/>
          <p14:tracePt t="42723" x="2901950" y="4064000"/>
          <p14:tracePt t="42794" x="2908300" y="4057650"/>
          <p14:tracePt t="42899" x="2908300" y="4064000"/>
          <p14:tracePt t="42920" x="2908300" y="4070350"/>
          <p14:tracePt t="42990" x="2908300" y="4076700"/>
          <p14:tracePt t="43026" x="2908300" y="4083050"/>
          <p14:tracePt t="43061" x="2908300" y="4089400"/>
          <p14:tracePt t="43096" x="2908300" y="4095750"/>
          <p14:tracePt t="43131" x="2908300" y="4102100"/>
          <p14:tracePt t="43166" x="2908300" y="4108450"/>
          <p14:tracePt t="43215" x="2908300" y="4114800"/>
          <p14:tracePt t="43264" x="2914650" y="4114800"/>
          <p14:tracePt t="43362" x="2914650" y="4108450"/>
          <p14:tracePt t="43384" x="2914650" y="4102100"/>
          <p14:tracePt t="43412" x="2914650" y="4095750"/>
          <p14:tracePt t="43433" x="2914650" y="4089400"/>
          <p14:tracePt t="43454" x="2914650" y="4083050"/>
          <p14:tracePt t="43496" x="2914650" y="4076700"/>
          <p14:tracePt t="43552" x="2914650" y="4070350"/>
          <p14:tracePt t="43573" x="2914650" y="4064000"/>
          <p14:tracePt t="43595" x="2914650" y="4057650"/>
          <p14:tracePt t="43623" x="2914650" y="4051300"/>
          <p14:tracePt t="43644" x="2914650" y="4044950"/>
          <p14:tracePt t="44269" x="2914650" y="4051300"/>
          <p14:tracePt t="44276" x="2908300" y="4051300"/>
          <p14:tracePt t="44297" x="2908300" y="4057650"/>
          <p14:tracePt t="44339" x="2908300" y="4064000"/>
          <p14:tracePt t="44346" x="2901950" y="4070350"/>
          <p14:tracePt t="44394" x="2895600" y="4083050"/>
          <p14:tracePt t="44430" x="2895600" y="4089400"/>
          <p14:tracePt t="44437" x="2895600" y="4095750"/>
          <p14:tracePt t="44446" x="2895600" y="4102100"/>
          <p14:tracePt t="44466" x="2889250" y="4108450"/>
          <p14:tracePt t="44487" x="2889250" y="4114800"/>
          <p14:tracePt t="44536" x="2882900" y="4121150"/>
          <p14:tracePt t="44557" x="2882900" y="4127500"/>
          <p14:tracePt t="44585" x="2876550" y="4133850"/>
          <p14:tracePt t="44620" x="2870200" y="4133850"/>
          <p14:tracePt t="44648" x="2863850" y="4140200"/>
          <p14:tracePt t="44676" x="2857500" y="4140200"/>
          <p14:tracePt t="44697" x="2851150" y="4140200"/>
          <p14:tracePt t="44718" x="2844800" y="4133850"/>
          <p14:tracePt t="44747" x="2844800" y="4121150"/>
          <p14:tracePt t="44796" x="2844800" y="4114800"/>
          <p14:tracePt t="44810" x="2844800" y="4108450"/>
          <p14:tracePt t="44837" x="2844800" y="4102100"/>
          <p14:tracePt t="44859" x="2844800" y="4095750"/>
          <p14:tracePt t="44866" x="2844800" y="4089400"/>
          <p14:tracePt t="44887" x="2844800" y="4083050"/>
          <p14:tracePt t="44922" x="2844800" y="4076700"/>
          <p14:tracePt t="44957" x="2844800" y="4070350"/>
          <p14:tracePt t="44971" x="2844800" y="4064000"/>
          <p14:tracePt t="45000" x="2844800" y="4057650"/>
          <p14:tracePt t="45006" x="2844800" y="4051300"/>
          <p14:tracePt t="45041" x="2844800" y="4044950"/>
          <p14:tracePt t="45070" x="2851150" y="4044950"/>
          <p14:tracePt t="45097" x="2851150" y="4038600"/>
          <p14:tracePt t="45119" x="2851150" y="4032250"/>
          <p14:tracePt t="45231" x="2851150" y="4038600"/>
          <p14:tracePt t="45259" x="2851150" y="4044950"/>
          <p14:tracePt t="45266" x="2851150" y="4051300"/>
          <p14:tracePt t="45612" x="2857500" y="4051300"/>
          <p14:tracePt t="45619" x="2870200" y="4051300"/>
          <p14:tracePt t="45633" x="2882900" y="4051300"/>
          <p14:tracePt t="45643" x="2895600" y="4051300"/>
          <p14:tracePt t="45656" x="2908300" y="4051300"/>
          <p14:tracePt t="45673" x="2940050" y="4051300"/>
          <p14:tracePt t="45690" x="2965450" y="4044950"/>
          <p14:tracePt t="45705" x="2971800" y="4038600"/>
          <p14:tracePt t="45722" x="2984500" y="4032250"/>
          <p14:tracePt t="45739" x="2990850" y="4025900"/>
          <p14:tracePt t="45755" x="2990850" y="4019550"/>
          <p14:tracePt t="45775" x="2997200" y="4013200"/>
          <p14:tracePt t="45789" x="2997200" y="4006850"/>
          <p14:tracePt t="45806" x="2997200" y="3994150"/>
          <p14:tracePt t="45823" x="2997200" y="3968750"/>
          <p14:tracePt t="45839" x="2997200" y="3956050"/>
          <p14:tracePt t="45855" x="2997200" y="3937000"/>
          <p14:tracePt t="45873" x="2990850" y="3892550"/>
          <p14:tracePt t="45888" x="2990850" y="3873500"/>
          <p14:tracePt t="45905" x="2984500" y="3829050"/>
          <p14:tracePt t="45922" x="2971800" y="3797300"/>
          <p14:tracePt t="45938" x="2965450" y="3778250"/>
          <p14:tracePt t="45955" x="2952750" y="3765550"/>
          <p14:tracePt t="45972" x="2940050" y="3752850"/>
          <p14:tracePt t="46008" x="2933700" y="3752850"/>
          <p14:tracePt t="46021" x="2921000" y="3746500"/>
          <p14:tracePt t="46038" x="2914650" y="3746500"/>
          <p14:tracePt t="46055" x="2908300" y="3746500"/>
          <p14:tracePt t="46071" x="2901950" y="3746500"/>
          <p14:tracePt t="46125" x="2895600" y="3746500"/>
          <p14:tracePt t="46147" x="2889250" y="3746500"/>
          <p14:tracePt t="46160" x="2882900" y="3746500"/>
          <p14:tracePt t="46202" x="2876550" y="3752850"/>
          <p14:tracePt t="46217" x="2876550" y="3759200"/>
          <p14:tracePt t="46224" x="2870200" y="3759200"/>
          <p14:tracePt t="46238" x="2870200" y="3765550"/>
          <p14:tracePt t="46253" x="2870200" y="3771900"/>
          <p14:tracePt t="46271" x="2870200" y="3778250"/>
          <p14:tracePt t="46287" x="2863850" y="3784600"/>
          <p14:tracePt t="46304" x="2863850" y="3797300"/>
          <p14:tracePt t="46321" x="2863850" y="3810000"/>
          <p14:tracePt t="46337" x="2863850" y="3835400"/>
          <p14:tracePt t="46353" x="2863850" y="3848100"/>
          <p14:tracePt t="46371" x="2870200" y="3892550"/>
          <p14:tracePt t="46387" x="2870200" y="3905250"/>
          <p14:tracePt t="46403" x="2876550" y="3924300"/>
          <p14:tracePt t="46420" x="2889250" y="3949700"/>
          <p14:tracePt t="46437" x="2901950" y="3975100"/>
          <p14:tracePt t="46455" x="2921000" y="3987800"/>
          <p14:tracePt t="46470" x="2921000" y="3994150"/>
          <p14:tracePt t="46487" x="2940050" y="3994150"/>
          <p14:tracePt t="46503" x="2946400" y="3994150"/>
          <p14:tracePt t="46520" x="2965450" y="3994150"/>
          <p14:tracePt t="46536" x="2971800" y="3994150"/>
          <p14:tracePt t="46554" x="2984500" y="3994150"/>
          <p14:tracePt t="46569" x="2990850" y="3994150"/>
          <p14:tracePt t="46586" x="3003550" y="3994150"/>
          <p14:tracePt t="46603" x="3009900" y="3987800"/>
          <p14:tracePt t="46636" x="3016250" y="3987800"/>
          <p14:tracePt t="46653" x="3022600" y="3975100"/>
          <p14:tracePt t="46669" x="3022600" y="3968750"/>
          <p14:tracePt t="46687" x="3028950" y="3962400"/>
          <p14:tracePt t="46689" x="3028950" y="3949700"/>
          <p14:tracePt t="46702" x="3028950" y="3930650"/>
          <p14:tracePt t="46719" x="3028950" y="3886200"/>
          <p14:tracePt t="46737" x="3028950" y="3841750"/>
          <p14:tracePt t="46752" x="3028950" y="3816350"/>
          <p14:tracePt t="46769" x="3022600" y="3778250"/>
          <p14:tracePt t="46785" x="3016250" y="3752850"/>
          <p14:tracePt t="46802" x="3016250" y="3740150"/>
          <p14:tracePt t="46819" x="3003550" y="3727450"/>
          <p14:tracePt t="46835" x="2990850" y="3727450"/>
          <p14:tracePt t="46852" x="2984500" y="3727450"/>
          <p14:tracePt t="46885" x="2971800" y="3727450"/>
          <p14:tracePt t="46902" x="2965450" y="3733800"/>
          <p14:tracePt t="46919" x="2959100" y="3733800"/>
          <p14:tracePt t="46935" x="2952750" y="3740150"/>
          <p14:tracePt t="46968" x="2946400" y="3740150"/>
          <p14:tracePt t="46996" x="2946400" y="3746500"/>
          <p14:tracePt t="47005" x="2940050" y="3746500"/>
          <p14:tracePt t="47024" x="2933700" y="3746500"/>
          <p14:tracePt t="47045" x="2927350" y="3746500"/>
          <p14:tracePt t="47066" x="2921000" y="3752850"/>
          <p14:tracePt t="47095" x="2914650" y="3752850"/>
          <p14:tracePt t="47109" x="2908300" y="3759200"/>
          <p14:tracePt t="47130" x="2908300" y="3765550"/>
          <p14:tracePt t="47137" x="2908300" y="3771900"/>
          <p14:tracePt t="47158" x="2908300" y="3778250"/>
          <p14:tracePt t="47165" x="2901950" y="3784600"/>
          <p14:tracePt t="47179" x="2901950" y="3790950"/>
          <p14:tracePt t="47199" x="2895600" y="3797300"/>
          <p14:tracePt t="47207" x="2895600" y="3810000"/>
          <p14:tracePt t="47221" x="2895600" y="3822700"/>
          <p14:tracePt t="47234" x="2889250" y="3835400"/>
          <p14:tracePt t="47250" x="2882900" y="3879850"/>
          <p14:tracePt t="47267" x="2876550" y="3892550"/>
          <p14:tracePt t="47284" x="2876550" y="3937000"/>
          <p14:tracePt t="47300" x="2876550" y="3968750"/>
          <p14:tracePt t="47317" x="2876550" y="3994150"/>
          <p14:tracePt t="47333" x="2876550" y="4019550"/>
          <p14:tracePt t="47350" x="2882900" y="4025900"/>
          <p14:tracePt t="47368" x="2889250" y="4032250"/>
          <p14:tracePt t="47384" x="2895600" y="4032250"/>
          <p14:tracePt t="47400" x="2901950" y="4032250"/>
          <p14:tracePt t="47418" x="2914650" y="4032250"/>
          <p14:tracePt t="47433" x="2921000" y="4025900"/>
          <p14:tracePt t="47450" x="2927350" y="4025900"/>
          <p14:tracePt t="47468" x="2946400" y="4013200"/>
          <p14:tracePt t="47484" x="2952750" y="4000500"/>
          <p14:tracePt t="47500" x="2965450" y="3994150"/>
          <p14:tracePt t="47517" x="2997200" y="3949700"/>
          <p14:tracePt t="47533" x="3009900" y="3930650"/>
          <p14:tracePt t="47549" x="3022600" y="3917950"/>
          <p14:tracePt t="47566" x="3035300" y="3873500"/>
          <p14:tracePt t="47582" x="3041650" y="3848100"/>
          <p14:tracePt t="47600" x="3041650" y="3816350"/>
          <p14:tracePt t="47616" x="3041650" y="3797300"/>
          <p14:tracePt t="47632" x="3041650" y="3771900"/>
          <p14:tracePt t="47650" x="3041650" y="3759200"/>
          <p14:tracePt t="47666" x="3035300" y="3752850"/>
          <p14:tracePt t="47683" x="3028950" y="3740150"/>
          <p14:tracePt t="47699" x="3022600" y="3727450"/>
          <p14:tracePt t="47716" x="3016250" y="3727450"/>
          <p14:tracePt t="47734" x="3003550" y="3727450"/>
          <p14:tracePt t="47749" x="2997200" y="3727450"/>
          <p14:tracePt t="47765" x="2984500" y="3727450"/>
          <p14:tracePt t="47799" x="2971800" y="3727450"/>
          <p14:tracePt t="47815" x="2965450" y="3727450"/>
          <p14:tracePt t="47832" x="2952750" y="3727450"/>
          <p14:tracePt t="47848" x="2946400" y="3740150"/>
          <p14:tracePt t="47865" x="2940050" y="3740150"/>
          <p14:tracePt t="47882" x="2927350" y="3752850"/>
          <p14:tracePt t="47898" x="2921000" y="3759200"/>
          <p14:tracePt t="47916" x="2895600" y="3784600"/>
          <p14:tracePt t="47932" x="2895600" y="3790950"/>
          <p14:tracePt t="47948" x="2882900" y="3803650"/>
          <p14:tracePt t="47965" x="2876550" y="3822700"/>
          <p14:tracePt t="47981" x="2863850" y="3841750"/>
          <p14:tracePt t="47998" x="2857500" y="3841750"/>
          <p14:tracePt t="48015" x="2851150" y="3854450"/>
          <p14:tracePt t="48032" x="2844800" y="3867150"/>
          <p14:tracePt t="48064" x="2844800" y="3873500"/>
          <p14:tracePt t="48081" x="2844800" y="3879850"/>
          <p14:tracePt t="48101" x="2844800" y="3886200"/>
          <p14:tracePt t="48119" x="2844800" y="3892550"/>
          <p14:tracePt t="48131" x="2844800" y="3898900"/>
          <p14:tracePt t="48148" x="2844800" y="3911600"/>
          <p14:tracePt t="48183" x="2851150" y="3917950"/>
          <p14:tracePt t="48198" x="2863850" y="3930650"/>
          <p14:tracePt t="48214" x="2870200" y="3943350"/>
          <p14:tracePt t="48218" x="2876550" y="3956050"/>
          <p14:tracePt t="48234" x="2876550" y="3962400"/>
          <p14:tracePt t="48247" x="2889250" y="3975100"/>
          <p14:tracePt t="48264" x="2914650" y="3994150"/>
          <p14:tracePt t="48282" x="2940050" y="4000500"/>
          <p14:tracePt t="48297" x="2952750" y="4000500"/>
          <p14:tracePt t="48313" x="2978150" y="4000500"/>
          <p14:tracePt t="48331" x="3009900" y="3968750"/>
          <p14:tracePt t="48347" x="3022600" y="3956050"/>
          <p14:tracePt t="48363" x="3054350" y="3930650"/>
          <p14:tracePt t="48380" x="3073400" y="3905250"/>
          <p14:tracePt t="48396" x="3073400" y="3892550"/>
          <p14:tracePt t="48413" x="3079750" y="3879850"/>
          <p14:tracePt t="48430" x="3079750" y="3867150"/>
          <p14:tracePt t="48446" x="3079750" y="3860800"/>
          <p14:tracePt t="48464" x="3079750" y="3848100"/>
          <p14:tracePt t="48479" x="3073400" y="3822700"/>
          <p14:tracePt t="48496" x="3067050" y="3816350"/>
          <p14:tracePt t="48514" x="3060700" y="3797300"/>
          <p14:tracePt t="48529" x="3054350" y="3790950"/>
          <p14:tracePt t="48547" x="3041650" y="3778250"/>
          <p14:tracePt t="48562" x="3028950" y="3771900"/>
          <p14:tracePt t="48579" x="3016250" y="3765550"/>
          <p14:tracePt t="48596" x="3003550" y="3765550"/>
          <p14:tracePt t="48613" x="2997200" y="3759200"/>
          <p14:tracePt t="48629" x="2990850" y="3759200"/>
          <p14:tracePt t="48646" x="2978150" y="3759200"/>
          <p14:tracePt t="48662" x="2965450" y="3759200"/>
          <p14:tracePt t="48696" x="2959100" y="3759200"/>
          <p14:tracePt t="48712" x="2946400" y="3771900"/>
          <p14:tracePt t="48728" x="2940050" y="3771900"/>
          <p14:tracePt t="48732" x="2940050" y="3778250"/>
          <p14:tracePt t="48747" x="2933700" y="3784600"/>
          <p14:tracePt t="48762" x="2927350" y="3797300"/>
          <p14:tracePt t="48795" x="2914650" y="3816350"/>
          <p14:tracePt t="48812" x="2914650" y="3829050"/>
          <p14:tracePt t="48829" x="2901950" y="3854450"/>
          <p14:tracePt t="48845" x="2895600" y="3886200"/>
          <p14:tracePt t="48862" x="2889250" y="3898900"/>
          <p14:tracePt t="48878" x="2876550" y="3943350"/>
          <p14:tracePt t="48895" x="2870200" y="3975100"/>
          <p14:tracePt t="48911" x="2870200" y="3994150"/>
          <p14:tracePt t="48928" x="2870200" y="4013200"/>
          <p14:tracePt t="48945" x="2876550" y="4025900"/>
          <p14:tracePt t="48962" x="2882900" y="4032250"/>
          <p14:tracePt t="48977" x="2895600" y="4038600"/>
          <p14:tracePt t="48994" x="2901950" y="4044950"/>
          <p14:tracePt t="49027" x="2908300" y="4051300"/>
          <p14:tracePt t="49044" x="2921000" y="4057650"/>
          <p14:tracePt t="49061" x="2933700" y="4057650"/>
          <p14:tracePt t="49077" x="2940050" y="4057650"/>
          <p14:tracePt t="49111" x="2952750" y="4057650"/>
          <p14:tracePt t="49144" x="2959100" y="4057650"/>
          <p14:tracePt t="49160" x="2965450" y="4057650"/>
          <p14:tracePt t="49177" x="2965450" y="4051300"/>
          <p14:tracePt t="49194" x="2971800" y="4038600"/>
          <p14:tracePt t="49227" x="2978150" y="4025900"/>
          <p14:tracePt t="49244" x="2978150" y="4006850"/>
          <p14:tracePt t="49260" x="2978150" y="3994150"/>
          <p14:tracePt t="49277" x="2978150" y="3968750"/>
          <p14:tracePt t="49293" x="2978150" y="3937000"/>
          <p14:tracePt t="49310" x="2971800" y="3924300"/>
          <p14:tracePt t="49327" x="2965450" y="3898900"/>
          <p14:tracePt t="49343" x="2965450" y="3879850"/>
          <p14:tracePt t="49360" x="2959100" y="3879850"/>
          <p14:tracePt t="49393" x="2959100" y="3873500"/>
          <p14:tracePt t="49433" x="2952750" y="3873500"/>
          <p14:tracePt t="49461" x="2946400" y="3867150"/>
          <p14:tracePt t="49482" x="2940050" y="3867150"/>
          <p14:tracePt t="49503" x="2933700" y="3860800"/>
          <p14:tracePt t="49524" x="2927350" y="3854450"/>
          <p14:tracePt t="49531" x="2927350" y="3848100"/>
          <p14:tracePt t="49573" x="2921000" y="3848100"/>
          <p14:tracePt t="49601" x="2914650" y="3848100"/>
          <p14:tracePt t="49636" x="2908300" y="3848100"/>
          <p14:tracePt t="49643" x="2901950" y="3848100"/>
          <p14:tracePt t="49692" x="2895600" y="3854450"/>
          <p14:tracePt t="49713" x="2895600" y="3860800"/>
          <p14:tracePt t="49734" x="2895600" y="3867150"/>
          <p14:tracePt t="49756" x="2895600" y="3873500"/>
          <p14:tracePt t="49777" x="2889250" y="3873500"/>
          <p14:tracePt t="49784" x="2889250" y="3879850"/>
          <p14:tracePt t="49798" x="2889250" y="3886200"/>
          <p14:tracePt t="49808" x="2889250" y="3892550"/>
          <p14:tracePt t="49826" x="2882900" y="3898900"/>
          <p14:tracePt t="49842" x="2882900" y="3911600"/>
          <p14:tracePt t="49859" x="2882900" y="3917950"/>
          <p14:tracePt t="49875" x="2882900" y="3949700"/>
          <p14:tracePt t="49891" x="2882900" y="3962400"/>
          <p14:tracePt t="49908" x="2882900" y="3994150"/>
          <p14:tracePt t="49925" x="2889250" y="4013200"/>
          <p14:tracePt t="49941" x="2901950" y="4025900"/>
          <p14:tracePt t="49958" x="2908300" y="4044950"/>
          <p14:tracePt t="49974" x="2914650" y="4051300"/>
          <p14:tracePt t="49990" x="2921000" y="4051300"/>
          <p14:tracePt t="50008" x="2933700" y="4057650"/>
          <p14:tracePt t="50024" x="2940050" y="4057650"/>
          <p14:tracePt t="50041" x="2946400" y="4057650"/>
          <p14:tracePt t="50057" x="2946400" y="4051300"/>
          <p14:tracePt t="50074" x="2952750" y="4051300"/>
          <p14:tracePt t="50090" x="2952750" y="4038600"/>
          <p14:tracePt t="50107" x="2959100" y="4032250"/>
          <p14:tracePt t="50124" x="2965450" y="4019550"/>
          <p14:tracePt t="50141" x="2971800" y="3994150"/>
          <p14:tracePt t="50157" x="2971800" y="3949700"/>
          <p14:tracePt t="50174" x="2971800" y="3937000"/>
          <p14:tracePt t="50191" x="2971800" y="3898900"/>
          <p14:tracePt t="50207" x="2965450" y="3873500"/>
          <p14:tracePt t="50223" x="2959100" y="3860800"/>
          <p14:tracePt t="50240" x="2946400" y="3848100"/>
          <p14:tracePt t="50257" x="2946400" y="3841750"/>
          <p14:tracePt t="50273" x="2940050" y="3841750"/>
          <p14:tracePt t="50290" x="2933700" y="3841750"/>
          <p14:tracePt t="50307" x="2921000" y="3835400"/>
          <p14:tracePt t="50324" x="2914650" y="3835400"/>
          <p14:tracePt t="50375" x="2908300" y="3835400"/>
          <p14:tracePt t="50443" x="2901950" y="3835400"/>
          <p14:tracePt t="50464" x="2895600" y="3835400"/>
          <p14:tracePt t="50514" x="2889250" y="3835400"/>
          <p14:tracePt t="50534" x="2882900" y="3841750"/>
          <p14:tracePt t="50557" x="2876550" y="3848100"/>
          <p14:tracePt t="50577" x="2870200" y="3854450"/>
          <p14:tracePt t="50584" x="2870200" y="3860800"/>
          <p14:tracePt t="50598" x="2870200" y="3867150"/>
          <p14:tracePt t="50618" x="2870200" y="3873500"/>
          <p14:tracePt t="50625" x="2870200" y="3879850"/>
          <p14:tracePt t="50642" x="2870200" y="3886200"/>
          <p14:tracePt t="50655" x="2863850" y="3905250"/>
          <p14:tracePt t="50672" x="2863850" y="3917950"/>
          <p14:tracePt t="50689" x="2863850" y="3949700"/>
          <p14:tracePt t="50705" x="2863850" y="3962400"/>
          <p14:tracePt t="50722" x="2876550" y="3994150"/>
          <p14:tracePt t="50738" x="2889250" y="4025900"/>
          <p14:tracePt t="50755" x="2895600" y="4038600"/>
          <p14:tracePt t="50771" x="2908300" y="4064000"/>
          <p14:tracePt t="50789" x="2921000" y="4083050"/>
          <p14:tracePt t="50805" x="2921000" y="4089400"/>
          <p14:tracePt t="50822" x="2927350" y="4089400"/>
          <p14:tracePt t="51828" x="2927350" y="4095750"/>
          <p14:tracePt t="51849" x="2927350" y="4102100"/>
          <p14:tracePt t="51870" x="2927350" y="4108450"/>
          <p14:tracePt t="51933" x="2927350" y="4114800"/>
          <p14:tracePt t="51983" x="2927350" y="4121150"/>
          <p14:tracePt t="52074" x="2927350" y="4127500"/>
          <p14:tracePt t="52137" x="2914650" y="4127500"/>
          <p14:tracePt t="52193" x="2908300" y="4127500"/>
          <p14:tracePt t="52201" x="2901950" y="4127500"/>
          <p14:tracePt t="52263" x="2901950" y="4121150"/>
          <p14:tracePt t="52332" x="2895600" y="4121150"/>
          <p14:tracePt t="52382" x="2889250" y="4114800"/>
          <p14:tracePt t="52474" x="2889250" y="4108450"/>
          <p14:tracePt t="52509" x="2889250" y="4102100"/>
          <p14:tracePt t="52544" x="2889250" y="4095750"/>
          <p14:tracePt t="52649" x="2889250" y="4089400"/>
          <p14:tracePt t="52712" x="2889250" y="4083050"/>
          <p14:tracePt t="52860" x="2895600" y="4083050"/>
          <p14:tracePt t="52895" x="2895600" y="4089400"/>
          <p14:tracePt t="53056" x="2895600" y="4095750"/>
          <p14:tracePt t="53127" x="2901950" y="4102100"/>
          <p14:tracePt t="53155" x="2908300" y="4102100"/>
          <p14:tracePt t="53161" x="2914650" y="4102100"/>
          <p14:tracePt t="53183" x="2921000" y="4102100"/>
          <p14:tracePt t="53198" x="2927350" y="4102100"/>
          <p14:tracePt t="53211" x="2933700" y="4102100"/>
          <p14:tracePt t="53246" x="2940050" y="4102100"/>
          <p14:tracePt t="53252" x="2952750" y="4102100"/>
          <p14:tracePt t="53274" x="2965450" y="4102100"/>
          <p14:tracePt t="53282" x="2971800" y="4102100"/>
          <p14:tracePt t="53296" x="2984500" y="4095750"/>
          <p14:tracePt t="53313" x="2990850" y="4095750"/>
          <p14:tracePt t="53330" x="3003550" y="4095750"/>
          <p14:tracePt t="53346" x="3016250" y="4095750"/>
          <p14:tracePt t="53363" x="3022600" y="4095750"/>
          <p14:tracePt t="53380" x="3028950" y="4095750"/>
          <p14:tracePt t="53396" x="3035300" y="4095750"/>
          <p14:tracePt t="53456" x="3041650" y="4095750"/>
          <p14:tracePt t="53463" x="3048000" y="4095750"/>
          <p14:tracePt t="53491" x="3054350" y="4089400"/>
          <p14:tracePt t="53513" x="3060700" y="4089400"/>
          <p14:tracePt t="53554" x="3067050" y="4089400"/>
          <p14:tracePt t="53562" x="3073400" y="4089400"/>
          <p14:tracePt t="53596" x="3079750" y="4089400"/>
          <p14:tracePt t="53603" x="3086100" y="4089400"/>
          <p14:tracePt t="53625" x="3092450" y="4089400"/>
          <p14:tracePt t="53632" x="3098800" y="4089400"/>
          <p14:tracePt t="53648" x="3105150" y="4089400"/>
          <p14:tracePt t="53667" x="3111500" y="4089400"/>
          <p14:tracePt t="53688" x="3117850" y="4089400"/>
          <p14:tracePt t="53702" x="3124200" y="4089400"/>
          <p14:tracePt t="53722" x="3136900" y="4089400"/>
          <p14:tracePt t="53743" x="3143250" y="4089400"/>
          <p14:tracePt t="53758" x="3149600" y="4089400"/>
          <p14:tracePt t="53765" x="3155950" y="4089400"/>
          <p14:tracePt t="53793" x="3162300" y="4089400"/>
          <p14:tracePt t="53807" x="3168650" y="4089400"/>
          <p14:tracePt t="53814" x="3175000" y="4089400"/>
          <p14:tracePt t="53831" x="3181350" y="4089400"/>
          <p14:tracePt t="53844" x="3194050" y="4089400"/>
          <p14:tracePt t="53864" x="3213100" y="4089400"/>
          <p14:tracePt t="53878" x="3225800" y="4089400"/>
          <p14:tracePt t="53894" x="3238500" y="4089400"/>
          <p14:tracePt t="53911" x="3282950" y="4089400"/>
          <p14:tracePt t="53927" x="3314700" y="4089400"/>
          <p14:tracePt t="53944" x="3327400" y="4089400"/>
          <p14:tracePt t="53961" x="3359150" y="4089400"/>
          <p14:tracePt t="53977" x="3384550" y="4089400"/>
          <p14:tracePt t="54011" x="3403600" y="4089400"/>
          <p14:tracePt t="54027" x="3409950" y="4089400"/>
          <p14:tracePt t="54044" x="3416300" y="4089400"/>
          <p14:tracePt t="54060" x="3429000" y="4089400"/>
          <p14:tracePt t="54077" x="3435350" y="4089400"/>
          <p14:tracePt t="54096" x="3454400" y="4089400"/>
          <p14:tracePt t="54110" x="3467100" y="4089400"/>
          <p14:tracePt t="54127" x="3492500" y="4089400"/>
          <p14:tracePt t="54144" x="3524250" y="4089400"/>
          <p14:tracePt t="54160" x="3543300" y="4089400"/>
          <p14:tracePt t="54177" x="3568700" y="4089400"/>
          <p14:tracePt t="54194" x="3638550" y="4089400"/>
          <p14:tracePt t="54210" x="3663950" y="4095750"/>
          <p14:tracePt t="54226" x="3683000" y="4095750"/>
          <p14:tracePt t="54243" x="3721100" y="4095750"/>
          <p14:tracePt t="54260" x="3740150" y="4095750"/>
          <p14:tracePt t="54278" x="3759200" y="4102100"/>
          <p14:tracePt t="54309" x="3765550" y="4102100"/>
          <p14:tracePt t="54327" x="3771900" y="4102100"/>
          <p14:tracePt t="54343" x="3778250" y="4102100"/>
          <p14:tracePt t="54390" x="3784600" y="4102100"/>
          <p14:tracePt t="54657" x="3784600" y="4108450"/>
          <p14:tracePt t="54685" x="3778250" y="4108450"/>
          <p14:tracePt t="54720" x="3771900" y="4108450"/>
          <p14:tracePt t="54775" x="3765550" y="4108450"/>
          <p14:tracePt t="54818" x="3759200" y="4108450"/>
          <p14:tracePt t="55609" x="3810000" y="4108450"/>
          <p14:tracePt t="55616" x="3898900" y="4108450"/>
          <p14:tracePt t="55630" x="4000500" y="4114800"/>
          <p14:tracePt t="55638" x="4083050" y="4127500"/>
          <p14:tracePt t="55655" x="4165600" y="4127500"/>
          <p14:tracePt t="55672" x="4356100" y="4127500"/>
          <p14:tracePt t="55688" x="4489450" y="4127500"/>
          <p14:tracePt t="55705" x="4527550" y="4127500"/>
          <p14:tracePt t="55721" x="4584700" y="4127500"/>
          <p14:tracePt t="55737" x="4610100" y="4133850"/>
          <p14:tracePt t="55755" x="4616450" y="4133850"/>
          <p14:tracePt t="55787" x="4622800" y="4133850"/>
          <p14:tracePt t="55826" x="4629150" y="4140200"/>
          <p14:tracePt t="55854" x="4635500" y="4140200"/>
          <p14:tracePt t="55868" x="4635500" y="4133850"/>
          <p14:tracePt t="55876" x="4648200" y="4133850"/>
          <p14:tracePt t="55891" x="4654550" y="4127500"/>
          <p14:tracePt t="55903" x="4660900" y="4127500"/>
          <p14:tracePt t="55920" x="4673600" y="4127500"/>
          <p14:tracePt t="55938" x="4679950" y="4127500"/>
          <p14:tracePt t="55954" x="4699000" y="4127500"/>
          <p14:tracePt t="55970" x="4711700" y="4127500"/>
          <p14:tracePt t="56051" x="4705350" y="4133850"/>
          <p14:tracePt t="56058" x="4699000" y="4140200"/>
          <p14:tracePt t="56685" x="4679950" y="4140200"/>
          <p14:tracePt t="56701" x="4648200" y="4152900"/>
          <p14:tracePt t="56719" x="4610100" y="4171950"/>
          <p14:tracePt t="56735" x="4603750" y="4171950"/>
          <p14:tracePt t="56752" x="4591050" y="4178300"/>
          <p14:tracePt t="56769" x="4584700" y="4184650"/>
          <p14:tracePt t="56819" x="4578350" y="4191000"/>
          <p14:tracePt t="56868" x="4578350" y="4197350"/>
          <p14:tracePt t="56884" x="4584700" y="4203700"/>
          <p14:tracePt t="56918" x="4591050" y="4203700"/>
          <p14:tracePt t="56934" x="4591050" y="4210050"/>
          <p14:tracePt t="56968" x="4591050" y="4222750"/>
          <p14:tracePt t="56984" x="4591050" y="4229100"/>
          <p14:tracePt t="57002" x="4591050" y="4235450"/>
          <p14:tracePt t="57034" x="4591050" y="4254500"/>
          <p14:tracePt t="57067" x="4591050" y="4260850"/>
          <p14:tracePt t="57085" x="4591050" y="4267200"/>
          <p14:tracePt t="57101" x="4584700" y="4273550"/>
          <p14:tracePt t="57117" x="4584700" y="4279900"/>
          <p14:tracePt t="57135" x="4578350" y="4286250"/>
          <p14:tracePt t="57150" x="4572000" y="4292600"/>
          <p14:tracePt t="57183" x="4565650" y="4292600"/>
          <p14:tracePt t="57200" x="4559300" y="4305300"/>
          <p14:tracePt t="57217" x="4552950" y="4311650"/>
          <p14:tracePt t="57234" x="4552950" y="4318000"/>
          <p14:tracePt t="57250" x="4546600" y="4318000"/>
          <p14:tracePt t="57268" x="4527550" y="4330700"/>
          <p14:tracePt t="57283" x="4495800" y="4349750"/>
          <p14:tracePt t="57300" x="4464050" y="4356100"/>
          <p14:tracePt t="57317" x="4406900" y="4375150"/>
          <p14:tracePt t="57333" x="4311650" y="4400550"/>
          <p14:tracePt t="57349" x="4254500" y="4406900"/>
          <p14:tracePt t="57353" x="4191000" y="4419600"/>
          <p14:tracePt t="57368" x="4133850" y="4425950"/>
          <p14:tracePt t="57383" x="4032250" y="4432300"/>
          <p14:tracePt t="57400" x="3981450" y="4432300"/>
          <p14:tracePt t="57416" x="3898900" y="4432300"/>
          <p14:tracePt t="57433" x="3860800" y="4432300"/>
          <p14:tracePt t="57451" x="3784600" y="4432300"/>
          <p14:tracePt t="57466" x="3765550" y="4432300"/>
          <p14:tracePt t="57483" x="3752850" y="4432300"/>
          <p14:tracePt t="57499" x="3721100" y="4438650"/>
          <p14:tracePt t="57516" x="3689350" y="4451350"/>
          <p14:tracePt t="57534" x="3676650" y="4464050"/>
          <p14:tracePt t="57549" x="3651250" y="4470400"/>
          <p14:tracePt t="57566" x="3644900" y="4470400"/>
          <p14:tracePt t="57583" x="3638550" y="4476750"/>
          <p14:tracePt t="57599" x="3625850" y="4489450"/>
          <p14:tracePt t="57615" x="3625850" y="4508500"/>
          <p14:tracePt t="57947" x="3625850" y="4578350"/>
          <p14:tracePt t="57964" x="3625850" y="4629150"/>
          <p14:tracePt t="57981" x="3613150" y="4724400"/>
          <p14:tracePt t="57998" x="3587750" y="4813300"/>
          <p14:tracePt t="58015" x="3575050" y="4851400"/>
          <p14:tracePt t="58031" x="3549650" y="4927600"/>
          <p14:tracePt t="58047" x="3524250" y="4997450"/>
          <p14:tracePt t="58066" x="3511550" y="5054600"/>
          <p14:tracePt t="58081" x="3498850" y="5080000"/>
          <p14:tracePt t="58098" x="3492500" y="5111750"/>
          <p14:tracePt t="58114" x="3486150" y="5137150"/>
          <p14:tracePt t="58129" x="3479800" y="5149850"/>
          <p14:tracePt t="58146" x="3479800" y="5175250"/>
          <p14:tracePt t="58163" x="3473450" y="5207000"/>
          <p14:tracePt t="58179" x="3473450" y="5219700"/>
          <p14:tracePt t="58197" x="3473450" y="5245100"/>
          <p14:tracePt t="58213" x="3473450" y="5257800"/>
          <p14:tracePt t="58229" x="3473450" y="5264150"/>
          <p14:tracePt t="58246" x="3473450" y="5276850"/>
          <p14:tracePt t="58262" x="3473450" y="5283200"/>
          <p14:tracePt t="58279" x="3479800" y="5289550"/>
          <p14:tracePt t="58296" x="3479800" y="5295900"/>
          <p14:tracePt t="58312" x="3486150" y="5295900"/>
          <p14:tracePt t="58344" x="3492500" y="5295900"/>
          <p14:tracePt t="58373" x="3498850" y="5302250"/>
          <p14:tracePt t="58396" x="3498850" y="5308600"/>
          <p14:tracePt t="58415" x="3505200" y="5308600"/>
          <p14:tracePt t="58422" x="3505200" y="5314950"/>
          <p14:tracePt t="58457" x="3511550" y="5321300"/>
          <p14:tracePt t="58464" x="3517900" y="5321300"/>
          <p14:tracePt t="58484" x="3517900" y="5327650"/>
          <p14:tracePt t="58495" x="3524250" y="5327650"/>
          <p14:tracePt t="58515" x="3530600" y="5334000"/>
          <p14:tracePt t="58548" x="3536950" y="5334000"/>
          <p14:tracePt t="58555" x="3543300" y="5334000"/>
          <p14:tracePt t="58564" x="3549650" y="5334000"/>
          <p14:tracePt t="58578" x="3556000" y="5340350"/>
          <p14:tracePt t="58595" x="3568700" y="5346700"/>
          <p14:tracePt t="58612" x="3600450" y="5353050"/>
          <p14:tracePt t="58628" x="3657600" y="5359400"/>
          <p14:tracePt t="58645" x="3695700" y="5372100"/>
          <p14:tracePt t="58661" x="3790950" y="5378450"/>
          <p14:tracePt t="58677" x="3879850" y="5378450"/>
          <p14:tracePt t="58694" x="3937000" y="5384800"/>
          <p14:tracePt t="58711" x="4038600" y="5384800"/>
          <p14:tracePt t="58728" x="4140200" y="5384800"/>
          <p14:tracePt t="58746" x="4222750" y="5384800"/>
          <p14:tracePt t="58760" x="4254500" y="5384800"/>
          <p14:tracePt t="58777" x="4298950" y="5384800"/>
          <p14:tracePt t="58795" x="4343400" y="5391150"/>
          <p14:tracePt t="58810" x="4356100" y="5391150"/>
          <p14:tracePt t="58827" x="4368800" y="5397500"/>
          <p14:tracePt t="58844" x="4381500" y="5410200"/>
          <p14:tracePt t="58877" x="4387850" y="5410200"/>
          <p14:tracePt t="58894" x="4394200" y="5416550"/>
          <p14:tracePt t="58910" x="4394200" y="5429250"/>
          <p14:tracePt t="58943" x="4400550" y="5435600"/>
          <p14:tracePt t="58960" x="4406900" y="5441950"/>
          <p14:tracePt t="58977" x="4406900" y="5454650"/>
          <p14:tracePt t="58993" x="4413250" y="5454650"/>
          <p14:tracePt t="59010" x="4413250" y="5461000"/>
          <p14:tracePt t="59026" x="4413250" y="5467350"/>
          <p14:tracePt t="59060" x="4419600" y="5473700"/>
          <p14:tracePt t="59077" x="4419600" y="5480050"/>
          <p14:tracePt t="59093" x="4425950" y="5480050"/>
          <p14:tracePt t="59110" x="4425950" y="5486400"/>
          <p14:tracePt t="59126" x="4432300" y="5499100"/>
          <p14:tracePt t="59143" x="4438650" y="5505450"/>
          <p14:tracePt t="59160" x="4445000" y="5505450"/>
          <p14:tracePt t="59176" x="4451350" y="5511800"/>
          <p14:tracePt t="59193" x="4476750" y="5518150"/>
          <p14:tracePt t="59209" x="4514850" y="5543550"/>
          <p14:tracePt t="59226" x="4527550" y="5549900"/>
          <p14:tracePt t="59243" x="4578350" y="5568950"/>
          <p14:tracePt t="59259" x="4635500" y="5588000"/>
          <p14:tracePt t="59276" x="4667250" y="5594350"/>
          <p14:tracePt t="59293" x="4724400" y="5600700"/>
          <p14:tracePt t="59309" x="4775200" y="5607050"/>
          <p14:tracePt t="59326" x="4819650" y="5613400"/>
          <p14:tracePt t="59342" x="4876800" y="5613400"/>
          <p14:tracePt t="59358" x="4933950" y="5613400"/>
          <p14:tracePt t="59375" x="4959350" y="5613400"/>
          <p14:tracePt t="59379" x="4991100" y="5613400"/>
          <p14:tracePt t="59392" x="5016500" y="5619750"/>
          <p14:tracePt t="59408" x="5080000" y="5638800"/>
          <p14:tracePt t="59427" x="5137150" y="5645150"/>
          <p14:tracePt t="59442" x="5156200" y="5651500"/>
          <p14:tracePt t="59458" x="5187950" y="5657850"/>
          <p14:tracePt t="59475" x="5257800" y="5670550"/>
          <p14:tracePt t="59491" x="5270500" y="5676900"/>
          <p14:tracePt t="59508" x="5283200" y="5676900"/>
          <p14:tracePt t="59524" x="5308600" y="5689600"/>
          <p14:tracePt t="59541" x="5334000" y="5689600"/>
          <p14:tracePt t="59558" x="5340350" y="5689600"/>
          <p14:tracePt t="59574" x="5346700" y="5689600"/>
          <p14:tracePt t="59591" x="5359400" y="5689600"/>
          <p14:tracePt t="59608" x="5372100" y="5689600"/>
          <p14:tracePt t="59624" x="5378450" y="5689600"/>
          <p14:tracePt t="59641" x="5384800" y="5689600"/>
          <p14:tracePt t="59674" x="5391150" y="5689600"/>
          <p14:tracePt t="59691" x="5397500" y="5689600"/>
          <p14:tracePt t="59707" x="5410200" y="5689600"/>
          <p14:tracePt t="59724" x="5422900" y="5689600"/>
          <p14:tracePt t="59757" x="5429250" y="5689600"/>
          <p14:tracePt t="59774" x="5448300" y="5683250"/>
          <p14:tracePt t="59791" x="5467350" y="5683250"/>
          <p14:tracePt t="59807" x="5480050" y="5683250"/>
          <p14:tracePt t="59824" x="5518150" y="5676900"/>
          <p14:tracePt t="59841" x="5562600" y="5664200"/>
          <p14:tracePt t="59857" x="5581650" y="5664200"/>
          <p14:tracePt t="59873" x="5619750" y="5664200"/>
          <p14:tracePt t="59890" x="5651500" y="5664200"/>
          <p14:tracePt t="59907" x="5664200" y="5657850"/>
          <p14:tracePt t="59924" x="5689600" y="5657850"/>
          <p14:tracePt t="59939" x="5702300" y="5657850"/>
          <p14:tracePt t="59957" x="5708650" y="5657850"/>
          <p14:tracePt t="59974" x="5715000" y="5657850"/>
          <p14:tracePt t="60072" x="5721350" y="5657850"/>
          <p14:tracePt t="60170" x="5721350" y="5651500"/>
          <p14:tracePt t="60240" x="5715000" y="5651500"/>
          <p14:tracePt t="60247" x="5708650" y="5651500"/>
          <p14:tracePt t="60310" x="5702300" y="5645150"/>
          <p14:tracePt t="60317" x="5695950" y="5645150"/>
          <p14:tracePt t="60624" x="5676900" y="5651500"/>
          <p14:tracePt t="60631" x="5638800" y="5664200"/>
          <p14:tracePt t="60640" x="5613400" y="5689600"/>
          <p14:tracePt t="60654" x="5581650" y="5702300"/>
          <p14:tracePt t="60671" x="5549900" y="5740400"/>
          <p14:tracePt t="60688" x="5499100" y="5778500"/>
          <p14:tracePt t="60704" x="5454650" y="5803900"/>
          <p14:tracePt t="60721" x="5429250" y="5829300"/>
          <p14:tracePt t="60737" x="5391150" y="5848350"/>
          <p14:tracePt t="60754" x="5353050" y="5867400"/>
          <p14:tracePt t="60772" x="5314950" y="5899150"/>
          <p14:tracePt t="60787" x="5302250" y="5905500"/>
          <p14:tracePt t="60804" x="5264150" y="5918200"/>
          <p14:tracePt t="60821" x="5238750" y="5937250"/>
          <p14:tracePt t="60837" x="5232400" y="5937250"/>
          <p14:tracePt t="60853" x="5213350" y="5943600"/>
          <p14:tracePt t="60871" x="5207000" y="5949950"/>
          <p14:tracePt t="60887" x="5200650" y="5949950"/>
          <p14:tracePt t="60912" x="5194300" y="5949950"/>
          <p14:tracePt t="61002" x="5194300" y="5956300"/>
          <p14:tracePt t="61052" x="5200650" y="5962650"/>
          <p14:tracePt t="61073" x="5207000" y="5962650"/>
          <p14:tracePt t="61095" x="5213350" y="5962650"/>
          <p14:tracePt t="61116" x="5226050" y="5969000"/>
          <p14:tracePt t="61122" x="5238750" y="5969000"/>
          <p14:tracePt t="61136" x="5251450" y="5975350"/>
          <p14:tracePt t="61152" x="5295900" y="5994400"/>
          <p14:tracePt t="61169" x="5321300" y="5994400"/>
          <p14:tracePt t="61186" x="5378450" y="6007100"/>
          <p14:tracePt t="61203" x="5429250" y="6013450"/>
          <p14:tracePt t="61219" x="5461000" y="6019800"/>
          <p14:tracePt t="61236" x="5499100" y="6026150"/>
          <p14:tracePt t="61252" x="5511800" y="6026150"/>
          <p14:tracePt t="61269" x="5537200" y="6032500"/>
          <p14:tracePt t="61285" x="5543550" y="6032500"/>
          <p14:tracePt t="61340" x="5537200" y="6032500"/>
          <p14:tracePt t="61361" x="5530850" y="6032500"/>
          <p14:tracePt t="61376" x="5524500" y="6032500"/>
          <p14:tracePt t="61382" x="5518150" y="6032500"/>
          <p14:tracePt t="61403" x="5511800" y="6032500"/>
          <p14:tracePt t="61411" x="5505450" y="6032500"/>
          <p14:tracePt t="61424" x="5499100" y="6032500"/>
          <p14:tracePt t="61445" x="5486400" y="6032500"/>
          <p14:tracePt t="61454" x="5473700" y="6032500"/>
          <p14:tracePt t="61468" x="5454650" y="6032500"/>
          <p14:tracePt t="61485" x="5391150" y="6045200"/>
          <p14:tracePt t="61503" x="5289550" y="6051550"/>
          <p14:tracePt t="61518" x="5232400" y="6057900"/>
          <p14:tracePt t="61535" x="5156200" y="6076950"/>
          <p14:tracePt t="61552" x="4908550" y="6096000"/>
          <p14:tracePt t="61568" x="4832350" y="6108700"/>
          <p14:tracePt t="61584" x="4756150" y="6121400"/>
          <p14:tracePt t="61601" x="4622800" y="6127750"/>
          <p14:tracePt t="61618" x="4521200" y="6146800"/>
          <p14:tracePt t="61635" x="4425950" y="6159500"/>
          <p14:tracePt t="61652" x="4368800" y="6178550"/>
          <p14:tracePt t="61667" x="4286250" y="6191250"/>
          <p14:tracePt t="61684" x="4229100" y="6203950"/>
          <p14:tracePt t="61700" x="4203700" y="6203950"/>
          <p14:tracePt t="61717" x="4159250" y="6210300"/>
          <p14:tracePt t="61734" x="4127500" y="6216650"/>
          <p14:tracePt t="61751" x="4114800" y="6223000"/>
          <p14:tracePt t="61767" x="4089400" y="6223000"/>
          <p14:tracePt t="61783" x="4070350" y="6229350"/>
          <p14:tracePt t="61800" x="4070350" y="6235700"/>
          <p14:tracePt t="61818" x="4057650" y="6235700"/>
          <p14:tracePt t="61834" x="4038600" y="6242050"/>
          <p14:tracePt t="61851" x="4032250" y="6248400"/>
          <p14:tracePt t="61867" x="4025900" y="6254750"/>
          <p14:tracePt t="61900" x="4013200" y="6254750"/>
          <p14:tracePt t="61933" x="4006850" y="6261100"/>
          <p14:tracePt t="61950" x="4000500" y="6267450"/>
          <p14:tracePt t="61966" x="3994150" y="6267450"/>
          <p14:tracePt t="62007" x="3987800" y="6273800"/>
          <p14:tracePt t="62014" x="3987800" y="6280150"/>
          <p14:tracePt t="62041" x="3981450" y="6280150"/>
          <p14:tracePt t="62063" x="3981450" y="6286500"/>
          <p14:tracePt t="62084" x="3975100" y="6292850"/>
          <p14:tracePt t="62112" x="3968750" y="6292850"/>
          <p14:tracePt t="62147" x="3962400" y="6299200"/>
          <p14:tracePt t="62176" x="3956050" y="6305550"/>
          <p14:tracePt t="62204" x="3949700" y="6311900"/>
          <p14:tracePt t="62225" x="3949700" y="6318250"/>
          <p14:tracePt t="62253" x="3949700" y="6324600"/>
          <p14:tracePt t="62295" x="3943350" y="6330950"/>
          <p14:tracePt t="62344" x="3937000" y="6330950"/>
          <p14:tracePt t="62505" x="3943350" y="6330950"/>
          <p14:tracePt t="62547" x="3949700" y="6330950"/>
          <p14:tracePt t="62554" x="3956050" y="6324600"/>
          <p14:tracePt t="62576" x="3962400" y="6324600"/>
          <p14:tracePt t="62596" x="3968750" y="6318250"/>
          <p14:tracePt t="62604" x="3975100" y="6318250"/>
          <p14:tracePt t="62625" x="3981450" y="6311900"/>
          <p14:tracePt t="62646" x="3981450" y="6305550"/>
          <p14:tracePt t="62667" x="3987800" y="6305550"/>
          <p14:tracePt t="62674" x="3994150" y="6305550"/>
          <p14:tracePt t="62695" x="4006850" y="6299200"/>
          <p14:tracePt t="62716" x="4013200" y="6299200"/>
          <p14:tracePt t="62737" x="4019550" y="6292850"/>
          <p14:tracePt t="62744" x="4025900" y="6292850"/>
          <p14:tracePt t="62765" x="4032250" y="6292850"/>
          <p14:tracePt t="62786" x="4038600" y="6292850"/>
          <p14:tracePt t="62800" x="4044950" y="6286500"/>
          <p14:tracePt t="62807" x="4051300" y="6286500"/>
          <p14:tracePt t="62816" x="4064000" y="6286500"/>
          <p14:tracePt t="62835" x="4076700" y="6286500"/>
          <p14:tracePt t="62850" x="4102100" y="6286500"/>
          <p14:tracePt t="62864" x="4121150" y="6286500"/>
          <p14:tracePt t="62880" x="4159250" y="6286500"/>
          <p14:tracePt t="62897" x="4191000" y="6286500"/>
          <p14:tracePt t="62913" x="4229100" y="6286500"/>
          <p14:tracePt t="62930" x="4267200" y="6286500"/>
          <p14:tracePt t="62947" x="4292600" y="6286500"/>
          <p14:tracePt t="62963" x="4311650" y="6286500"/>
          <p14:tracePt t="62979" x="4337050" y="6286500"/>
          <p14:tracePt t="62997" x="4356100" y="6286500"/>
          <p14:tracePt t="63013" x="4368800" y="6286500"/>
          <p14:tracePt t="63029" x="4381500" y="6286500"/>
          <p14:tracePt t="63046" x="4387850" y="6286500"/>
          <p14:tracePt t="63063" x="4394200" y="6286500"/>
          <p14:tracePt t="63096" x="4406900" y="6286500"/>
          <p14:tracePt t="63129" x="4413250" y="6286500"/>
          <p14:tracePt t="63151" x="4419600" y="6286500"/>
          <p14:tracePt t="63165" x="4419600" y="6292850"/>
          <p14:tracePt t="63186" x="4425950" y="6292850"/>
          <p14:tracePt t="63207" x="4432300" y="6292850"/>
          <p14:tracePt t="63230" x="4438650" y="6292850"/>
          <p14:tracePt t="63235" x="4445000" y="6292850"/>
          <p14:tracePt t="63257" x="4451350" y="6299200"/>
          <p14:tracePt t="63271" x="4457700" y="6299200"/>
          <p14:tracePt t="63299" x="4464050" y="6299200"/>
          <p14:tracePt t="63305" x="4470400" y="6299200"/>
          <p14:tracePt t="63326" x="4476750" y="6299200"/>
          <p14:tracePt t="63362" x="4476750" y="6305550"/>
          <p14:tracePt t="63369" x="4483100" y="6305550"/>
          <p14:tracePt t="67230" x="4483100" y="6286500"/>
          <p14:tracePt t="67237" x="4483100" y="6261100"/>
          <p14:tracePt t="67251" x="4483100" y="6210300"/>
          <p14:tracePt t="67265" x="4483100" y="6134100"/>
          <p14:tracePt t="67281" x="4483100" y="6089650"/>
          <p14:tracePt t="67298" x="4470400" y="6038850"/>
          <p14:tracePt t="67314" x="4451350" y="5943600"/>
          <p14:tracePt t="67331" x="4425950" y="5810250"/>
          <p14:tracePt t="67347" x="4406900" y="5753100"/>
          <p14:tracePt t="67364" x="4375150" y="5607050"/>
          <p14:tracePt t="67380" x="4349750" y="5467350"/>
          <p14:tracePt t="67399" x="4318000" y="5321300"/>
          <p14:tracePt t="67414" x="4311650" y="5270500"/>
          <p14:tracePt t="67431" x="4292600" y="5181600"/>
          <p14:tracePt t="67448" x="4286250" y="5143500"/>
          <p14:tracePt t="67464" x="4279900" y="5099050"/>
          <p14:tracePt t="67481" x="4273550" y="5080000"/>
          <p14:tracePt t="67497" x="4273550" y="5048250"/>
          <p14:tracePt t="67514" x="4273550" y="5029200"/>
          <p14:tracePt t="67531" x="4273550" y="5016500"/>
          <p14:tracePt t="67547" x="4273550" y="4978400"/>
          <p14:tracePt t="67563" x="4273550" y="4933950"/>
          <p14:tracePt t="67582" x="4273550" y="4895850"/>
          <p14:tracePt t="67597" x="4273550" y="4864100"/>
          <p14:tracePt t="67613" x="4273550" y="4806950"/>
          <p14:tracePt t="67631" x="4279900" y="4749800"/>
          <p14:tracePt t="67647" x="4286250" y="4718050"/>
          <p14:tracePt t="67663" x="4311650" y="4660900"/>
          <p14:tracePt t="67680" x="4324350" y="4610100"/>
          <p14:tracePt t="67697" x="4343400" y="4578350"/>
          <p14:tracePt t="67714" x="4368800" y="4552950"/>
          <p14:tracePt t="67729" x="4387850" y="4527550"/>
          <p14:tracePt t="67746" x="4400550" y="4521200"/>
          <p14:tracePt t="67764" x="4406900" y="4508500"/>
          <p14:tracePt t="67780" x="4413250" y="4502150"/>
          <p14:tracePt t="67813" x="4419600" y="4495800"/>
          <p14:tracePt t="67829" x="4419600" y="4489450"/>
          <p14:tracePt t="67861" x="4419600" y="4483100"/>
          <p14:tracePt t="67988" x="4406900" y="4483100"/>
          <p14:tracePt t="68002" x="4406900" y="4476750"/>
          <p14:tracePt t="68009" x="4400550" y="4476750"/>
          <p14:tracePt t="68023" x="4394200" y="4470400"/>
          <p14:tracePt t="68058" x="4387850" y="4470400"/>
          <p14:tracePt t="68065" x="4381500" y="44640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5.5|78.1|8.8|34.3|9|18.4|2.2|12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8.5|42.9|8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0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1|9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1.9|5.9|19.2|21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|64.3|4.8|20.2|25.7|15.1|5.4|5.5|4.2|2.4|2|7.4|39.4|16.4|30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charset="-12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D:\CISC1480\CISC1480.pot</Template>
  <TotalTime>7188</TotalTime>
  <Words>1259</Words>
  <Application>Microsoft Office PowerPoint</Application>
  <PresentationFormat>On-screen Show (4:3)</PresentationFormat>
  <Paragraphs>290</Paragraphs>
  <Slides>17</Slides>
  <Notes>15</Notes>
  <HiddenSlides>0</HiddenSlides>
  <MMClips>17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Monotype Sorts</vt:lpstr>
      <vt:lpstr>新細明體</vt:lpstr>
      <vt:lpstr>Arial</vt:lpstr>
      <vt:lpstr>Arial Narrow</vt:lpstr>
      <vt:lpstr>Lucida Console</vt:lpstr>
      <vt:lpstr>Times New Roman</vt:lpstr>
      <vt:lpstr>Wingdings</vt:lpstr>
      <vt:lpstr>Default Design</vt:lpstr>
      <vt:lpstr>PowerPoint Presentation</vt:lpstr>
      <vt:lpstr>awk</vt:lpstr>
      <vt:lpstr>awk</vt:lpstr>
      <vt:lpstr>Development timeline</vt:lpstr>
      <vt:lpstr>Running an AWK Program</vt:lpstr>
      <vt:lpstr>Running an AWK Program</vt:lpstr>
      <vt:lpstr>The Structure of an AWK Program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  <vt:lpstr>The Structure of Pattern-Action Pairs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Command Notation</dc:title>
  <dc:creator>Me</dc:creator>
  <cp:lastModifiedBy>Me</cp:lastModifiedBy>
  <cp:revision>444</cp:revision>
  <cp:lastPrinted>1999-10-31T21:08:02Z</cp:lastPrinted>
  <dcterms:created xsi:type="dcterms:W3CDTF">1999-08-07T15:16:11Z</dcterms:created>
  <dcterms:modified xsi:type="dcterms:W3CDTF">2021-05-23T17:53:48Z</dcterms:modified>
</cp:coreProperties>
</file>

<file path=docProps/thumbnail.jpeg>
</file>